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3"/>
  </p:notesMasterIdLst>
  <p:handoutMasterIdLst>
    <p:handoutMasterId r:id="rId14"/>
  </p:handoutMasterIdLst>
  <p:sldIdLst>
    <p:sldId id="293" r:id="rId2"/>
    <p:sldId id="28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4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i="1" dirty="0">
                <a:solidFill>
                  <a:srgbClr val="0070C0"/>
                </a:solidFill>
              </a:rPr>
              <a:t>7 - Sentenças de atribuição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400" b="1" dirty="0"/>
              <a:t>Atribuições simples</a:t>
            </a:r>
          </a:p>
          <a:p>
            <a:r>
              <a:rPr lang="pt-BR" sz="4400" b="1" dirty="0"/>
              <a:t>Alvos condicionais</a:t>
            </a:r>
          </a:p>
          <a:p>
            <a:r>
              <a:rPr lang="pt-BR" sz="4400" b="1" dirty="0"/>
              <a:t>Operadores de atribuição compostos</a:t>
            </a:r>
          </a:p>
          <a:p>
            <a:r>
              <a:rPr lang="pt-BR" sz="4400" b="1" dirty="0"/>
              <a:t>Operadores de atribuição unários</a:t>
            </a:r>
          </a:p>
          <a:p>
            <a:r>
              <a:rPr lang="pt-BR" sz="4400" b="1" dirty="0"/>
              <a:t>Atribuição como uma expressão</a:t>
            </a:r>
          </a:p>
          <a:p>
            <a:r>
              <a:rPr lang="pt-BR" sz="4400" b="1" dirty="0"/>
              <a:t>Atribuições múltiplas</a:t>
            </a:r>
            <a:endParaRPr lang="pt-BR" sz="72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61731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i="1" dirty="0">
                <a:solidFill>
                  <a:srgbClr val="0070C0"/>
                </a:solidFill>
              </a:rPr>
              <a:t>8 - Atribuição de modo misto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b="1" dirty="0"/>
              <a:t>….</a:t>
            </a:r>
            <a:endParaRPr lang="pt-BR" sz="4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83801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IV – </a:t>
            </a:r>
            <a:r>
              <a:rPr lang="pt-BR" sz="4000" b="1" dirty="0"/>
              <a:t>Expressões e sentenças de atribuição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600" b="1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b="1" dirty="0"/>
              <a:t>Expressões aritméticas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b="1" dirty="0"/>
              <a:t>Operadores sobrecarregados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b="1" dirty="0"/>
              <a:t>Conversões de tipos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b="1" dirty="0"/>
              <a:t>Expressões relacionais e booleanas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b="1" dirty="0"/>
              <a:t>Avaliação em curto-circuito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b="1" dirty="0"/>
              <a:t>Sentenças de atribuição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b="1" dirty="0"/>
              <a:t>Atribuição de modo misto</a:t>
            </a:r>
            <a:endParaRPr lang="pt-BR" sz="6000" b="1" dirty="0"/>
          </a:p>
          <a:p>
            <a:pPr marL="514350" indent="-514350">
              <a:buFont typeface="+mj-lt"/>
              <a:buAutoNum type="arabicPeriod"/>
            </a:pPr>
            <a:endParaRPr lang="pt-BR" sz="4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i="1" dirty="0">
                <a:solidFill>
                  <a:srgbClr val="0070C0"/>
                </a:solidFill>
              </a:rPr>
              <a:t>1 - Expressões e sentenças de atribuição - </a:t>
            </a:r>
            <a:r>
              <a:rPr lang="pt-BR" sz="4000" b="1" i="1" dirty="0">
                <a:solidFill>
                  <a:srgbClr val="0070C0"/>
                </a:solidFill>
              </a:rPr>
              <a:t>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b="1" dirty="0"/>
              <a:t>….</a:t>
            </a:r>
            <a:endParaRPr lang="pt-BR" sz="4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75522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i="1" dirty="0">
                <a:solidFill>
                  <a:srgbClr val="0070C0"/>
                </a:solidFill>
              </a:rPr>
              <a:t>2 - Expressões aritméticas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Ordem de avaliação de operadores</a:t>
            </a:r>
          </a:p>
          <a:p>
            <a:pPr lvl="1"/>
            <a:r>
              <a:rPr lang="pt-BR" sz="3600" dirty="0"/>
              <a:t>Precedência</a:t>
            </a:r>
          </a:p>
          <a:p>
            <a:pPr lvl="1"/>
            <a:r>
              <a:rPr lang="pt-BR" sz="3600" dirty="0"/>
              <a:t>Associatividade</a:t>
            </a:r>
          </a:p>
          <a:p>
            <a:pPr lvl="1"/>
            <a:r>
              <a:rPr lang="pt-BR" sz="3600" dirty="0"/>
              <a:t>Parênteses</a:t>
            </a:r>
          </a:p>
          <a:p>
            <a:pPr lvl="1"/>
            <a:r>
              <a:rPr lang="pt-BR" sz="3600" dirty="0"/>
              <a:t>Expressões condicionais</a:t>
            </a:r>
          </a:p>
          <a:p>
            <a:r>
              <a:rPr lang="pt-BR" sz="4000" b="1" dirty="0"/>
              <a:t>Ordem de avaliação de operandos</a:t>
            </a:r>
          </a:p>
          <a:p>
            <a:pPr lvl="1"/>
            <a:r>
              <a:rPr lang="pt-BR" sz="3600" dirty="0"/>
              <a:t>Efeitos colaterais</a:t>
            </a:r>
          </a:p>
          <a:p>
            <a:pPr lvl="1"/>
            <a:r>
              <a:rPr lang="pt-BR" sz="3600" dirty="0"/>
              <a:t>Transparência referencial e efeitos colaterais</a:t>
            </a:r>
            <a:endParaRPr lang="pt-BR" sz="60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9651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i="1" dirty="0">
                <a:solidFill>
                  <a:srgbClr val="0070C0"/>
                </a:solidFill>
              </a:rPr>
              <a:t>3 - Operadores sobrecarregados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en-US" sz="4800" b="1" dirty="0"/>
              <a:t>….</a:t>
            </a:r>
            <a:endParaRPr lang="pt-BR" sz="4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55212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i="1" dirty="0">
                <a:solidFill>
                  <a:srgbClr val="0070C0"/>
                </a:solidFill>
              </a:rPr>
              <a:t>4 - Conversões de tipos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5400" b="1" dirty="0"/>
              <a:t>Coerção em expressões</a:t>
            </a:r>
          </a:p>
          <a:p>
            <a:r>
              <a:rPr lang="pt-BR" sz="5400" b="1" dirty="0"/>
              <a:t>Conversão de tipo explícita</a:t>
            </a:r>
          </a:p>
          <a:p>
            <a:r>
              <a:rPr lang="pt-BR" sz="5400" b="1" dirty="0"/>
              <a:t>Erros em expressões</a:t>
            </a:r>
            <a:endParaRPr lang="pt-BR" sz="8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5045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i="1" dirty="0">
                <a:solidFill>
                  <a:srgbClr val="0070C0"/>
                </a:solidFill>
              </a:rPr>
              <a:t>5 - Expressões relacionais e booleanas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6000" b="1" dirty="0"/>
              <a:t>Expressões relacionais</a:t>
            </a:r>
          </a:p>
          <a:p>
            <a:r>
              <a:rPr lang="pt-BR" sz="6000" b="1" dirty="0"/>
              <a:t>Expressões booleanas</a:t>
            </a:r>
            <a:endParaRPr lang="pt-BR" sz="96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57508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i="1" dirty="0">
                <a:solidFill>
                  <a:srgbClr val="0070C0"/>
                </a:solidFill>
              </a:rPr>
              <a:t>6 - Avaliação em curto-circuito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b="1" dirty="0"/>
              <a:t>….</a:t>
            </a:r>
            <a:endParaRPr lang="pt-BR" sz="4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9825933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2169</TotalTime>
  <Words>461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Avisos</vt:lpstr>
      <vt:lpstr>PARADIGMAS DE LING. DE PROGRAMAÇÃO UNIDADE IV – Expressões e sentenças de atribuição</vt:lpstr>
      <vt:lpstr>PARADIGMAS DE LING. DE PROGRAMAÇÃO 1 - Expressões e sentenças de atribuição - Introdução</vt:lpstr>
      <vt:lpstr>PARADIGMAS DE LING. DE PROGRAMAÇÃO 2 - Expressões aritméticas</vt:lpstr>
      <vt:lpstr>PARADIGMAS DE LING. DE PROGRAMAÇÃO 3 - Operadores sobrecarregados</vt:lpstr>
      <vt:lpstr>PARADIGMAS DE LING. DE PROGRAMAÇÃO 4 - Conversões de tipos</vt:lpstr>
      <vt:lpstr>PARADIGMAS DE LING. DE PROGRAMAÇÃO 5 - Expressões relacionais e booleanas</vt:lpstr>
      <vt:lpstr>PARADIGMAS DE LING. DE PROGRAMAÇÃO 6 - Avaliação em curto-circuito</vt:lpstr>
      <vt:lpstr>PARADIGMAS DE LING. DE PROGRAMAÇÃO 7 - Sentenças de atribuição</vt:lpstr>
      <vt:lpstr>PARADIGMAS DE LING. DE PROGRAMAÇÃO 8 - Atribuição de modo misto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75</cp:revision>
  <cp:lastPrinted>2018-02-21T20:08:26Z</cp:lastPrinted>
  <dcterms:created xsi:type="dcterms:W3CDTF">2016-08-01T02:15:42Z</dcterms:created>
  <dcterms:modified xsi:type="dcterms:W3CDTF">2019-01-03T04:16:59Z</dcterms:modified>
</cp:coreProperties>
</file>