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0"/>
  </p:notesMasterIdLst>
  <p:handoutMasterIdLst>
    <p:handoutMasterId r:id="rId11"/>
  </p:handoutMasterIdLst>
  <p:sldIdLst>
    <p:sldId id="293" r:id="rId2"/>
    <p:sldId id="282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VII – </a:t>
            </a:r>
            <a:r>
              <a:rPr lang="pt-BR" sz="4000" b="1" dirty="0"/>
              <a:t>Programação Orientada a Objetos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Programação orientada a objetos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Questões de projeto para linguagens orientadas a objetos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Suporte para programação orientada a objetos em linguagens específicas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/>
              <a:t>Implementação de construções orientadas a objetos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1 - Programação orientada a </a:t>
            </a:r>
            <a:r>
              <a:rPr lang="pt-BR" i="1" dirty="0" err="1">
                <a:solidFill>
                  <a:srgbClr val="0070C0"/>
                </a:solidFill>
              </a:rPr>
              <a:t>obj</a:t>
            </a:r>
            <a:r>
              <a:rPr lang="pt-BR" i="1" dirty="0">
                <a:solidFill>
                  <a:srgbClr val="0070C0"/>
                </a:solidFill>
              </a:rPr>
              <a:t>. - </a:t>
            </a:r>
            <a:r>
              <a:rPr lang="pt-BR" b="1" i="1" dirty="0">
                <a:solidFill>
                  <a:srgbClr val="0070C0"/>
                </a:solidFill>
              </a:rPr>
              <a:t>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53373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2 - Programação orientada a objetos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800" b="1" dirty="0"/>
              <a:t>Herança</a:t>
            </a:r>
          </a:p>
          <a:p>
            <a:r>
              <a:rPr lang="pt-BR" sz="4800" b="1" dirty="0"/>
              <a:t>Vinculação dinâmica</a:t>
            </a:r>
            <a:endParaRPr lang="pt-BR" sz="5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07911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3 - Questões de projeto para ling. orientadas a objetos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A exclusividade dos objetos</a:t>
            </a:r>
          </a:p>
          <a:p>
            <a:r>
              <a:rPr lang="pt-BR" sz="4000" b="1" dirty="0"/>
              <a:t>As subclasses são tipos?</a:t>
            </a:r>
          </a:p>
          <a:p>
            <a:r>
              <a:rPr lang="pt-BR" sz="4000" b="1" dirty="0"/>
              <a:t>Herança simples e múltipla</a:t>
            </a:r>
          </a:p>
          <a:p>
            <a:r>
              <a:rPr lang="pt-BR" sz="4000" b="1" dirty="0"/>
              <a:t>Alocação e liberação de objetos</a:t>
            </a:r>
          </a:p>
          <a:p>
            <a:r>
              <a:rPr lang="pt-BR" sz="4000" b="1" dirty="0"/>
              <a:t>Vinculação estática e dinâmica</a:t>
            </a:r>
          </a:p>
          <a:p>
            <a:r>
              <a:rPr lang="pt-BR" sz="4000" b="1" dirty="0"/>
              <a:t>Classes aninhadas</a:t>
            </a:r>
          </a:p>
          <a:p>
            <a:r>
              <a:rPr lang="pt-BR" sz="4000" b="1" dirty="0"/>
              <a:t>Inicialização de objetos</a:t>
            </a:r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9111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76" y="136525"/>
            <a:ext cx="12119571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4 - Suporte para </a:t>
            </a:r>
            <a:r>
              <a:rPr lang="pt-BR" i="1" dirty="0" err="1">
                <a:solidFill>
                  <a:srgbClr val="0070C0"/>
                </a:solidFill>
              </a:rPr>
              <a:t>prog</a:t>
            </a:r>
            <a:r>
              <a:rPr lang="pt-BR" i="1" dirty="0">
                <a:solidFill>
                  <a:srgbClr val="0070C0"/>
                </a:solidFill>
              </a:rPr>
              <a:t>. orientada a </a:t>
            </a:r>
            <a:r>
              <a:rPr lang="pt-BR" i="1" dirty="0" err="1">
                <a:solidFill>
                  <a:srgbClr val="0070C0"/>
                </a:solidFill>
              </a:rPr>
              <a:t>obj</a:t>
            </a:r>
            <a:r>
              <a:rPr lang="pt-BR" i="1" dirty="0">
                <a:solidFill>
                  <a:srgbClr val="0070C0"/>
                </a:solidFill>
              </a:rPr>
              <a:t>. em ling. específicas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lnSpcReduction="10000"/>
          </a:bodyPr>
          <a:lstStyle/>
          <a:p>
            <a:r>
              <a:rPr lang="pt-BR" sz="3200" b="1" dirty="0"/>
              <a:t>C++</a:t>
            </a:r>
          </a:p>
          <a:p>
            <a:pPr lvl="1"/>
            <a:r>
              <a:rPr lang="pt-BR" sz="2800" b="1" dirty="0"/>
              <a:t>Considerações gerais</a:t>
            </a:r>
          </a:p>
          <a:p>
            <a:pPr lvl="1"/>
            <a:r>
              <a:rPr lang="pt-BR" sz="2800" b="1" dirty="0"/>
              <a:t>Herança</a:t>
            </a:r>
          </a:p>
          <a:p>
            <a:pPr lvl="1"/>
            <a:r>
              <a:rPr lang="pt-BR" sz="2800" b="1" dirty="0"/>
              <a:t>Vinculação Dinâmica</a:t>
            </a:r>
          </a:p>
          <a:p>
            <a:pPr lvl="1"/>
            <a:r>
              <a:rPr lang="pt-BR" sz="2800" b="1" dirty="0"/>
              <a:t>Avaliação</a:t>
            </a:r>
          </a:p>
          <a:p>
            <a:r>
              <a:rPr lang="pt-BR" sz="3200" b="1" dirty="0"/>
              <a:t>JAVA</a:t>
            </a:r>
          </a:p>
          <a:p>
            <a:pPr lvl="1"/>
            <a:r>
              <a:rPr lang="pt-BR" sz="2800" b="1" dirty="0"/>
              <a:t>Características gerais</a:t>
            </a:r>
          </a:p>
          <a:p>
            <a:pPr lvl="1"/>
            <a:r>
              <a:rPr lang="pt-BR" sz="2800" b="1" dirty="0"/>
              <a:t>Herança</a:t>
            </a:r>
          </a:p>
          <a:p>
            <a:pPr lvl="1"/>
            <a:r>
              <a:rPr lang="pt-BR" sz="2800" b="1" dirty="0"/>
              <a:t>Vinculação Dinâmica</a:t>
            </a:r>
          </a:p>
          <a:p>
            <a:pPr lvl="1"/>
            <a:r>
              <a:rPr lang="pt-BR" sz="2800" b="1" dirty="0"/>
              <a:t>Classes aninhadas</a:t>
            </a:r>
          </a:p>
          <a:p>
            <a:pPr lvl="1"/>
            <a:r>
              <a:rPr lang="pt-BR" sz="2800" b="1" dirty="0"/>
              <a:t>Avaliação</a:t>
            </a:r>
            <a:endParaRPr lang="en-US" sz="3200" b="1" i="1" dirty="0">
              <a:solidFill>
                <a:srgbClr val="0070C0"/>
              </a:solidFill>
            </a:endParaRPr>
          </a:p>
          <a:p>
            <a:endParaRPr lang="pt-BR" sz="3200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72039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5 – </a:t>
            </a:r>
            <a:r>
              <a:rPr lang="pt-BR" i="1" dirty="0" err="1">
                <a:solidFill>
                  <a:srgbClr val="0070C0"/>
                </a:solidFill>
              </a:rPr>
              <a:t>Impl</a:t>
            </a:r>
            <a:r>
              <a:rPr lang="pt-BR" i="1" dirty="0">
                <a:solidFill>
                  <a:srgbClr val="0070C0"/>
                </a:solidFill>
              </a:rPr>
              <a:t>. de construções orientadas a objetos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83533"/>
            <a:ext cx="10018713" cy="4572817"/>
          </a:xfrm>
        </p:spPr>
        <p:txBody>
          <a:bodyPr>
            <a:normAutofit/>
          </a:bodyPr>
          <a:lstStyle/>
          <a:p>
            <a:r>
              <a:rPr lang="pt-BR" sz="4000" b="1" dirty="0"/>
              <a:t>Armazenamento de dados de instâncias</a:t>
            </a:r>
          </a:p>
          <a:p>
            <a:r>
              <a:rPr lang="pt-BR" sz="4000" b="1" dirty="0"/>
              <a:t>Vinculação dinâmica de chamadas a métodos</a:t>
            </a:r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5191160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2174</TotalTime>
  <Words>407</Words>
  <Application>Microsoft Office PowerPoint</Application>
  <PresentationFormat>Widescreen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VII – Programação Orientada a Objetos</vt:lpstr>
      <vt:lpstr>PARADIGMAS DE LING. DE PROGRAMAÇÃO 1 - Programação orientada a obj. - Introdução</vt:lpstr>
      <vt:lpstr>PARADIGMAS DE LING. DE PROGRAMAÇÃO 2 - Programação orientada a objetos</vt:lpstr>
      <vt:lpstr>PARADIGMAS DE LING. DE PROGRAMAÇÃO 3 - Questões de projeto para ling. orientadas a objetos</vt:lpstr>
      <vt:lpstr>PARADIGMAS DE LING. DE PROGRAMAÇÃO 4 - Suporte para prog. orientada a obj. em ling. específicas</vt:lpstr>
      <vt:lpstr>PARADIGMAS DE LING. DE PROGRAMAÇÃO 5 – Impl. de construções orientadas a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75</cp:revision>
  <cp:lastPrinted>2018-02-21T20:08:26Z</cp:lastPrinted>
  <dcterms:created xsi:type="dcterms:W3CDTF">2016-08-01T02:15:42Z</dcterms:created>
  <dcterms:modified xsi:type="dcterms:W3CDTF">2019-01-03T04:56:09Z</dcterms:modified>
</cp:coreProperties>
</file>