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5"/>
  </p:notesMasterIdLst>
  <p:handoutMasterIdLst>
    <p:handoutMasterId r:id="rId6"/>
  </p:handoutMasterIdLst>
  <p:sldIdLst>
    <p:sldId id="293" r:id="rId2"/>
    <p:sldId id="282" r:id="rId3"/>
    <p:sldId id="294" r:id="rId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361" autoAdjust="0"/>
    <p:restoredTop sz="94660"/>
  </p:normalViewPr>
  <p:slideViewPr>
    <p:cSldViewPr snapToGrid="0">
      <p:cViewPr>
        <p:scale>
          <a:sx n="100" d="100"/>
          <a:sy n="100" d="100"/>
        </p:scale>
        <p:origin x="58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03/01/2019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03/01/2019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29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dre.luiz.braga2000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379" y="528182"/>
            <a:ext cx="11911263" cy="165304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PARADIGMAS DE LING. DE PROGRAMAÇÃO</a:t>
            </a:r>
            <a:br>
              <a:rPr lang="en-US" dirty="0"/>
            </a:br>
            <a:r>
              <a:rPr lang="en-US" i="1" dirty="0"/>
              <a:t>CCT0686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438400"/>
            <a:ext cx="9144000" cy="40518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D.Sc</a:t>
            </a:r>
            <a:r>
              <a:rPr lang="en-US" dirty="0"/>
              <a:t>  / </a:t>
            </a:r>
            <a:r>
              <a:rPr lang="en-US" dirty="0" err="1"/>
              <a:t>M.Sc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“CCT0686-&lt;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&gt;” 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sz="2800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87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6772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i="1" dirty="0" err="1"/>
              <a:t>Avisos</a:t>
            </a:r>
            <a:endParaRPr lang="pt-BR" sz="60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0785" y="1042988"/>
            <a:ext cx="11013044" cy="76800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ym typeface="Wingdings" panose="05000000000000000000" pitchFamily="2" charset="2"/>
              </a:rPr>
              <a:t>Todo</a:t>
            </a:r>
            <a:r>
              <a:rPr lang="en-US" dirty="0">
                <a:sym typeface="Wingdings" panose="05000000000000000000" pitchFamily="2" charset="2"/>
              </a:rPr>
              <a:t> material do </a:t>
            </a:r>
            <a:r>
              <a:rPr lang="en-US" dirty="0" err="1">
                <a:sym typeface="Wingdings" panose="05000000000000000000" pitchFamily="2" charset="2"/>
              </a:rPr>
              <a:t>curso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estará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disponível</a:t>
            </a:r>
            <a:r>
              <a:rPr lang="en-US" dirty="0">
                <a:sym typeface="Wingdings" panose="05000000000000000000" pitchFamily="2" charset="2"/>
              </a:rPr>
              <a:t> no site </a:t>
            </a:r>
            <a:r>
              <a:rPr lang="en-US" dirty="0" err="1">
                <a:sym typeface="Wingdings" panose="05000000000000000000" pitchFamily="2" charset="2"/>
              </a:rPr>
              <a:t>abaixo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Favor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SEU NOME para: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andre.luiz.braga2000@gmail.com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ASSUNTO: Assunto “CCT0686-&lt;TURMA&gt;” 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quem faz mais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disciplina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comigo,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sempre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colocar “CCT0686-&lt;TURMA&gt;” quando me mandar email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ser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A AV1 </a:t>
            </a:r>
            <a:r>
              <a:rPr lang="en-US" dirty="0" err="1">
                <a:sym typeface="Wingdings" panose="05000000000000000000" pitchFamily="2" charset="2"/>
              </a:rPr>
              <a:t>valerá</a:t>
            </a:r>
            <a:r>
              <a:rPr lang="en-US" dirty="0">
                <a:sym typeface="Wingdings" panose="05000000000000000000" pitchFamily="2" charset="2"/>
              </a:rPr>
              <a:t> 50% e  o trabalho </a:t>
            </a:r>
            <a:r>
              <a:rPr lang="en-US" dirty="0" err="1">
                <a:sym typeface="Wingdings" panose="05000000000000000000" pitchFamily="2" charset="2"/>
              </a:rPr>
              <a:t>prático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os</a:t>
            </a:r>
            <a:r>
              <a:rPr lang="en-US" dirty="0">
                <a:sym typeface="Wingdings" panose="05000000000000000000" pitchFamily="2" charset="2"/>
              </a:rPr>
              <a:t> outros 50%</a:t>
            </a:r>
          </a:p>
          <a:p>
            <a:pPr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As provas (AV1, AV2 e AV3 </a:t>
            </a:r>
            <a:r>
              <a:rPr lang="en-US" dirty="0" err="1">
                <a:sym typeface="Wingdings" panose="05000000000000000000" pitchFamily="2" charset="2"/>
              </a:rPr>
              <a:t>terão</a:t>
            </a:r>
            <a:r>
              <a:rPr lang="en-US" dirty="0">
                <a:sym typeface="Wingdings" panose="05000000000000000000" pitchFamily="2" charset="2"/>
              </a:rPr>
              <a:t> parte </a:t>
            </a:r>
            <a:r>
              <a:rPr lang="en-US" dirty="0" err="1">
                <a:sym typeface="Wingdings" panose="05000000000000000000" pitchFamily="2" charset="2"/>
              </a:rPr>
              <a:t>Objetiva</a:t>
            </a:r>
            <a:r>
              <a:rPr lang="en-US" dirty="0">
                <a:sym typeface="Wingdings" panose="05000000000000000000" pitchFamily="2" charset="2"/>
              </a:rPr>
              <a:t> e parte </a:t>
            </a:r>
            <a:r>
              <a:rPr lang="en-US" dirty="0" err="1">
                <a:sym typeface="Wingdings" panose="05000000000000000000" pitchFamily="2" charset="2"/>
              </a:rPr>
              <a:t>Discursiva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Escritas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84329F1D-90F6-4E3F-BA9C-3A36C97C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98960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800" dirty="0"/>
              <a:t>UNIDADE VIII – </a:t>
            </a:r>
            <a:r>
              <a:rPr lang="pt-BR" sz="4000" b="1" dirty="0"/>
              <a:t>Concorrência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b="1" dirty="0"/>
              <a:t>Introdução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Introdução à concorrência em nível de subprograma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Semáforos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Monitores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Passagem de mensagens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Linhas de execução em Java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Linhas de execução em C#</a:t>
            </a:r>
            <a:endParaRPr lang="pt-BR" sz="4800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90248297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2158</TotalTime>
  <Words>245</Words>
  <Application>Microsoft Office PowerPoint</Application>
  <PresentationFormat>Widescreen</PresentationFormat>
  <Paragraphs>37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Courier New</vt:lpstr>
      <vt:lpstr>Wingdings 2</vt:lpstr>
      <vt:lpstr>HDOfficeLightV0</vt:lpstr>
      <vt:lpstr>PARADIGMAS DE LING. DE PROGRAMAÇÃO CCT0686</vt:lpstr>
      <vt:lpstr>Avisos</vt:lpstr>
      <vt:lpstr>PARADIGMAS DE LING. DE PROGRAMAÇÃO UNIDADE VIII – Concorrência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72</cp:revision>
  <cp:lastPrinted>2018-02-21T20:08:26Z</cp:lastPrinted>
  <dcterms:created xsi:type="dcterms:W3CDTF">2016-08-01T02:15:42Z</dcterms:created>
  <dcterms:modified xsi:type="dcterms:W3CDTF">2019-01-03T04:57:19Z</dcterms:modified>
</cp:coreProperties>
</file>