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8" r:id="rId3"/>
    <p:sldId id="536" r:id="rId4"/>
    <p:sldId id="537" r:id="rId5"/>
    <p:sldId id="538" r:id="rId6"/>
    <p:sldId id="539" r:id="rId7"/>
    <p:sldId id="545" r:id="rId8"/>
    <p:sldId id="546" r:id="rId9"/>
    <p:sldId id="540" r:id="rId10"/>
    <p:sldId id="544" r:id="rId11"/>
    <p:sldId id="541" r:id="rId12"/>
    <p:sldId id="542" r:id="rId13"/>
    <p:sldId id="543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07" autoAdjust="0"/>
    <p:restoredTop sz="93684" autoAdjust="0"/>
  </p:normalViewPr>
  <p:slideViewPr>
    <p:cSldViewPr snapToGrid="0">
      <p:cViewPr varScale="1">
        <p:scale>
          <a:sx n="84" d="100"/>
          <a:sy n="8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11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97320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12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74505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68573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7110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52315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73220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65294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5737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064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98451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4436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4)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&lt;INPUT&gt;  ou  &lt;BUTTON&gt;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FF1B33-C927-4EB8-BE30-FEB8BCC4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6" y="1748901"/>
            <a:ext cx="11510413" cy="3630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5B2338-78E8-496B-8629-4DB78A069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308" y="4639683"/>
            <a:ext cx="9244430" cy="1480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7DB1F54-0A15-4DCC-B293-68240B74C0B8}"/>
              </a:ext>
            </a:extLst>
          </p:cNvPr>
          <p:cNvSpPr/>
          <p:nvPr/>
        </p:nvSpPr>
        <p:spPr>
          <a:xfrm>
            <a:off x="7306322" y="3663201"/>
            <a:ext cx="4654077" cy="7401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727702B-A6D3-4898-BC73-430598A370E4}"/>
              </a:ext>
            </a:extLst>
          </p:cNvPr>
          <p:cNvSpPr/>
          <p:nvPr/>
        </p:nvSpPr>
        <p:spPr>
          <a:xfrm>
            <a:off x="7306321" y="2432979"/>
            <a:ext cx="4654077" cy="7401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83880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&lt;SELECT&gt;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644023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dirty="0"/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&lt;DATALIST&gt;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806752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dirty="0"/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&lt;TEXTAREA&gt;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093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 err="1"/>
              <a:t>Formulários</a:t>
            </a:r>
            <a:endParaRPr lang="en-US" sz="7200" dirty="0"/>
          </a:p>
          <a:p>
            <a:pPr marL="1600200" lvl="1" indent="-1143000">
              <a:buFont typeface="+mj-lt"/>
              <a:buAutoNum type="romanLcPeriod"/>
            </a:pPr>
            <a:r>
              <a:rPr lang="en-US" sz="6800" dirty="0"/>
              <a:t>&lt;FORM&gt;</a:t>
            </a:r>
            <a:r>
              <a:rPr lang="en-US" sz="6600" dirty="0"/>
              <a:t>&lt;/FORM&gt;</a:t>
            </a:r>
          </a:p>
          <a:p>
            <a:pPr marL="1600200" lvl="1" indent="-1143000">
              <a:buFont typeface="+mj-lt"/>
              <a:buAutoNum type="romanLcPeriod"/>
            </a:pPr>
            <a:r>
              <a:rPr lang="en-US" sz="6800" dirty="0"/>
              <a:t>TAGs de Entrada</a:t>
            </a:r>
          </a:p>
          <a:p>
            <a:pPr marL="1600200" lvl="1" indent="-1143000">
              <a:buFont typeface="+mj-lt"/>
              <a:buAutoNum type="romanLcPeriod"/>
            </a:pPr>
            <a:r>
              <a:rPr lang="en-US" sz="6800" dirty="0"/>
              <a:t>Eventos</a:t>
            </a:r>
          </a:p>
          <a:p>
            <a:pPr marL="1600200" lvl="1" indent="-1143000">
              <a:buFont typeface="+mj-lt"/>
              <a:buAutoNum type="romanLcPeriod"/>
            </a:pPr>
            <a:r>
              <a:rPr lang="en-US" sz="6800" dirty="0" err="1"/>
              <a:t>Requisições</a:t>
            </a:r>
            <a:endParaRPr lang="en-US" sz="68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TAGs de Entrada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&lt;FIELDSET&gt; e &lt;LEGEND&gt;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&lt;LABEL&gt;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&lt;INPUT&gt;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&lt;BUTTON&gt;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&lt;SELECT&gt;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&lt;DATALIST&gt;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&lt;TEXTAREA&gt;</a:t>
            </a:r>
          </a:p>
          <a:p>
            <a:pPr marL="1200150" lvl="1" indent="-742950">
              <a:buFont typeface="+mj-lt"/>
              <a:buAutoNum type="romanUcPeriod"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HTML5 - </a:t>
            </a:r>
            <a:r>
              <a:rPr lang="en-US" dirty="0" err="1"/>
              <a:t>Formulários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06754" y="1941833"/>
            <a:ext cx="11862185" cy="437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id="signup" method="post" action=""&gt;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&lt;span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 Id *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&lt;input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type="text" name="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&lt;span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field cannot be blank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&lt;/div&gt;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&lt;input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u="sng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type="submit" value="Submit"&gt;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25137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dirty="0"/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&lt;FIELDSET&gt; e &lt;LEGEND&gt;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88538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dirty="0"/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&lt;LABEL&gt;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693954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127" y="0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dirty="0"/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AA1EA2D-CCB6-4AEA-B95E-E36EFDEF262F}"/>
              </a:ext>
            </a:extLst>
          </p:cNvPr>
          <p:cNvSpPr/>
          <p:nvPr/>
        </p:nvSpPr>
        <p:spPr>
          <a:xfrm>
            <a:off x="2592279" y="1077871"/>
            <a:ext cx="92594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TimesNewRomanPSMT"/>
              </a:rPr>
              <a:t>Elemento básico de entrada de dados. Este elemento permite a entrada de vários tipos diferentes de dados, como por exemplo: números, e-mail, telefone, </a:t>
            </a:r>
            <a:r>
              <a:rPr lang="pt-BR" sz="2800" dirty="0" err="1">
                <a:latin typeface="TimesNewRomanPSMT"/>
              </a:rPr>
              <a:t>url</a:t>
            </a:r>
            <a:r>
              <a:rPr lang="pt-BR" sz="2800" dirty="0">
                <a:latin typeface="TimesNewRomanPSMT"/>
              </a:rPr>
              <a:t>, senha, data, cor, </a:t>
            </a:r>
            <a:r>
              <a:rPr lang="pt-BR" sz="2800" dirty="0" err="1">
                <a:latin typeface="TimesNewRomanPSMT"/>
              </a:rPr>
              <a:t>checkbox</a:t>
            </a:r>
            <a:r>
              <a:rPr lang="pt-BR" sz="2800" dirty="0">
                <a:latin typeface="TimesNewRomanPSMT"/>
              </a:rPr>
              <a:t>, etc.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64A312-31C2-4FFC-B999-9D1A0B56CB2C}"/>
              </a:ext>
            </a:extLst>
          </p:cNvPr>
          <p:cNvSpPr/>
          <p:nvPr/>
        </p:nvSpPr>
        <p:spPr>
          <a:xfrm>
            <a:off x="521978" y="3060553"/>
            <a:ext cx="1132971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4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=“&lt;Tipo de entrada&gt;“</a:t>
            </a:r>
          </a:p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4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=“&lt;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Identificador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&gt;"  </a:t>
            </a:r>
          </a:p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4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=“&lt;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Rótulo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entrada&gt;"&gt;</a:t>
            </a:r>
            <a:endParaRPr lang="pt-BR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99429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127" y="0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dirty="0"/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64A312-31C2-4FFC-B999-9D1A0B56CB2C}"/>
              </a:ext>
            </a:extLst>
          </p:cNvPr>
          <p:cNvSpPr/>
          <p:nvPr/>
        </p:nvSpPr>
        <p:spPr>
          <a:xfrm>
            <a:off x="2706760" y="566704"/>
            <a:ext cx="851680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=“&lt;Tipo de entrada&gt;“  I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DDB0D7B-B0DB-437D-9A21-279395BB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77054"/>
              </p:ext>
            </p:extLst>
          </p:nvPr>
        </p:nvGraphicFramePr>
        <p:xfrm>
          <a:off x="606655" y="1485314"/>
          <a:ext cx="1099254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485">
                  <a:extLst>
                    <a:ext uri="{9D8B030D-6E8A-4147-A177-3AD203B41FA5}">
                      <a16:colId xmlns:a16="http://schemas.microsoft.com/office/drawing/2014/main" val="2334412414"/>
                    </a:ext>
                  </a:extLst>
                </a:gridCol>
                <a:gridCol w="3627485">
                  <a:extLst>
                    <a:ext uri="{9D8B030D-6E8A-4147-A177-3AD203B41FA5}">
                      <a16:colId xmlns:a16="http://schemas.microsoft.com/office/drawing/2014/main" val="2373139770"/>
                    </a:ext>
                  </a:extLst>
                </a:gridCol>
                <a:gridCol w="3737573">
                  <a:extLst>
                    <a:ext uri="{9D8B030D-6E8A-4147-A177-3AD203B41FA5}">
                      <a16:colId xmlns:a16="http://schemas.microsoft.com/office/drawing/2014/main" val="882663938"/>
                    </a:ext>
                  </a:extLst>
                </a:gridCol>
              </a:tblGrid>
              <a:tr h="132967">
                <a:tc>
                  <a:txBody>
                    <a:bodyPr/>
                    <a:lstStyle/>
                    <a:p>
                      <a:r>
                        <a:rPr lang="en-US" dirty="0"/>
                        <a:t>&lt;Tipo de entrada&gt;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 de DADO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9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hidden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Escondido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 </a:t>
                      </a:r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4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text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Texto sem quebra de linhas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5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url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9072"/>
                  </a:ext>
                </a:extLst>
              </a:tr>
              <a:tr h="362043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email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e-mail ou lista de e-mail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7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Senha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Texto sem quebra de linhas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1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com (ano, mês, dia )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2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number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 numérico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3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checkbox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Valores de uma lista definida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8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radio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Botão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 enumerado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3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submit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Botão de Envio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Envio das informações p/servidor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235377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127" y="0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dirty="0"/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64A312-31C2-4FFC-B999-9D1A0B56CB2C}"/>
              </a:ext>
            </a:extLst>
          </p:cNvPr>
          <p:cNvSpPr/>
          <p:nvPr/>
        </p:nvSpPr>
        <p:spPr>
          <a:xfrm>
            <a:off x="2843920" y="731708"/>
            <a:ext cx="8502953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=“&lt;Tipo de entrada&gt;“ II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DDB0D7B-B0DB-437D-9A21-279395BB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23263"/>
              </p:ext>
            </p:extLst>
          </p:nvPr>
        </p:nvGraphicFramePr>
        <p:xfrm>
          <a:off x="449580" y="1506318"/>
          <a:ext cx="1129283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581">
                  <a:extLst>
                    <a:ext uri="{9D8B030D-6E8A-4147-A177-3AD203B41FA5}">
                      <a16:colId xmlns:a16="http://schemas.microsoft.com/office/drawing/2014/main" val="2334412414"/>
                    </a:ext>
                  </a:extLst>
                </a:gridCol>
                <a:gridCol w="3726581">
                  <a:extLst>
                    <a:ext uri="{9D8B030D-6E8A-4147-A177-3AD203B41FA5}">
                      <a16:colId xmlns:a16="http://schemas.microsoft.com/office/drawing/2014/main" val="2373139770"/>
                    </a:ext>
                  </a:extLst>
                </a:gridCol>
                <a:gridCol w="3839677">
                  <a:extLst>
                    <a:ext uri="{9D8B030D-6E8A-4147-A177-3AD203B41FA5}">
                      <a16:colId xmlns:a16="http://schemas.microsoft.com/office/drawing/2014/main" val="8826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&lt;Tipo de entrada&gt;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ESTADO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TIPO de DADO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9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search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Texto sem quebra de linhas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2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tel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Texto sem quebra de linhas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-local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e Hora / Data e Hora Local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e hora com (ano, mês, dia, hora, minuto, </a:t>
                      </a:r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segundo,fração</a:t>
                      </a: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4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Month</a:t>
                      </a:r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week</a:t>
                      </a:r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 time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Mês / Semana / Hora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Mês / Semana / Hora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 numérico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3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color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 RGB color com 8-bit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Upload de Arquivo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 ou mais arquivos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Botão de Imagem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Envio das informações p/servidor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9294"/>
                  </a:ext>
                </a:extLst>
              </a:tr>
              <a:tr h="255760">
                <a:tc>
                  <a:txBody>
                    <a:bodyPr/>
                    <a:lstStyle/>
                    <a:p>
                      <a:r>
                        <a:rPr lang="pt-BR" sz="2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reset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Botão de Reset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 / 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86518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– HTML5 – TAGs de Entrada</a:t>
            </a:r>
            <a:b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&lt;BUTTON&gt;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69980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4819</TotalTime>
  <Words>633</Words>
  <Application>Microsoft Office PowerPoint</Application>
  <PresentationFormat>Widescreen</PresentationFormat>
  <Paragraphs>172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TimesNewRomanPSMT</vt:lpstr>
      <vt:lpstr>Wingdings 2</vt:lpstr>
      <vt:lpstr>HDOfficeLightV0</vt:lpstr>
      <vt:lpstr>TECNOLOGIAS PARA INTERNET -II CCT0423 (Aula 4)</vt:lpstr>
      <vt:lpstr>TECNOLOGIAS PARA INTERNET - II Aula 4 – HTML5</vt:lpstr>
      <vt:lpstr>TECNOLOGIAS PARA INTERNET - II Aula 4 – HTML5 - Formulários</vt:lpstr>
      <vt:lpstr>TECNOLOGIAS PARA INTERNET - II Aula 4 – HTML5 – TAGs de Entrada &lt;FIELDSET&gt; e &lt;LEGEND&gt;</vt:lpstr>
      <vt:lpstr>TECNOLOGIAS PARA INTERNET - II Aula 4 – HTML5 – TAGs de Entrada &lt;LABEL&gt;</vt:lpstr>
      <vt:lpstr>TECNOLOGIAS PARA INTERNET - II Aula 4 – HTML5 – TAGs de Entrada &lt;INPUT&gt;</vt:lpstr>
      <vt:lpstr>TECNOLOGIAS PARA INTERNET - II Aula 4 – HTML5 – TAGs de Entrada &lt;INPUT&gt;</vt:lpstr>
      <vt:lpstr>TECNOLOGIAS PARA INTERNET - II Aula 4 – HTML5 – TAGs de Entrada &lt;INPUT&gt;</vt:lpstr>
      <vt:lpstr>TECNOLOGIAS PARA INTERNET - II Aula 4 – HTML5 – TAGs de Entrada &lt;BUTTON&gt;</vt:lpstr>
      <vt:lpstr>TECNOLOGIAS PARA INTERNET - II Aula 4 – HTML5 – TAGs de Entrada &lt;INPUT&gt;  ou  &lt;BUTTON&gt;</vt:lpstr>
      <vt:lpstr>TECNOLOGIAS PARA INTERNET - II Aula 4 – HTML5 – TAGs de Entrada &lt;SELECT&gt;</vt:lpstr>
      <vt:lpstr>TECNOLOGIAS PARA INTERNET - II Aula 4 – HTML5 – TAGs de Entrada &lt;DATALIST&gt;</vt:lpstr>
      <vt:lpstr>TECNOLOGIAS PARA INTERNET - II Aula 4 – HTML5 – TAGs de Entrada &lt;TEXTAREA&gt;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204</cp:revision>
  <cp:lastPrinted>2018-02-21T20:08:26Z</cp:lastPrinted>
  <dcterms:created xsi:type="dcterms:W3CDTF">2016-08-01T02:15:42Z</dcterms:created>
  <dcterms:modified xsi:type="dcterms:W3CDTF">2019-03-10T17:01:08Z</dcterms:modified>
</cp:coreProperties>
</file>