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8" r:id="rId3"/>
    <p:sldId id="500" r:id="rId4"/>
    <p:sldId id="515" r:id="rId5"/>
    <p:sldId id="520" r:id="rId6"/>
    <p:sldId id="519" r:id="rId7"/>
    <p:sldId id="521" r:id="rId8"/>
    <p:sldId id="522" r:id="rId9"/>
    <p:sldId id="525" r:id="rId10"/>
    <p:sldId id="523" r:id="rId11"/>
    <p:sldId id="506" r:id="rId12"/>
    <p:sldId id="516" r:id="rId13"/>
    <p:sldId id="517" r:id="rId14"/>
    <p:sldId id="505" r:id="rId15"/>
    <p:sldId id="518" r:id="rId16"/>
    <p:sldId id="524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2594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967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92472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19602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ste.php?NOMEFUNC=And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5)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Especiais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$_GET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nomeFuncionario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$_GET[“NOMEFUNC”];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Ex: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http://localhost/tste.php?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NOMEFUNC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=Andre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$_POST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com </a:t>
            </a:r>
            <a:r>
              <a:rPr lang="en-US" sz="3200" dirty="0" err="1"/>
              <a:t>chamadas</a:t>
            </a:r>
            <a:r>
              <a:rPr lang="en-US" sz="32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$_REQUEST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para </a:t>
            </a:r>
            <a:r>
              <a:rPr lang="en-US" sz="3200" dirty="0" err="1"/>
              <a:t>ambas</a:t>
            </a:r>
            <a:r>
              <a:rPr lang="en-US" sz="3200" dirty="0"/>
              <a:t> as </a:t>
            </a:r>
            <a:r>
              <a:rPr lang="en-US" sz="3200" dirty="0" err="1"/>
              <a:t>chamadas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Instalar</a:t>
            </a:r>
            <a:r>
              <a:rPr lang="en-US" sz="4000" dirty="0"/>
              <a:t> Suporte NetBeans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080-9489-48C3-8C8B-7461F9A59375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9239AE-FB79-4B12-A8F1-F6C2F71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1580192"/>
            <a:ext cx="3045949" cy="448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6648C3-186D-4313-9F49-4036FFA8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r="39708"/>
          <a:stretch/>
        </p:blipFill>
        <p:spPr>
          <a:xfrm>
            <a:off x="2576944" y="1580192"/>
            <a:ext cx="4071443" cy="390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2AF2B7-B4E1-44AD-8033-B8798878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43" y="3016885"/>
            <a:ext cx="6790939" cy="197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D976E0-3449-47B8-9E13-B29F17AB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348"/>
          <a:stretch/>
        </p:blipFill>
        <p:spPr>
          <a:xfrm>
            <a:off x="6973358" y="4900109"/>
            <a:ext cx="4878197" cy="1508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18F5D3-5DBC-4B42-B8E2-E0FE19BC813B}"/>
              </a:ext>
            </a:extLst>
          </p:cNvPr>
          <p:cNvCxnSpPr>
            <a:cxnSpLocks/>
          </p:cNvCxnSpPr>
          <p:nvPr/>
        </p:nvCxnSpPr>
        <p:spPr>
          <a:xfrm flipV="1">
            <a:off x="1446386" y="2213264"/>
            <a:ext cx="1333157" cy="34409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48FA26-3752-45AF-A09D-035FBD7008FB}"/>
              </a:ext>
            </a:extLst>
          </p:cNvPr>
          <p:cNvCxnSpPr>
            <a:cxnSpLocks/>
          </p:cNvCxnSpPr>
          <p:nvPr/>
        </p:nvCxnSpPr>
        <p:spPr>
          <a:xfrm>
            <a:off x="4567135" y="4549684"/>
            <a:ext cx="2997536" cy="9390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7795A0-6CB8-4901-8D0D-1034CAD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5491"/>
          <a:stretch/>
        </p:blipFill>
        <p:spPr>
          <a:xfrm>
            <a:off x="249382" y="1691322"/>
            <a:ext cx="7298574" cy="368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F904B4-C113-43C0-B2AA-072999F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64" y="2867569"/>
            <a:ext cx="6062279" cy="339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68" y="342900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617527" y="430750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86871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5D6423-2337-49BA-A1E2-AC8C9D9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" y="1415728"/>
            <a:ext cx="6530655" cy="4887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4EDB0C-E06E-46D5-A2C5-A5509CE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2" y="2436765"/>
            <a:ext cx="5337526" cy="219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193488" y="2229766"/>
            <a:ext cx="1641960" cy="119923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 flipV="1">
            <a:off x="5282360" y="3941058"/>
            <a:ext cx="1874142" cy="7390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B6D8C9-53FB-4622-BD1D-67B43472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558"/>
            <a:ext cx="9376914" cy="486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4286" y="168828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2 - Forms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26D020-63D9-4CEC-8E78-C988EE35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392495"/>
            <a:ext cx="3618784" cy="132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B2FF55-A89B-4698-95D5-7850C5F3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187" y="558153"/>
            <a:ext cx="4930026" cy="1553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4189228" y="5316279"/>
            <a:ext cx="4096636" cy="54226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 flipV="1">
            <a:off x="5018567" y="1334801"/>
            <a:ext cx="2339163" cy="103625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4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5 -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10/03/2019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Arquitetura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Comandos</a:t>
            </a:r>
            <a:r>
              <a:rPr lang="en-US" sz="6600" dirty="0"/>
              <a:t> de Controle de </a:t>
            </a:r>
            <a:r>
              <a:rPr lang="en-US" sz="6600" dirty="0" err="1"/>
              <a:t>Fluxo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Arrays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Variáveis</a:t>
            </a:r>
            <a:r>
              <a:rPr lang="en-US" sz="6600" dirty="0"/>
              <a:t> </a:t>
            </a:r>
            <a:r>
              <a:rPr lang="en-US" sz="6600" dirty="0" err="1"/>
              <a:t>especiais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Inicializar</a:t>
            </a:r>
            <a:r>
              <a:rPr lang="en-US" sz="7000" dirty="0"/>
              <a:t> o </a:t>
            </a:r>
            <a:r>
              <a:rPr lang="en-US" sz="7000" dirty="0" err="1"/>
              <a:t>Ambiente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PHP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842414" y="1642281"/>
            <a:ext cx="2386483" cy="2662628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6760151" y="2479463"/>
            <a:ext cx="4932065" cy="1718249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6948750" y="2572295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226183" y="4110010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7886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117884">
            <a:off x="5494749" y="2747758"/>
            <a:ext cx="4346460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31797" y="2724261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54878" y="3652009"/>
            <a:ext cx="1462325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4192560" y="1997025"/>
            <a:ext cx="1462324" cy="76494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71034" y="3466056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4" name="Rolagem: Vertical 33">
            <a:extLst>
              <a:ext uri="{FF2B5EF4-FFF2-40B4-BE49-F238E27FC236}">
                <a16:creationId xmlns:a16="http://schemas.microsoft.com/office/drawing/2014/main" id="{21E65BA3-7303-4F80-ABF3-B529668FDE2C}"/>
              </a:ext>
            </a:extLst>
          </p:cNvPr>
          <p:cNvSpPr/>
          <p:nvPr/>
        </p:nvSpPr>
        <p:spPr>
          <a:xfrm flipH="1">
            <a:off x="687163" y="2334405"/>
            <a:ext cx="1940229" cy="79088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(Gerado p/PHP)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4883" y="3041307"/>
            <a:ext cx="1462322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024008" flipH="1">
            <a:off x="3129307" y="3068539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4927" y="4192995"/>
            <a:ext cx="1830474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0722293" flipH="1">
            <a:off x="2477865" y="2308930"/>
            <a:ext cx="184971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HP: </a:t>
            </a:r>
            <a:r>
              <a:rPr lang="en-US" sz="4900" b="1" dirty="0">
                <a:solidFill>
                  <a:srgbClr val="6600FF"/>
                </a:solidFill>
              </a:rPr>
              <a:t>H</a:t>
            </a:r>
            <a:r>
              <a:rPr lang="en-US" dirty="0"/>
              <a:t>ypertext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reprocessor)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Variáveis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&lt;Nome da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$valor = 3,14;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Tipos (Apesar de não </a:t>
            </a:r>
            <a:r>
              <a:rPr lang="en-US" sz="2800" b="1" dirty="0" err="1"/>
              <a:t>precisar</a:t>
            </a:r>
            <a:r>
              <a:rPr lang="en-US" sz="2800" b="1" dirty="0"/>
              <a:t> ser </a:t>
            </a:r>
            <a:r>
              <a:rPr lang="en-US" sz="2800" b="1" dirty="0" err="1"/>
              <a:t>declarados</a:t>
            </a:r>
            <a:r>
              <a:rPr lang="en-US" sz="28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TRUE / FALSE 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Aspas duplas ou simples.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.“Batman”, ‘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Thanos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oncatenação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 &lt;.&gt; Ex. “Vaga-” . “Lume”;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(1)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if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&gt;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bigger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==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equal to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smaller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4913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(2)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WHILE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idêntico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a=&gt;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(3)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FOR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&lt;= 10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$i++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$i;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3, 4);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&amp;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$value * 2;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748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 "bar", "hello", "world"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73846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 - </a:t>
            </a:r>
            <a:r>
              <a:rPr lang="en-US" dirty="0" err="1"/>
              <a:t>Acessando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$lista[0]; 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“1”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$lista[] = 5; 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última posicao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 Array</a:t>
            </a:r>
          </a:p>
          <a:p>
            <a:pPr lvl="1"/>
            <a:endParaRPr lang="en-US" sz="2400" b="1" u="sng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Array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36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$&lt;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 = &lt;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Valor do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3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54993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5098</TotalTime>
  <Words>712</Words>
  <Application>Microsoft Office PowerPoint</Application>
  <PresentationFormat>Widescreen</PresentationFormat>
  <Paragraphs>194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 2</vt:lpstr>
      <vt:lpstr>HDOfficeLightV0</vt:lpstr>
      <vt:lpstr>TECNOLOGIAS PARA INTERNET -II CCT0423 (Aula 5)</vt:lpstr>
      <vt:lpstr>TECNOLOGIAS PARA INTERNET - II Aula 5 - PHP</vt:lpstr>
      <vt:lpstr>TECNOLOGIAS PARA INTERNET - II Modelo da Arquitetura WEB – JAVASCRIPT/PHP</vt:lpstr>
      <vt:lpstr>TECNOLOGIAS PARA INTERNET - II PHP – Conceitos - PHP: Hypertext Preprocessor)</vt:lpstr>
      <vt:lpstr>TECNOLOGIAS PARA INTERNET - II PHP – Fluxos de Controle (1)</vt:lpstr>
      <vt:lpstr>TECNOLOGIAS PARA INTERNET - II PHP – Fluxos de Controle (2)</vt:lpstr>
      <vt:lpstr>TECNOLOGIAS PARA INTERNET - II PHP – Fluxos de Controle (3)</vt:lpstr>
      <vt:lpstr>TECNOLOGIAS PARA INTERNET - II PHP – Arrays</vt:lpstr>
      <vt:lpstr>TECNOLOGIAS PARA INTERNET - II PHP – Arrays - Acessando</vt:lpstr>
      <vt:lpstr>TECNOLOGIAS PARA INTERNET - II PHP – Variáveis Especiais</vt:lpstr>
      <vt:lpstr>TECNOLOGIAS PARA INTERNET - II PHP – Inicializar PHP no Servidor</vt:lpstr>
      <vt:lpstr>TECNOLOGIAS PARA INTERNET - II PHP – Instalar Suporte NetBeans</vt:lpstr>
      <vt:lpstr>TECNOLOGIAS PARA INTERNET - II PHP – Hello World</vt:lpstr>
      <vt:lpstr>TECNOLOGIAS PARA INTERNET - II PHP – Hello World</vt:lpstr>
      <vt:lpstr>TECNOLOGIAS PARA INTERNET - II PHP – Hello World</vt:lpstr>
      <vt:lpstr>TECNOLOGIAS PARA INTERNET - II PHP – Exemplo 2 -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200</cp:revision>
  <cp:lastPrinted>2018-02-21T20:08:26Z</cp:lastPrinted>
  <dcterms:created xsi:type="dcterms:W3CDTF">2016-08-01T02:15:42Z</dcterms:created>
  <dcterms:modified xsi:type="dcterms:W3CDTF">2019-03-10T15:12:35Z</dcterms:modified>
</cp:coreProperties>
</file>