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9"/>
  </p:notesMasterIdLst>
  <p:handoutMasterIdLst>
    <p:handoutMasterId r:id="rId10"/>
  </p:handoutMasterIdLst>
  <p:sldIdLst>
    <p:sldId id="293" r:id="rId2"/>
    <p:sldId id="282" r:id="rId3"/>
    <p:sldId id="294" r:id="rId4"/>
    <p:sldId id="297" r:id="rId5"/>
    <p:sldId id="298" r:id="rId6"/>
    <p:sldId id="299" r:id="rId7"/>
    <p:sldId id="300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IX – </a:t>
            </a:r>
            <a:r>
              <a:rPr lang="pt-BR" sz="4000" b="1" dirty="0"/>
              <a:t>Tratamento de Exceções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800" b="1" dirty="0"/>
              <a:t>Introdução ao tratamento de exceções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800" b="1" dirty="0"/>
              <a:t>Tratamento de exceções em C++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800" b="1" dirty="0"/>
              <a:t>Tratamento de exceções em Java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800" b="1" dirty="0"/>
              <a:t>Tratamento de exceções em Python</a:t>
            </a:r>
            <a:endParaRPr lang="pt-BR" sz="80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1 - Introdução ao tratamento de exceções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Conceitos básicos</a:t>
            </a:r>
          </a:p>
          <a:p>
            <a:r>
              <a:rPr lang="pt-BR" sz="4000" b="1" dirty="0"/>
              <a:t>Questões de projeto</a:t>
            </a:r>
            <a:endParaRPr lang="pt-BR" sz="72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9111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2 - Tratamento de exceções em C++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92500" lnSpcReduction="10000"/>
          </a:bodyPr>
          <a:lstStyle/>
          <a:p>
            <a:r>
              <a:rPr lang="pt-BR" sz="5400" b="1" dirty="0"/>
              <a:t>Tratadores de exceção</a:t>
            </a:r>
          </a:p>
          <a:p>
            <a:r>
              <a:rPr lang="pt-BR" sz="5400" b="1" dirty="0"/>
              <a:t>Vinculação de exceções e tratadores</a:t>
            </a:r>
          </a:p>
          <a:p>
            <a:r>
              <a:rPr lang="pt-BR" sz="5400" b="1" dirty="0"/>
              <a:t>Continuação (</a:t>
            </a:r>
            <a:r>
              <a:rPr lang="pt-BR" sz="5400" b="1" dirty="0" err="1"/>
              <a:t>try</a:t>
            </a:r>
            <a:r>
              <a:rPr lang="pt-BR" sz="5400" b="1" dirty="0"/>
              <a:t>)</a:t>
            </a:r>
          </a:p>
          <a:p>
            <a:r>
              <a:rPr lang="pt-BR" sz="5400" b="1" dirty="0"/>
              <a:t>Outras escolhas de projeto</a:t>
            </a:r>
          </a:p>
          <a:p>
            <a:r>
              <a:rPr lang="pt-BR" sz="5400" b="1" dirty="0"/>
              <a:t>Um exemplo</a:t>
            </a:r>
          </a:p>
          <a:p>
            <a:r>
              <a:rPr lang="pt-BR" sz="5400" b="1" dirty="0"/>
              <a:t>Avaliação</a:t>
            </a:r>
            <a:endParaRPr lang="pt-BR" sz="60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6710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3 - Tratamento de exceções em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92500" lnSpcReduction="10000"/>
          </a:bodyPr>
          <a:lstStyle/>
          <a:p>
            <a:r>
              <a:rPr lang="pt-BR" sz="4000" b="1" dirty="0"/>
              <a:t>Classes de exceções</a:t>
            </a:r>
          </a:p>
          <a:p>
            <a:r>
              <a:rPr lang="pt-BR" sz="4000" b="1" dirty="0"/>
              <a:t>Tratadores de exceção</a:t>
            </a:r>
          </a:p>
          <a:p>
            <a:r>
              <a:rPr lang="pt-BR" sz="4000" b="1" dirty="0"/>
              <a:t>Vinculação de exceções a tratadores</a:t>
            </a:r>
          </a:p>
          <a:p>
            <a:r>
              <a:rPr lang="pt-BR" sz="4000" b="1" dirty="0"/>
              <a:t>Outras escolhas de projeto</a:t>
            </a:r>
          </a:p>
          <a:p>
            <a:r>
              <a:rPr lang="pt-BR" sz="4000" b="1" dirty="0"/>
              <a:t>Um exemplo</a:t>
            </a:r>
          </a:p>
          <a:p>
            <a:r>
              <a:rPr lang="pt-BR" sz="4000" b="1" dirty="0"/>
              <a:t>A cláusula </a:t>
            </a:r>
            <a:r>
              <a:rPr lang="pt-BR" sz="4000" b="1" i="1" dirty="0" err="1"/>
              <a:t>finally</a:t>
            </a:r>
            <a:endParaRPr lang="pt-BR" sz="4000" b="1" i="1" dirty="0"/>
          </a:p>
          <a:p>
            <a:r>
              <a:rPr lang="pt-BR" sz="4000" b="1" dirty="0"/>
              <a:t>Asserções</a:t>
            </a:r>
          </a:p>
          <a:p>
            <a:r>
              <a:rPr lang="pt-BR" sz="4000" b="1" dirty="0"/>
              <a:t>Avaliação</a:t>
            </a:r>
            <a:endParaRPr lang="pt-BR" sz="54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52632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4 - Tratamento de exceções em Python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..</a:t>
            </a:r>
            <a:endParaRPr lang="pt-BR" sz="54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3529624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2164</TotalTime>
  <Words>369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IX – Tratamento de Exceções</vt:lpstr>
      <vt:lpstr>PARADIGMAS DE LING. DE PROGRAMAÇÃO 1 - Introdução ao tratamento de exceções</vt:lpstr>
      <vt:lpstr>PARADIGMAS DE LING. DE PROGRAMAÇÃO 2 - Tratamento de exceções em C++</vt:lpstr>
      <vt:lpstr>PARADIGMAS DE LING. DE PROGRAMAÇÃO 3 - Tratamento de exceções em JAVA</vt:lpstr>
      <vt:lpstr>PARADIGMAS DE LING. DE PROGRAMAÇÃO 4 - Tratamento de exceções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74</cp:revision>
  <cp:lastPrinted>2018-02-21T20:08:26Z</cp:lastPrinted>
  <dcterms:created xsi:type="dcterms:W3CDTF">2016-08-01T02:15:42Z</dcterms:created>
  <dcterms:modified xsi:type="dcterms:W3CDTF">2019-01-16T11:52:49Z</dcterms:modified>
</cp:coreProperties>
</file>