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8"/>
  </p:notesMasterIdLst>
  <p:handoutMasterIdLst>
    <p:handoutMasterId r:id="rId9"/>
  </p:handoutMasterIdLst>
  <p:sldIdLst>
    <p:sldId id="293" r:id="rId2"/>
    <p:sldId id="282" r:id="rId3"/>
    <p:sldId id="294" r:id="rId4"/>
    <p:sldId id="297" r:id="rId5"/>
    <p:sldId id="298" r:id="rId6"/>
    <p:sldId id="299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IX – </a:t>
            </a:r>
            <a:r>
              <a:rPr lang="pt-BR" sz="4000" b="1" dirty="0"/>
              <a:t>Tratamento de Eventos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Introdução ao tratamento de eventos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Tratamento de eventos com Java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5400" b="1" dirty="0"/>
              <a:t>Tratamento de eventos em C#</a:t>
            </a:r>
            <a:endParaRPr lang="pt-BR" sz="8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1 - Introdução ao tratamento de eventos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..</a:t>
            </a:r>
            <a:endParaRPr lang="pt-BR" sz="72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91111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2 - Tratamento de eventos com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800" b="1" dirty="0"/>
              <a:t>Componentes de GUI de Java Swing</a:t>
            </a:r>
          </a:p>
          <a:p>
            <a:r>
              <a:rPr lang="pt-BR" sz="4800" b="1" dirty="0"/>
              <a:t>O modelo de eventos de Java</a:t>
            </a:r>
            <a:endParaRPr lang="pt-BR" sz="138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27998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977" y="314325"/>
            <a:ext cx="1122538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i="1" dirty="0">
                <a:solidFill>
                  <a:srgbClr val="0070C0"/>
                </a:solidFill>
              </a:rPr>
              <a:t>3 - Tratamento de eventos em C#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..</a:t>
            </a:r>
            <a:endParaRPr lang="pt-BR" sz="7200" b="1" dirty="0"/>
          </a:p>
          <a:p>
            <a:endParaRPr lang="pt-BR" sz="44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E8BE4-D61F-4D52-A9A4-24AB47FC0B80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41600659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2157</TotalTime>
  <Words>311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IX – Tratamento de Eventos</vt:lpstr>
      <vt:lpstr>PARADIGMAS DE LING. DE PROGRAMAÇÃO 1 - Introdução ao tratamento de eventos</vt:lpstr>
      <vt:lpstr>PARADIGMAS DE LING. DE PROGRAMAÇÃO 2 - Tratamento de eventos com Java</vt:lpstr>
      <vt:lpstr>PARADIGMAS DE LING. DE PROGRAMAÇÃO 3 - Tratamento de eventos em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74</cp:revision>
  <cp:lastPrinted>2018-02-21T20:08:26Z</cp:lastPrinted>
  <dcterms:created xsi:type="dcterms:W3CDTF">2016-08-01T02:15:42Z</dcterms:created>
  <dcterms:modified xsi:type="dcterms:W3CDTF">2019-01-16T11:56:45Z</dcterms:modified>
</cp:coreProperties>
</file>