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2" r:id="rId3"/>
    <p:sldId id="330" r:id="rId4"/>
    <p:sldId id="333" r:id="rId5"/>
    <p:sldId id="332" r:id="rId6"/>
    <p:sldId id="331" r:id="rId7"/>
    <p:sldId id="334" r:id="rId8"/>
    <p:sldId id="335" r:id="rId9"/>
    <p:sldId id="336" r:id="rId10"/>
    <p:sldId id="337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0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7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0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20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2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4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68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open?id=19_07QchOfK0nwd9kJU_GyDTMorHby4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341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9)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69746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Ex.1 – Thread(2)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DD1780-53E5-47C6-B490-9FB5408AA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1" t="44318" r="15836" b="33764"/>
          <a:stretch/>
        </p:blipFill>
        <p:spPr>
          <a:xfrm>
            <a:off x="500699" y="1166905"/>
            <a:ext cx="6737577" cy="1584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2919447-89DB-4CB6-B862-7D143E51D160}"/>
              </a:ext>
            </a:extLst>
          </p:cNvPr>
          <p:cNvSpPr/>
          <p:nvPr/>
        </p:nvSpPr>
        <p:spPr>
          <a:xfrm>
            <a:off x="838200" y="3105835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https://drive.google.com/open?id=19_07QchOfK0nwd9kJU_GyDTMorHby4sP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9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8 – </a:t>
            </a:r>
            <a:r>
              <a:rPr lang="en-US" sz="5400" b="1" dirty="0" err="1"/>
              <a:t>MultiThreading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6000" dirty="0" err="1"/>
              <a:t>Basico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r>
              <a:rPr lang="en-US" sz="6000" dirty="0" err="1"/>
              <a:t>Sincronização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 err="1"/>
              <a:t>MultiThreading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D49B08C-3E64-46AE-946C-E5C1EB6D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66" y="865884"/>
            <a:ext cx="8197496" cy="56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</a:t>
            </a:r>
            <a:r>
              <a:rPr lang="en-US" sz="4900" b="1" dirty="0" err="1"/>
              <a:t>em</a:t>
            </a:r>
            <a:r>
              <a:rPr lang="en-US" sz="4900" b="1" dirty="0"/>
              <a:t> JAVA(1)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 flipH="1">
            <a:off x="3743119" y="1251205"/>
            <a:ext cx="3295787" cy="1004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6AC776AD-5246-4088-8765-D5C2F4E4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46" y="1265210"/>
            <a:ext cx="10078756" cy="46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</a:t>
            </a:r>
            <a:r>
              <a:rPr lang="en-US" sz="4900" b="1" dirty="0" err="1"/>
              <a:t>em</a:t>
            </a:r>
            <a:r>
              <a:rPr lang="en-US" sz="4900" b="1" dirty="0"/>
              <a:t> JAVA(2)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 flipH="1">
            <a:off x="3743119" y="1251205"/>
            <a:ext cx="3295787" cy="1004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AEFA829-F99F-4273-8F9C-F77FC8F2B9D2}"/>
              </a:ext>
            </a:extLst>
          </p:cNvPr>
          <p:cNvSpPr/>
          <p:nvPr/>
        </p:nvSpPr>
        <p:spPr>
          <a:xfrm>
            <a:off x="953399" y="930372"/>
            <a:ext cx="992730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/>
              <a:t>MotorCarro</a:t>
            </a:r>
            <a:r>
              <a:rPr lang="pt-BR" sz="2400" dirty="0"/>
              <a:t>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400" dirty="0"/>
              <a:t>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</a:rPr>
              <a:t>Runnable</a:t>
            </a:r>
            <a:r>
              <a:rPr lang="pt-BR" sz="2400" dirty="0"/>
              <a:t> {</a:t>
            </a:r>
          </a:p>
          <a:p>
            <a:r>
              <a:rPr lang="pt-BR" sz="2400" dirty="0"/>
              <a:t>. . .</a:t>
            </a:r>
          </a:p>
          <a:p>
            <a:r>
              <a:rPr lang="pt-BR" sz="2400" dirty="0"/>
              <a:t>    @</a:t>
            </a:r>
            <a:r>
              <a:rPr lang="pt-BR" sz="2400" dirty="0" err="1"/>
              <a:t>Override</a:t>
            </a:r>
            <a:endParaRPr lang="pt-BR" sz="2400" dirty="0"/>
          </a:p>
          <a:p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</a:rPr>
              <a:t>public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() {  </a:t>
            </a:r>
          </a:p>
          <a:p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dirty="0"/>
              <a:t>     	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...   )  { 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sz="2400" dirty="0"/>
              <a:t>(Ou outro comando de repetição)</a:t>
            </a:r>
          </a:p>
          <a:p>
            <a:r>
              <a:rPr lang="pt-BR" sz="2400" dirty="0"/>
              <a:t>              </a:t>
            </a:r>
            <a:r>
              <a:rPr lang="pt-BR" sz="3600" dirty="0">
                <a:solidFill>
                  <a:schemeClr val="accent5"/>
                </a:solidFill>
              </a:rPr>
              <a:t>&lt;Tarefa que vai ser feita continuamente&gt;</a:t>
            </a:r>
          </a:p>
          <a:p>
            <a:r>
              <a:rPr lang="pt-BR" sz="2400" dirty="0"/>
              <a:t>	      	  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</a:rPr>
              <a:t>Thread.sleep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(&lt;</a:t>
            </a:r>
            <a:r>
              <a:rPr lang="pt-BR" sz="2400" dirty="0"/>
              <a:t>milissegundos&gt;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); </a:t>
            </a:r>
            <a:r>
              <a:rPr lang="pt-BR" sz="2400" i="1" dirty="0"/>
              <a:t>PAUSA (Opcional)</a:t>
            </a:r>
          </a:p>
          <a:p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   }   </a:t>
            </a:r>
          </a:p>
          <a:p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}catch(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          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....</a:t>
            </a:r>
          </a:p>
          <a:p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                 </a:t>
            </a:r>
          </a:p>
          <a:p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    }</a:t>
            </a:r>
            <a:endParaRPr lang="pt-BR" sz="2400" dirty="0"/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4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</a:t>
            </a:r>
            <a:r>
              <a:rPr lang="en-US" sz="4900" b="1" dirty="0" err="1"/>
              <a:t>em</a:t>
            </a:r>
            <a:r>
              <a:rPr lang="en-US" sz="4900" b="1" dirty="0"/>
              <a:t> JAVA(3)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>
            <a:off x="5756115" y="2276132"/>
            <a:ext cx="2397285" cy="12367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AEFA829-F99F-4273-8F9C-F77FC8F2B9D2}"/>
              </a:ext>
            </a:extLst>
          </p:cNvPr>
          <p:cNvSpPr/>
          <p:nvPr/>
        </p:nvSpPr>
        <p:spPr>
          <a:xfrm>
            <a:off x="165557" y="1318499"/>
            <a:ext cx="118608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1 - Primeiro criamos o "Motor do robô“ (</a:t>
            </a:r>
            <a:r>
              <a:rPr lang="pt-BR" sz="2400" dirty="0"/>
              <a:t>A classe que implementa a “</a:t>
            </a:r>
            <a:r>
              <a:rPr lang="pt-BR" sz="2400" dirty="0" err="1"/>
              <a:t>Runnable</a:t>
            </a:r>
            <a:r>
              <a:rPr lang="pt-BR" sz="2400" dirty="0"/>
              <a:t>”)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MotorCarro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motorCarro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MotorCarro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pt-BR" sz="3200" dirty="0"/>
              <a:t>2 - Depois criamos o “Robô" e colocamos o "motor" dentro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Thread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roboCarro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Thread(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motorCarro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/>
              <a:t>3 - Agora disparamos o "Robô"</a:t>
            </a:r>
          </a:p>
          <a:p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roboCarro</a:t>
            </a:r>
            <a:r>
              <a:rPr lang="pt-BR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lang="pt-BR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/>
              <a:t>    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AA4C375-AC98-4171-9AEF-58118EB085B8}"/>
              </a:ext>
            </a:extLst>
          </p:cNvPr>
          <p:cNvCxnSpPr>
            <a:cxnSpLocks/>
          </p:cNvCxnSpPr>
          <p:nvPr/>
        </p:nvCxnSpPr>
        <p:spPr>
          <a:xfrm>
            <a:off x="2730043" y="3780189"/>
            <a:ext cx="65784" cy="1087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</a:t>
            </a:r>
            <a:r>
              <a:rPr lang="en-US" sz="4900" b="1" dirty="0" err="1"/>
              <a:t>Exemplo</a:t>
            </a:r>
            <a:r>
              <a:rPr lang="en-US" sz="4900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DD1780-53E5-47C6-B490-9FB5408A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4" y="1066419"/>
            <a:ext cx="6129854" cy="4505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260F8E-D6EA-4C4A-8A21-2E9E03F18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7"/>
          <a:stretch/>
        </p:blipFill>
        <p:spPr>
          <a:xfrm>
            <a:off x="7439758" y="5296196"/>
            <a:ext cx="3733800" cy="118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A0A693-5A91-4C28-B82C-C04F964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59" y="3584172"/>
            <a:ext cx="42862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B75FA6-BD06-4BB2-8019-ACC27581A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159" y="1391713"/>
            <a:ext cx="4800600" cy="2162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F0064B-3433-43F1-900B-C7306D3C6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948289"/>
            <a:ext cx="5834787" cy="544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 flipV="1">
            <a:off x="4151376" y="3694396"/>
            <a:ext cx="2056570" cy="635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8C866A-133A-4281-AE1C-C2C36B00E099}"/>
              </a:ext>
            </a:extLst>
          </p:cNvPr>
          <p:cNvCxnSpPr>
            <a:cxnSpLocks/>
          </p:cNvCxnSpPr>
          <p:nvPr/>
        </p:nvCxnSpPr>
        <p:spPr>
          <a:xfrm flipV="1">
            <a:off x="4151376" y="1340757"/>
            <a:ext cx="2414016" cy="2332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E3EEB92-3D28-4244-B5CF-B913F064AB47}"/>
              </a:ext>
            </a:extLst>
          </p:cNvPr>
          <p:cNvCxnSpPr>
            <a:cxnSpLocks/>
          </p:cNvCxnSpPr>
          <p:nvPr/>
        </p:nvCxnSpPr>
        <p:spPr>
          <a:xfrm>
            <a:off x="4245557" y="5355065"/>
            <a:ext cx="3194201" cy="34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Ex. 1 – Thread(1)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DD1780-53E5-47C6-B490-9FB5408AA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3" t="77156" r="15665" b="1580"/>
          <a:stretch/>
        </p:blipFill>
        <p:spPr>
          <a:xfrm>
            <a:off x="189891" y="1035677"/>
            <a:ext cx="4617720" cy="958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3A0A86-F581-42B0-B1D0-8275D0F6B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" t="1" r="-436" b="4486"/>
          <a:stretch/>
        </p:blipFill>
        <p:spPr>
          <a:xfrm>
            <a:off x="4850545" y="775092"/>
            <a:ext cx="6708099" cy="5946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 flipV="1">
            <a:off x="4681728" y="3749757"/>
            <a:ext cx="1966113" cy="2095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8C866A-133A-4281-AE1C-C2C36B00E099}"/>
              </a:ext>
            </a:extLst>
          </p:cNvPr>
          <p:cNvCxnSpPr>
            <a:cxnSpLocks/>
          </p:cNvCxnSpPr>
          <p:nvPr/>
        </p:nvCxnSpPr>
        <p:spPr>
          <a:xfrm flipV="1">
            <a:off x="1807396" y="1611592"/>
            <a:ext cx="3812160" cy="1492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E3EEB92-3D28-4244-B5CF-B913F064AB47}"/>
              </a:ext>
            </a:extLst>
          </p:cNvPr>
          <p:cNvCxnSpPr>
            <a:cxnSpLocks/>
          </p:cNvCxnSpPr>
          <p:nvPr/>
        </p:nvCxnSpPr>
        <p:spPr>
          <a:xfrm>
            <a:off x="2734056" y="4937760"/>
            <a:ext cx="2901644" cy="9019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E0A5F3-428D-425F-BC73-F6AD1C8846C5}"/>
              </a:ext>
            </a:extLst>
          </p:cNvPr>
          <p:cNvSpPr txBox="1"/>
          <p:nvPr/>
        </p:nvSpPr>
        <p:spPr>
          <a:xfrm>
            <a:off x="189891" y="2937992"/>
            <a:ext cx="4848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Dessa forma o “Motor”</a:t>
            </a:r>
          </a:p>
          <a:p>
            <a:r>
              <a:rPr lang="en-US" sz="3600" dirty="0"/>
              <a:t>só </a:t>
            </a:r>
            <a:r>
              <a:rPr lang="en-US" sz="3600" dirty="0" err="1"/>
              <a:t>inicia</a:t>
            </a:r>
            <a:r>
              <a:rPr lang="en-US" sz="3600" dirty="0"/>
              <a:t> com a “</a:t>
            </a:r>
            <a:r>
              <a:rPr lang="en-US" sz="3600" dirty="0" err="1"/>
              <a:t>ignição</a:t>
            </a:r>
            <a:r>
              <a:rPr lang="en-US" sz="3600" dirty="0"/>
              <a:t>” </a:t>
            </a:r>
          </a:p>
          <a:p>
            <a:r>
              <a:rPr lang="en-US" sz="3600" dirty="0" err="1"/>
              <a:t>ligada</a:t>
            </a:r>
            <a:r>
              <a:rPr lang="en-US" sz="3600" dirty="0"/>
              <a:t> e vai </a:t>
            </a:r>
            <a:r>
              <a:rPr lang="en-US" sz="3600" dirty="0" err="1"/>
              <a:t>parar</a:t>
            </a:r>
            <a:r>
              <a:rPr lang="en-US" sz="3600" dirty="0"/>
              <a:t> se </a:t>
            </a:r>
          </a:p>
          <a:p>
            <a:r>
              <a:rPr lang="en-US" sz="3600" dirty="0" err="1"/>
              <a:t>desligarmos</a:t>
            </a:r>
            <a:r>
              <a:rPr lang="en-US" sz="3600" dirty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5002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B1035AC-FB65-4B77-BB1B-3DB74434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" y="2510490"/>
            <a:ext cx="4210680" cy="2555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3BB161-C55B-4522-B713-7F3513F42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03" r="2519"/>
          <a:stretch/>
        </p:blipFill>
        <p:spPr>
          <a:xfrm>
            <a:off x="4038600" y="2272722"/>
            <a:ext cx="9401167" cy="39713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Threads Ex.1 – Thread(2)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DD1780-53E5-47C6-B490-9FB5408AA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1" t="44318" r="15836" b="33764"/>
          <a:stretch/>
        </p:blipFill>
        <p:spPr>
          <a:xfrm>
            <a:off x="261214" y="1173873"/>
            <a:ext cx="4199735" cy="987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F0064B-3433-43F1-900B-C7306D3C6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57" y="1084481"/>
            <a:ext cx="7710579" cy="646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 flipV="1">
            <a:off x="2361081" y="2588606"/>
            <a:ext cx="3481576" cy="1085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8C866A-133A-4281-AE1C-C2C36B00E099}"/>
              </a:ext>
            </a:extLst>
          </p:cNvPr>
          <p:cNvCxnSpPr>
            <a:cxnSpLocks/>
          </p:cNvCxnSpPr>
          <p:nvPr/>
        </p:nvCxnSpPr>
        <p:spPr>
          <a:xfrm flipV="1">
            <a:off x="3675277" y="1474731"/>
            <a:ext cx="2615795" cy="430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E3EEB92-3D28-4244-B5CF-B913F064AB4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260461" y="3452991"/>
            <a:ext cx="2774874" cy="1379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A4D5E7B1-4387-470E-8CD5-AF4EB19CBD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757"/>
          <a:stretch/>
        </p:blipFill>
        <p:spPr>
          <a:xfrm>
            <a:off x="59973" y="4832225"/>
            <a:ext cx="4400976" cy="1391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857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4419</TotalTime>
  <Words>326</Words>
  <Application>Microsoft Office PowerPoint</Application>
  <PresentationFormat>Widescreen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II (Aula 9)</vt:lpstr>
      <vt:lpstr>Programação II Aula 8 – MultiThreading</vt:lpstr>
      <vt:lpstr>Programação II – MultiThreading</vt:lpstr>
      <vt:lpstr>Programação II – Threads em JAVA(1)</vt:lpstr>
      <vt:lpstr>Programação II – Threads em JAVA(2)</vt:lpstr>
      <vt:lpstr>Programação II – Threads em JAVA(3)</vt:lpstr>
      <vt:lpstr>Programação II – Threads Exemplo 1</vt:lpstr>
      <vt:lpstr>Programação II – Threads Ex. 1 – Thread(1)</vt:lpstr>
      <vt:lpstr>Programação II – Threads Ex.1 – Thread(2)</vt:lpstr>
      <vt:lpstr>Programação II – Threads Ex.1 – Thread(2)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153</cp:revision>
  <cp:lastPrinted>2018-02-21T20:08:26Z</cp:lastPrinted>
  <dcterms:created xsi:type="dcterms:W3CDTF">2016-08-01T02:15:42Z</dcterms:created>
  <dcterms:modified xsi:type="dcterms:W3CDTF">2018-05-20T17:23:03Z</dcterms:modified>
</cp:coreProperties>
</file>