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8" r:id="rId3"/>
    <p:sldId id="529" r:id="rId4"/>
    <p:sldId id="559" r:id="rId5"/>
    <p:sldId id="560" r:id="rId6"/>
    <p:sldId id="561" r:id="rId7"/>
    <p:sldId id="562" r:id="rId8"/>
    <p:sldId id="558" r:id="rId9"/>
    <p:sldId id="547" r:id="rId10"/>
    <p:sldId id="548" r:id="rId11"/>
    <p:sldId id="550" r:id="rId12"/>
    <p:sldId id="551" r:id="rId13"/>
    <p:sldId id="549" r:id="rId14"/>
    <p:sldId id="552" r:id="rId15"/>
    <p:sldId id="553" r:id="rId16"/>
    <p:sldId id="554" r:id="rId17"/>
    <p:sldId id="555" r:id="rId18"/>
    <p:sldId id="556" r:id="rId19"/>
    <p:sldId id="55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2141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85012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86808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36408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4922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17/09/2018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17/09/2018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6)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4CF593F-FB37-46CD-A7E6-8966340B9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t="-1221" r="5842" b="24042"/>
          <a:stretch/>
        </p:blipFill>
        <p:spPr>
          <a:xfrm>
            <a:off x="512934" y="1305468"/>
            <a:ext cx="9241382" cy="3169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19" t="130" r="53098" b="57162"/>
          <a:stretch/>
        </p:blipFill>
        <p:spPr>
          <a:xfrm>
            <a:off x="1034203" y="2445292"/>
            <a:ext cx="9153897" cy="320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273846" y="509059"/>
            <a:ext cx="2567351" cy="1102189"/>
          </a:xfrm>
          <a:prstGeom prst="wedgeRectCallout">
            <a:avLst>
              <a:gd name="adj1" fmla="val -58197"/>
              <a:gd name="adj2" fmla="val 14424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Inicialização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opcional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36376" y="2095635"/>
            <a:ext cx="11370906" cy="40414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" t="49523" r="2344"/>
          <a:stretch/>
        </p:blipFill>
        <p:spPr>
          <a:xfrm>
            <a:off x="167951" y="3844456"/>
            <a:ext cx="11408229" cy="237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DEB03A-8FAD-42AA-8F0C-F6FE0F3CC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7" t="29241"/>
          <a:stretch/>
        </p:blipFill>
        <p:spPr>
          <a:xfrm>
            <a:off x="278642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2DB503-1CA5-4735-AA2D-C8CA7566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72" y="1236210"/>
            <a:ext cx="2953142" cy="21368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6DC7B5-2006-463E-83D9-FE9DABA0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4" b="11420"/>
          <a:stretch/>
        </p:blipFill>
        <p:spPr>
          <a:xfrm>
            <a:off x="7244765" y="1214400"/>
            <a:ext cx="3105994" cy="2463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00968" y="2170502"/>
            <a:ext cx="1435130" cy="6139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445762" y="220928"/>
            <a:ext cx="2567351" cy="1576054"/>
          </a:xfrm>
          <a:prstGeom prst="wedgeRectCallout">
            <a:avLst>
              <a:gd name="adj1" fmla="val -48748"/>
              <a:gd name="adj2" fmla="val 13239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Não </a:t>
            </a:r>
            <a:r>
              <a:rPr lang="en-US" sz="3200" b="1" dirty="0" err="1">
                <a:solidFill>
                  <a:schemeClr val="tx1"/>
                </a:solidFill>
              </a:rPr>
              <a:t>selecionar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qde</a:t>
            </a:r>
            <a:r>
              <a:rPr lang="en-US" sz="3200" b="1" dirty="0">
                <a:solidFill>
                  <a:schemeClr val="tx1"/>
                </a:solidFill>
              </a:rPr>
              <a:t> Produto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86969" y="1569496"/>
            <a:ext cx="1077047" cy="6010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5563" y="3765515"/>
            <a:ext cx="11345164" cy="6929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3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" t="49523" r="2344"/>
          <a:stretch/>
        </p:blipFill>
        <p:spPr>
          <a:xfrm>
            <a:off x="167951" y="3844456"/>
            <a:ext cx="11408229" cy="237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DEB03A-8FAD-42AA-8F0C-F6FE0F3CC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7" t="29241"/>
          <a:stretch/>
        </p:blipFill>
        <p:spPr>
          <a:xfrm>
            <a:off x="278642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2DB503-1CA5-4735-AA2D-C8CA7566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72" y="1236210"/>
            <a:ext cx="2953142" cy="21368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6DC7B5-2006-463E-83D9-FE9DABA0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4" b="11420"/>
          <a:stretch/>
        </p:blipFill>
        <p:spPr>
          <a:xfrm>
            <a:off x="7244765" y="1214400"/>
            <a:ext cx="3105994" cy="2463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00968" y="2170502"/>
            <a:ext cx="1435130" cy="6139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445762" y="220928"/>
            <a:ext cx="2567351" cy="1576054"/>
          </a:xfrm>
          <a:prstGeom prst="wedgeRectCallout">
            <a:avLst>
              <a:gd name="adj1" fmla="val -48748"/>
              <a:gd name="adj2" fmla="val 13239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Não </a:t>
            </a:r>
            <a:r>
              <a:rPr lang="en-US" sz="3200" b="1" dirty="0" err="1">
                <a:solidFill>
                  <a:schemeClr val="tx1"/>
                </a:solidFill>
              </a:rPr>
              <a:t>selecionar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qde</a:t>
            </a:r>
            <a:r>
              <a:rPr lang="en-US" sz="3200" b="1" dirty="0">
                <a:solidFill>
                  <a:schemeClr val="tx1"/>
                </a:solidFill>
              </a:rPr>
              <a:t> Produto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86969" y="1569496"/>
            <a:ext cx="1077047" cy="6010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5563" y="3765515"/>
            <a:ext cx="11345164" cy="6929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– Getters / Setters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EAD9E8-DCB5-4089-A68E-29276CE25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t="29241"/>
          <a:stretch/>
        </p:blipFill>
        <p:spPr>
          <a:xfrm>
            <a:off x="248447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93DD30-67AA-4931-845D-FA25DC99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8"/>
          <a:stretch/>
        </p:blipFill>
        <p:spPr>
          <a:xfrm>
            <a:off x="8026614" y="1567310"/>
            <a:ext cx="3617990" cy="3022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44A14D-E2AE-4A5E-93AF-195E24248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8" t="5512" r="4748" b="5512"/>
          <a:stretch/>
        </p:blipFill>
        <p:spPr>
          <a:xfrm>
            <a:off x="3670041" y="1417156"/>
            <a:ext cx="4296288" cy="2201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2705042" y="2784302"/>
            <a:ext cx="1170272" cy="3078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6B9630-A03C-4626-B19A-2F667E65506C}"/>
              </a:ext>
            </a:extLst>
          </p:cNvPr>
          <p:cNvCxnSpPr>
            <a:cxnSpLocks/>
          </p:cNvCxnSpPr>
          <p:nvPr/>
        </p:nvCxnSpPr>
        <p:spPr>
          <a:xfrm flipV="1">
            <a:off x="5704114" y="2721707"/>
            <a:ext cx="2584015" cy="4195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B5645C92-9BE4-41A6-8C8A-D6EACA628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2" y="3989209"/>
            <a:ext cx="5984611" cy="1616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668D44-3518-443A-8826-E2362B380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185" y="4431425"/>
            <a:ext cx="6129522" cy="155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94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9083E6-AA2C-4D4A-8E95-7D81E6B5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0" y="1154336"/>
            <a:ext cx="7966399" cy="510422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– </a:t>
            </a:r>
            <a:r>
              <a:rPr lang="en-US" sz="4000" dirty="0" err="1"/>
              <a:t>Exibicao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830CA1-D1DC-4E51-AE21-4800F2DF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94" y="3525371"/>
            <a:ext cx="9460070" cy="2452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6B9630-A03C-4626-B19A-2F667E65506C}"/>
              </a:ext>
            </a:extLst>
          </p:cNvPr>
          <p:cNvCxnSpPr>
            <a:cxnSpLocks/>
          </p:cNvCxnSpPr>
          <p:nvPr/>
        </p:nvCxnSpPr>
        <p:spPr>
          <a:xfrm flipV="1">
            <a:off x="1849288" y="3706446"/>
            <a:ext cx="1341781" cy="85663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0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" y="1336579"/>
            <a:ext cx="4491654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51298E3-E335-4AF4-8882-3FDD48B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69" y="1474810"/>
            <a:ext cx="7554717" cy="4712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3745735" y="2005071"/>
            <a:ext cx="1137592" cy="42965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DDD25F9-0849-4AEF-B883-8FBB62A64B53}"/>
              </a:ext>
            </a:extLst>
          </p:cNvPr>
          <p:cNvSpPr/>
          <p:nvPr/>
        </p:nvSpPr>
        <p:spPr>
          <a:xfrm>
            <a:off x="6885542" y="3558448"/>
            <a:ext cx="4737253" cy="539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A5EF6-381E-4F45-8C6E-4A3F56B6CE89}"/>
              </a:ext>
            </a:extLst>
          </p:cNvPr>
          <p:cNvSpPr/>
          <p:nvPr/>
        </p:nvSpPr>
        <p:spPr>
          <a:xfrm>
            <a:off x="7308676" y="4526689"/>
            <a:ext cx="3267518" cy="539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A382FC-C6E2-48EB-B9B4-5E8E30612EE4}"/>
              </a:ext>
            </a:extLst>
          </p:cNvPr>
          <p:cNvSpPr/>
          <p:nvPr/>
        </p:nvSpPr>
        <p:spPr>
          <a:xfrm>
            <a:off x="5557600" y="4098275"/>
            <a:ext cx="3740636" cy="4706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5451514" y="2081996"/>
            <a:ext cx="6457720" cy="11349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814A31F-174F-41E1-9539-DEB30709E26F}"/>
              </a:ext>
            </a:extLst>
          </p:cNvPr>
          <p:cNvCxnSpPr>
            <a:cxnSpLocks/>
          </p:cNvCxnSpPr>
          <p:nvPr/>
        </p:nvCxnSpPr>
        <p:spPr>
          <a:xfrm flipH="1">
            <a:off x="3113032" y="2759725"/>
            <a:ext cx="2338482" cy="495250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1834103-1CCA-4B4A-B714-808DA1CB7773}"/>
              </a:ext>
            </a:extLst>
          </p:cNvPr>
          <p:cNvCxnSpPr>
            <a:cxnSpLocks/>
          </p:cNvCxnSpPr>
          <p:nvPr/>
        </p:nvCxnSpPr>
        <p:spPr>
          <a:xfrm flipH="1">
            <a:off x="4120309" y="2748708"/>
            <a:ext cx="1232053" cy="67468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A656BD-0AE6-4394-BA49-196C7EA4593E}"/>
              </a:ext>
            </a:extLst>
          </p:cNvPr>
          <p:cNvCxnSpPr>
            <a:cxnSpLocks/>
          </p:cNvCxnSpPr>
          <p:nvPr/>
        </p:nvCxnSpPr>
        <p:spPr>
          <a:xfrm flipH="1" flipV="1">
            <a:off x="3260993" y="3355156"/>
            <a:ext cx="2296607" cy="2008263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4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680" y="1348413"/>
            <a:ext cx="4491654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5451514" y="2081996"/>
            <a:ext cx="6457720" cy="11349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A442A7-6E10-4D5D-AF20-4A611E815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" r="7405" b="9152"/>
          <a:stretch/>
        </p:blipFill>
        <p:spPr>
          <a:xfrm>
            <a:off x="5149557" y="1218744"/>
            <a:ext cx="6594424" cy="1998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3E2A43-4F49-40E2-97C9-415EE7E4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77" y="2577547"/>
            <a:ext cx="7078760" cy="3863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3581702" y="1739966"/>
            <a:ext cx="2025884" cy="10273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3"/>
          <a:stretch/>
        </p:blipFill>
        <p:spPr>
          <a:xfrm>
            <a:off x="-216630" y="1204376"/>
            <a:ext cx="3528981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42A7-6E10-4D5D-AF20-4A611E815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5" t="38252" r="40052" b="6151"/>
          <a:stretch/>
        </p:blipFill>
        <p:spPr>
          <a:xfrm>
            <a:off x="7860028" y="433004"/>
            <a:ext cx="3887770" cy="1222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EBB543-FDA4-4C57-A36F-434F9380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51" y="1317903"/>
            <a:ext cx="8610600" cy="5038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4269036" y="4405169"/>
            <a:ext cx="7478761" cy="6272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2963537" y="952778"/>
            <a:ext cx="5310130" cy="16966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H="1" flipV="1">
            <a:off x="1850834" y="3536414"/>
            <a:ext cx="4505899" cy="98050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1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3"/>
          <a:stretch/>
        </p:blipFill>
        <p:spPr>
          <a:xfrm>
            <a:off x="-151223" y="1113155"/>
            <a:ext cx="3528981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03F06C-608E-4DE3-B5C2-C1865D94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18" y="1574904"/>
            <a:ext cx="9440195" cy="429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3312352" y="2022176"/>
            <a:ext cx="4961316" cy="6272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1949986" y="1807513"/>
            <a:ext cx="1362365" cy="107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V="1">
            <a:off x="1861851" y="2539297"/>
            <a:ext cx="1597446" cy="98610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9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05DAC-1197-4A92-B329-F2B17EC6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1" y="1274423"/>
            <a:ext cx="11643307" cy="964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F55C0D-1C99-44C7-9E99-83FE656D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73" y="1975106"/>
            <a:ext cx="7361850" cy="4250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H="1">
            <a:off x="7844010" y="1956678"/>
            <a:ext cx="3128791" cy="204985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b="1" dirty="0"/>
              <a:t>Aula 6 -  Classes e </a:t>
            </a:r>
            <a:r>
              <a:rPr lang="en-US" b="1" dirty="0" err="1"/>
              <a:t>Funções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17/09/2018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 Classes e </a:t>
            </a:r>
            <a:r>
              <a:rPr lang="en-US" sz="7200" dirty="0" err="1"/>
              <a:t>Modularização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Funções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Classes e </a:t>
            </a:r>
            <a:r>
              <a:rPr lang="en-US" sz="6600" dirty="0" err="1"/>
              <a:t>Objetos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Construtores</a:t>
            </a:r>
            <a:r>
              <a:rPr lang="en-US" sz="6600" dirty="0"/>
              <a:t>, </a:t>
            </a:r>
            <a:r>
              <a:rPr lang="en-US" sz="6600" dirty="0" err="1"/>
              <a:t>Métodos</a:t>
            </a:r>
            <a:r>
              <a:rPr lang="en-US" sz="6600" dirty="0"/>
              <a:t> e </a:t>
            </a:r>
            <a:r>
              <a:rPr lang="en-US" sz="6600" dirty="0" err="1"/>
              <a:t>Atributos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Herança</a:t>
            </a:r>
            <a:r>
              <a:rPr lang="en-US" sz="6600" dirty="0"/>
              <a:t> e Privacidade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“</a:t>
            </a:r>
            <a:r>
              <a:rPr lang="en-US" sz="7000" dirty="0" err="1"/>
              <a:t>Usuário</a:t>
            </a:r>
            <a:r>
              <a:rPr lang="en-US" sz="7000" dirty="0"/>
              <a:t>” </a:t>
            </a:r>
            <a:r>
              <a:rPr lang="en-US" sz="7000" dirty="0">
                <a:sym typeface="Wingdings" panose="05000000000000000000" pitchFamily="2" charset="2"/>
              </a:rPr>
              <a:t> “Produto”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>
                <a:sym typeface="Wingdings" panose="05000000000000000000" pitchFamily="2" charset="2"/>
              </a:rPr>
              <a:t>Criar nova </a:t>
            </a:r>
            <a:r>
              <a:rPr lang="en-US" sz="6600" dirty="0" err="1">
                <a:sym typeface="Wingdings" panose="05000000000000000000" pitchFamily="2" charset="2"/>
              </a:rPr>
              <a:t>tabela</a:t>
            </a:r>
            <a:endParaRPr lang="en-US" sz="66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>
                <a:sym typeface="Wingdings" panose="05000000000000000000" pitchFamily="2" charset="2"/>
              </a:rPr>
              <a:t>Utilizar</a:t>
            </a:r>
            <a:r>
              <a:rPr lang="en-US" sz="6600" dirty="0">
                <a:sym typeface="Wingdings" panose="05000000000000000000" pitchFamily="2" charset="2"/>
              </a:rPr>
              <a:t> Classes para o  “Produto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>
                <a:sym typeface="Wingdings" panose="05000000000000000000" pitchFamily="2" charset="2"/>
              </a:rPr>
              <a:t>Modularizar</a:t>
            </a:r>
            <a:r>
              <a:rPr lang="en-US" sz="6600" dirty="0">
                <a:sym typeface="Wingdings" panose="05000000000000000000" pitchFamily="2" charset="2"/>
              </a:rPr>
              <a:t> o </a:t>
            </a:r>
            <a:r>
              <a:rPr lang="en-US" sz="6600" dirty="0" err="1">
                <a:sym typeface="Wingdings" panose="05000000000000000000" pitchFamily="2" charset="2"/>
              </a:rPr>
              <a:t>código</a:t>
            </a:r>
            <a:endParaRPr lang="en-US" sz="6600" dirty="0"/>
          </a:p>
          <a:p>
            <a:pPr marL="457200" lvl="1" indent="0">
              <a:buNone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2738" y="1410665"/>
            <a:ext cx="131238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Formato</a:t>
            </a:r>
            <a:r>
              <a:rPr lang="en-US" sz="3200" b="1" dirty="0"/>
              <a:t> </a:t>
            </a:r>
            <a:r>
              <a:rPr lang="en-US" sz="3200" b="1" dirty="0" err="1"/>
              <a:t>padrão</a:t>
            </a:r>
            <a:endParaRPr lang="en-US" sz="3200" b="1" dirty="0"/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função&gt; ($arg_1, $arg_2,...)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"Exemplo de função.\n";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valor_retornado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FBEF32-B5F8-4BA3-9690-068D9130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96" y="3962362"/>
            <a:ext cx="8553066" cy="2393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248527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0" y="1190463"/>
            <a:ext cx="122838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Atributos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Atributo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valor inicial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Métodos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do método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Atributo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111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Construtor</a:t>
            </a:r>
            <a:r>
              <a:rPr lang="en-US" dirty="0"/>
              <a:t> –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86438" y="1410665"/>
            <a:ext cx="114575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Métodos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 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lvl="2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2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do método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93450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Herança</a:t>
            </a:r>
            <a:r>
              <a:rPr lang="en-US" dirty="0"/>
              <a:t> / Privacidade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86438" y="1636738"/>
            <a:ext cx="114575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Classe Pai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 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lvl="1"/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rivacidade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Somente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acessivel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dentro dos métodos da classe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Acessível pela classe e filhas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Acessível a todos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61535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Exemplos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00B299-A0F2-4800-A791-462D768E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2" y="1410665"/>
            <a:ext cx="10001431" cy="4698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999200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3190" y="16160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– Classes, </a:t>
            </a:r>
            <a:r>
              <a:rPr lang="en-US" sz="4000" dirty="0" err="1"/>
              <a:t>Funções</a:t>
            </a:r>
            <a:r>
              <a:rPr lang="en-US" sz="4000" dirty="0"/>
              <a:t> e </a:t>
            </a:r>
            <a:r>
              <a:rPr lang="en-US" sz="4000" dirty="0" err="1"/>
              <a:t>Modularização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2547C-3254-498A-92F8-D81773EF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0" y="1531343"/>
            <a:ext cx="7915910" cy="50897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Refazer</a:t>
            </a:r>
            <a:r>
              <a:rPr lang="en-US" dirty="0"/>
              <a:t> exemplo anterior “</a:t>
            </a:r>
            <a:r>
              <a:rPr lang="en-US" dirty="0" err="1"/>
              <a:t>Usuario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outra </a:t>
            </a:r>
            <a:r>
              <a:rPr lang="en-US" dirty="0" err="1"/>
              <a:t>tabela</a:t>
            </a:r>
            <a:r>
              <a:rPr lang="en-US" dirty="0"/>
              <a:t> no banco:  Produto()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</a:t>
            </a:r>
            <a:r>
              <a:rPr lang="en-US" dirty="0" err="1"/>
              <a:t>uma</a:t>
            </a:r>
            <a:r>
              <a:rPr lang="en-US" dirty="0"/>
              <a:t> Classe Produto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Mudar a “</a:t>
            </a:r>
            <a:r>
              <a:rPr lang="en-US" dirty="0" err="1"/>
              <a:t>index.php</a:t>
            </a:r>
            <a:r>
              <a:rPr lang="en-US" dirty="0"/>
              <a:t>” para ler produto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um novo </a:t>
            </a:r>
            <a:r>
              <a:rPr lang="en-US" dirty="0" err="1"/>
              <a:t>arquivo</a:t>
            </a:r>
            <a:r>
              <a:rPr lang="en-US" dirty="0"/>
              <a:t> PHP e mudar o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conexão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para lá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funções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Substituir</a:t>
            </a:r>
            <a:r>
              <a:rPr lang="en-US" dirty="0"/>
              <a:t> o </a:t>
            </a:r>
            <a:r>
              <a:rPr lang="en-US" dirty="0" err="1"/>
              <a:t>códito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CRUD original para </a:t>
            </a:r>
            <a:r>
              <a:rPr lang="en-US" dirty="0" err="1"/>
              <a:t>funções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um novo </a:t>
            </a:r>
            <a:r>
              <a:rPr lang="en-US" dirty="0" err="1"/>
              <a:t>arquivo</a:t>
            </a:r>
            <a:r>
              <a:rPr lang="en-US" dirty="0"/>
              <a:t> para </a:t>
            </a:r>
            <a:r>
              <a:rPr lang="en-US" dirty="0" err="1"/>
              <a:t>exibicao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leitura</a:t>
            </a:r>
            <a:r>
              <a:rPr lang="en-US" dirty="0"/>
              <a:t> do banco para </a:t>
            </a:r>
            <a:r>
              <a:rPr lang="en-US" dirty="0" err="1"/>
              <a:t>objetos</a:t>
            </a:r>
            <a:r>
              <a:rPr lang="en-US" dirty="0"/>
              <a:t> da Classe Produto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18A2CCE-30F7-4DC0-84D3-4F1F0A292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2" t="6498" r="5" b="17166"/>
          <a:stretch/>
        </p:blipFill>
        <p:spPr>
          <a:xfrm>
            <a:off x="8059665" y="3646831"/>
            <a:ext cx="3788431" cy="2892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44FDB6-BBEA-4D0A-938A-F691428F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099" y="1426587"/>
            <a:ext cx="3728997" cy="2302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55884" y="1531344"/>
            <a:ext cx="2065743" cy="63897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ED8E21-EDB7-4C48-BFC9-A5F3B97F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07" y="1254516"/>
            <a:ext cx="8699335" cy="2037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3926B7-88D3-4CE5-BC3E-3A9BB53D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1" y="3383653"/>
            <a:ext cx="7917454" cy="3072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297724" y="5484337"/>
            <a:ext cx="2567351" cy="1102189"/>
          </a:xfrm>
          <a:prstGeom prst="wedgeRectCallout">
            <a:avLst>
              <a:gd name="adj1" fmla="val 61536"/>
              <a:gd name="adj2" fmla="val -99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da classe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H="1">
            <a:off x="3154017" y="2991588"/>
            <a:ext cx="3341799" cy="8010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B321973B-2C5F-4BD2-8EDA-CC04A0FD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3" t="-1221" r="5842" b="24042"/>
          <a:stretch/>
        </p:blipFill>
        <p:spPr>
          <a:xfrm>
            <a:off x="6880386" y="3941495"/>
            <a:ext cx="5128593" cy="1758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497796" y="3809984"/>
            <a:ext cx="3617990" cy="7797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6468080" y="4501153"/>
            <a:ext cx="946597" cy="49064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933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5608</TotalTime>
  <Words>600</Words>
  <Application>Microsoft Office PowerPoint</Application>
  <PresentationFormat>Widescreen</PresentationFormat>
  <Paragraphs>152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6)</vt:lpstr>
      <vt:lpstr>TECNOLOGIAS PARA INTERNET - II Aula 6 -  Classes e Funções</vt:lpstr>
      <vt:lpstr>TECNOLOGIAS PARA INTERNET - II PHP – Funções</vt:lpstr>
      <vt:lpstr>TECNOLOGIAS PARA INTERNET - II PHP – Classes</vt:lpstr>
      <vt:lpstr>TECNOLOGIAS PARA INTERNET - II PHP – Classes – Construtor – Criação de Objetos</vt:lpstr>
      <vt:lpstr>TECNOLOGIAS PARA INTERNET - II PHP – Classes – Herança / Privacidade</vt:lpstr>
      <vt:lpstr>TECNOLOGIAS PARA INTERNET - II PHP – Classes – Exemplos</vt:lpstr>
      <vt:lpstr>TECNOLOGIAS PARA INTERNET - II PHP – Exemplo – Classes, Funções e Modularização</vt:lpstr>
      <vt:lpstr>TECNOLOGIAS PARA INTERNET - II PHP – Exemplo Criar Classes</vt:lpstr>
      <vt:lpstr>TECNOLOGIAS PARA INTERNET - II PHP – Exemplo Criar Classes - Atributos</vt:lpstr>
      <vt:lpstr>TECNOLOGIAS PARA INTERNET - II PHP – Exemplo Criar Classes - Atributos</vt:lpstr>
      <vt:lpstr>TECNOLOGIAS PARA INTERNET - II PHP – Exemplo Criar Classes - Atributos</vt:lpstr>
      <vt:lpstr>TECNOLOGIAS PARA INTERNET - II PHP – Exemplo Criar Classes – Getters / Setters</vt:lpstr>
      <vt:lpstr>TECNOLOGIAS PARA INTERNET - II PHP – Exemplo Criar Classes – Exibicao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237</cp:revision>
  <cp:lastPrinted>2018-02-21T20:08:26Z</cp:lastPrinted>
  <dcterms:created xsi:type="dcterms:W3CDTF">2016-08-01T02:15:42Z</dcterms:created>
  <dcterms:modified xsi:type="dcterms:W3CDTF">2018-09-17T15:32:18Z</dcterms:modified>
</cp:coreProperties>
</file>