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4"/>
  </p:sldMasterIdLst>
  <p:notesMasterIdLst>
    <p:notesMasterId r:id="rId18"/>
  </p:notesMasterIdLst>
  <p:sldIdLst>
    <p:sldId id="256" r:id="rId5"/>
    <p:sldId id="258" r:id="rId6"/>
    <p:sldId id="260" r:id="rId7"/>
    <p:sldId id="259" r:id="rId8"/>
    <p:sldId id="263" r:id="rId9"/>
    <p:sldId id="257" r:id="rId10"/>
    <p:sldId id="293" r:id="rId11"/>
    <p:sldId id="298" r:id="rId12"/>
    <p:sldId id="299" r:id="rId13"/>
    <p:sldId id="297" r:id="rId14"/>
    <p:sldId id="295" r:id="rId15"/>
    <p:sldId id="277" r:id="rId16"/>
    <p:sldId id="292" r:id="rId17"/>
  </p:sldIdLst>
  <p:sldSz cx="9144000" cy="5143500" type="screen16x9"/>
  <p:notesSz cx="6858000" cy="9144000"/>
  <p:embeddedFontLst>
    <p:embeddedFont>
      <p:font typeface="AngsanaUPC" panose="02020603050405020304" pitchFamily="18" charset="-34"/>
      <p:regular r:id="rId19"/>
      <p:bold r:id="rId20"/>
      <p:italic r:id="rId21"/>
      <p:boldItalic r:id="rId22"/>
    </p:embeddedFont>
    <p:embeddedFont>
      <p:font typeface="Candara" panose="020E0502030303020204" pitchFamily="34" charset="0"/>
      <p:regular r:id="rId23"/>
      <p:bold r:id="rId24"/>
      <p:italic r:id="rId25"/>
      <p:boldItalic r:id="rId26"/>
    </p:embeddedFont>
    <p:embeddedFont>
      <p:font typeface="Leelawadee UI" panose="020B0502040204020203" pitchFamily="34" charset="-34"/>
      <p:regular r:id="rId27"/>
      <p:bold r:id="rId28"/>
    </p:embeddedFont>
    <p:embeddedFont>
      <p:font typeface="Microsoft JhengHei UI" panose="020B0604030504040204" pitchFamily="34" charset="-120"/>
      <p:regular r:id="rId29"/>
      <p:bold r:id="rId30"/>
    </p:embeddedFont>
    <p:embeddedFont>
      <p:font typeface="Oswald" panose="020B0604020202020204" charset="0"/>
      <p:regular r:id="rId31"/>
      <p:bold r:id="rId32"/>
    </p:embeddedFont>
    <p:embeddedFont>
      <p:font typeface="Raleway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  <p:embeddedFont>
      <p:font typeface="Roboto Condensed Light" panose="02000000000000000000" pitchFamily="2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79CC"/>
    <a:srgbClr val="79EAF0"/>
    <a:srgbClr val="ACC8FF"/>
    <a:srgbClr val="670FFE"/>
    <a:srgbClr val="4B82F0"/>
    <a:srgbClr val="0C214A"/>
    <a:srgbClr val="0D2758"/>
    <a:srgbClr val="E4FFFF"/>
    <a:srgbClr val="90E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549D8-ED11-4E82-B952-CA90F2016B06}" v="3" dt="2021-07-07T20:51:26.129"/>
  </p1510:revLst>
</p1510:revInfo>
</file>

<file path=ppt/tableStyles.xml><?xml version="1.0" encoding="utf-8"?>
<a:tblStyleLst xmlns:a="http://schemas.openxmlformats.org/drawingml/2006/main" def="{27AFDB85-93C9-4B59-B2CF-C4175AF17A1F}">
  <a:tblStyle styleId="{27AFDB85-93C9-4B59-B2CF-C4175AF17A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ableStyles" Target="tableStyles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7194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8c1997cbfd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8c1997cbfd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8c1997cb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8c1997cb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8c1997cbf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8c1997cbf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8b8ed53e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8b8ed53e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93be0b746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93be0b7465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ad6c7e10c1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ad6c7e10c1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8975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816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8c1997cb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8c1997cb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45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avLst/>
              <a:gdLst/>
              <a:ahLst/>
              <a:cxnLst/>
              <a:rect l="l" t="t" r="r" b="b"/>
              <a:pathLst>
                <a:path w="2258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avLst/>
              <a:gdLst/>
              <a:ahLst/>
              <a:cxnLst/>
              <a:rect l="l" t="t" r="r" b="b"/>
              <a:pathLst>
                <a:path w="2259" h="1035" extrusionOk="0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avLst/>
              <a:gdLst/>
              <a:ahLst/>
              <a:cxnLst/>
              <a:rect l="l" t="t" r="r" b="b"/>
              <a:pathLst>
                <a:path w="1" h="2002" extrusionOk="0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avLst/>
              <a:gdLst/>
              <a:ahLst/>
              <a:cxnLst/>
              <a:rect l="l" t="t" r="r" b="b"/>
              <a:pathLst>
                <a:path w="86029" h="55841" extrusionOk="0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avLst/>
              <a:gdLst/>
              <a:ahLst/>
              <a:cxnLst/>
              <a:rect l="l" t="t" r="r" b="b"/>
              <a:pathLst>
                <a:path w="86029" h="9008" extrusionOk="0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avLst/>
              <a:gdLst/>
              <a:ahLst/>
              <a:cxnLst/>
              <a:rect l="l" t="t" r="r" b="b"/>
              <a:pathLst>
                <a:path w="79257" h="41197" extrusionOk="0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avLst/>
              <a:gdLst/>
              <a:ahLst/>
              <a:cxnLst/>
              <a:rect l="l" t="t" r="r" b="b"/>
              <a:pathLst>
                <a:path w="1869" h="3803" fill="none" extrusionOk="0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avLst/>
              <a:gdLst/>
              <a:ahLst/>
              <a:cxnLst/>
              <a:rect l="l" t="t" r="r" b="b"/>
              <a:pathLst>
                <a:path w="1903" h="3803" fill="none" extrusionOk="0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avLst/>
              <a:gdLst/>
              <a:ahLst/>
              <a:cxnLst/>
              <a:rect l="l" t="t" r="r" b="b"/>
              <a:pathLst>
                <a:path w="1502" h="4137" fill="none" extrusionOk="0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avLst/>
              <a:gdLst/>
              <a:ahLst/>
              <a:cxnLst/>
              <a:rect l="l" t="t" r="r" b="b"/>
              <a:pathLst>
                <a:path w="1069" h="1069" extrusionOk="0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avLst/>
              <a:gdLst/>
              <a:ahLst/>
              <a:cxnLst/>
              <a:rect l="l" t="t" r="r" b="b"/>
              <a:pathLst>
                <a:path w="1068" h="1069" extrusionOk="0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avLst/>
              <a:gdLst/>
              <a:ahLst/>
              <a:cxnLst/>
              <a:rect l="l" t="t" r="r" b="b"/>
              <a:pathLst>
                <a:path w="56942" h="1" fill="none" extrusionOk="0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avLst/>
              <a:gdLst/>
              <a:ahLst/>
              <a:cxnLst/>
              <a:rect l="l" t="t" r="r" b="b"/>
              <a:pathLst>
                <a:path w="4404" h="1" fill="none" extrusionOk="0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avLst/>
              <a:gdLst/>
              <a:ahLst/>
              <a:cxnLst/>
              <a:rect l="l" t="t" r="r" b="b"/>
              <a:pathLst>
                <a:path w="5605" h="1" fill="none" extrusionOk="0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w="20850" cap="rnd" cmpd="sng">
              <a:solidFill>
                <a:srgbClr val="12D77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avLst/>
              <a:gdLst/>
              <a:ahLst/>
              <a:cxnLst/>
              <a:rect l="l" t="t" r="r" b="b"/>
              <a:pathLst>
                <a:path w="35627" h="1" fill="none" extrusionOk="0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avLst/>
              <a:gdLst/>
              <a:ahLst/>
              <a:cxnLst/>
              <a:rect l="l" t="t" r="r" b="b"/>
              <a:pathLst>
                <a:path w="6406" h="1" fill="none" extrusionOk="0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avLst/>
              <a:gdLst/>
              <a:ahLst/>
              <a:cxnLst/>
              <a:rect l="l" t="t" r="r" b="b"/>
              <a:pathLst>
                <a:path w="17347" h="1" fill="none" extrusionOk="0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avLst/>
              <a:gdLst/>
              <a:ahLst/>
              <a:cxnLst/>
              <a:rect l="l" t="t" r="r" b="b"/>
              <a:pathLst>
                <a:path w="3504" h="1" fill="none" extrusionOk="0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avLst/>
              <a:gdLst/>
              <a:ahLst/>
              <a:cxnLst/>
              <a:rect l="l" t="t" r="r" b="b"/>
              <a:pathLst>
                <a:path w="3503" h="1" fill="none" extrusionOk="0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avLst/>
              <a:gdLst/>
              <a:ahLst/>
              <a:cxnLst/>
              <a:rect l="l" t="t" r="r" b="b"/>
              <a:pathLst>
                <a:path w="3470" h="1" fill="none" extrusionOk="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avLst/>
              <a:gdLst/>
              <a:ahLst/>
              <a:cxnLst/>
              <a:rect l="l" t="t" r="r" b="b"/>
              <a:pathLst>
                <a:path w="54006" h="1" fill="none" extrusionOk="0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avLst/>
              <a:gdLst/>
              <a:ahLst/>
              <a:cxnLst/>
              <a:rect l="l" t="t" r="r" b="b"/>
              <a:pathLst>
                <a:path w="1269" h="1" fill="none" extrusionOk="0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w="20850" cap="rnd" cmpd="sng">
              <a:solidFill>
                <a:srgbClr val="12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avLst/>
              <a:gdLst/>
              <a:ahLst/>
              <a:cxnLst/>
              <a:rect l="l" t="t" r="r" b="b"/>
              <a:pathLst>
                <a:path w="7440" h="1" fill="none" extrusionOk="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avLst/>
              <a:gdLst/>
              <a:ahLst/>
              <a:cxnLst/>
              <a:rect l="l" t="t" r="r" b="b"/>
              <a:pathLst>
                <a:path w="14945" h="1" fill="none" extrusionOk="0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w="208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avLst/>
              <a:gdLst/>
              <a:ahLst/>
              <a:cxnLst/>
              <a:rect l="l" t="t" r="r" b="b"/>
              <a:pathLst>
                <a:path w="30423" h="1" fill="none" extrusionOk="0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avLst/>
              <a:gdLst/>
              <a:ahLst/>
              <a:cxnLst/>
              <a:rect l="l" t="t" r="r" b="b"/>
              <a:pathLst>
                <a:path w="12377" h="1" fill="none" extrusionOk="0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avLst/>
              <a:gdLst/>
              <a:ahLst/>
              <a:cxnLst/>
              <a:rect l="l" t="t" r="r" b="b"/>
              <a:pathLst>
                <a:path w="4905" h="1" fill="none" extrusionOk="0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w="208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avLst/>
              <a:gdLst/>
              <a:ahLst/>
              <a:cxnLst/>
              <a:rect l="l" t="t" r="r" b="b"/>
              <a:pathLst>
                <a:path w="4838" h="502" extrusionOk="0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avLst/>
              <a:gdLst/>
              <a:ahLst/>
              <a:cxnLst/>
              <a:rect l="l" t="t" r="r" b="b"/>
              <a:pathLst>
                <a:path w="4271" h="4370" extrusionOk="0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avLst/>
              <a:gdLst/>
              <a:ahLst/>
              <a:cxnLst/>
              <a:rect l="l" t="t" r="r" b="b"/>
              <a:pathLst>
                <a:path w="4271" h="4270" extrusionOk="0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avLst/>
              <a:gdLst/>
              <a:ahLst/>
              <a:cxnLst/>
              <a:rect l="l" t="t" r="r" b="b"/>
              <a:pathLst>
                <a:path w="3504" h="3536" extrusionOk="0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avLst/>
              <a:gdLst/>
              <a:ahLst/>
              <a:cxnLst/>
              <a:rect l="l" t="t" r="r" b="b"/>
              <a:pathLst>
                <a:path w="3504" h="1802" extrusionOk="0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avLst/>
              <a:gdLst/>
              <a:ahLst/>
              <a:cxnLst/>
              <a:rect l="l" t="t" r="r" b="b"/>
              <a:pathLst>
                <a:path w="4104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avLst/>
              <a:gdLst/>
              <a:ahLst/>
              <a:cxnLst/>
              <a:rect l="l" t="t" r="r" b="b"/>
              <a:pathLst>
                <a:path w="26587" h="1236" extrusionOk="0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avLst/>
              <a:gdLst/>
              <a:ahLst/>
              <a:cxnLst/>
              <a:rect l="l" t="t" r="r" b="b"/>
              <a:pathLst>
                <a:path w="5205" h="1268" extrusionOk="0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avLst/>
              <a:gdLst/>
              <a:ahLst/>
              <a:cxnLst/>
              <a:rect l="l" t="t" r="r" b="b"/>
              <a:pathLst>
                <a:path w="4704" h="1268" extrusionOk="0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avLst/>
              <a:gdLst/>
              <a:ahLst/>
              <a:cxnLst/>
              <a:rect l="l" t="t" r="r" b="b"/>
              <a:pathLst>
                <a:path w="24785" h="20816" extrusionOk="0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avLst/>
              <a:gdLst/>
              <a:ahLst/>
              <a:cxnLst/>
              <a:rect l="l" t="t" r="r" b="b"/>
              <a:pathLst>
                <a:path w="42498" h="66148" extrusionOk="0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avLst/>
              <a:gdLst/>
              <a:ahLst/>
              <a:cxnLst/>
              <a:rect l="l" t="t" r="r" b="b"/>
              <a:pathLst>
                <a:path w="42498" h="6005" extrusionOk="0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avLst/>
              <a:gdLst/>
              <a:ahLst/>
              <a:cxnLst/>
              <a:rect l="l" t="t" r="r" b="b"/>
              <a:pathLst>
                <a:path w="37994" h="56374" extrusionOk="0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avLst/>
              <a:gdLst/>
              <a:ahLst/>
              <a:cxnLst/>
              <a:rect l="l" t="t" r="r" b="b"/>
              <a:pathLst>
                <a:path w="2036" h="1036" extrusionOk="0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avLst/>
              <a:gdLst/>
              <a:ahLst/>
              <a:cxnLst/>
              <a:rect l="l" t="t" r="r" b="b"/>
              <a:pathLst>
                <a:path w="2698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avLst/>
              <a:gdLst/>
              <a:ahLst/>
              <a:cxnLst/>
              <a:rect l="l" t="t" r="r" b="b"/>
              <a:pathLst>
                <a:path w="2603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avLst/>
              <a:gdLst/>
              <a:ahLst/>
              <a:cxnLst/>
              <a:rect l="l" t="t" r="r" b="b"/>
              <a:pathLst>
                <a:path w="2102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avLst/>
              <a:gdLst/>
              <a:ahLst/>
              <a:cxnLst/>
              <a:rect l="l" t="t" r="r" b="b"/>
              <a:pathLst>
                <a:path w="15446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avLst/>
              <a:gdLst/>
              <a:ahLst/>
              <a:cxnLst/>
              <a:rect l="l" t="t" r="r" b="b"/>
              <a:pathLst>
                <a:path w="4872" h="635" extrusionOk="0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avLst/>
              <a:gdLst/>
              <a:ahLst/>
              <a:cxnLst/>
              <a:rect l="l" t="t" r="r" b="b"/>
              <a:pathLst>
                <a:path w="3270" h="668" extrusionOk="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avLst/>
              <a:gdLst/>
              <a:ahLst/>
              <a:cxnLst/>
              <a:rect l="l" t="t" r="r" b="b"/>
              <a:pathLst>
                <a:path w="969" h="668" extrusionOk="0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avLst/>
              <a:gdLst/>
              <a:ahLst/>
              <a:cxnLst/>
              <a:rect l="l" t="t" r="r" b="b"/>
              <a:pathLst>
                <a:path w="2937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avLst/>
              <a:gdLst/>
              <a:ahLst/>
              <a:cxnLst/>
              <a:rect l="l" t="t" r="r" b="b"/>
              <a:pathLst>
                <a:path w="2970" h="668" extrusionOk="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avLst/>
              <a:gdLst/>
              <a:ahLst/>
              <a:cxnLst/>
              <a:rect l="l" t="t" r="r" b="b"/>
              <a:pathLst>
                <a:path w="25052" h="635" extrusionOk="0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avLst/>
              <a:gdLst/>
              <a:ahLst/>
              <a:cxnLst/>
              <a:rect l="l" t="t" r="r" b="b"/>
              <a:pathLst>
                <a:path w="1502" h="635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avLst/>
              <a:gdLst/>
              <a:ahLst/>
              <a:cxnLst/>
              <a:rect l="l" t="t" r="r" b="b"/>
              <a:pathLst>
                <a:path w="1502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avLst/>
              <a:gdLst/>
              <a:ahLst/>
              <a:cxnLst/>
              <a:rect l="l" t="t" r="r" b="b"/>
              <a:pathLst>
                <a:path w="1502" h="634" extrusionOk="0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avLst/>
              <a:gdLst/>
              <a:ahLst/>
              <a:cxnLst/>
              <a:rect l="l" t="t" r="r" b="b"/>
              <a:pathLst>
                <a:path w="3670" h="635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avLst/>
              <a:gdLst/>
              <a:ahLst/>
              <a:cxnLst/>
              <a:rect l="l" t="t" r="r" b="b"/>
              <a:pathLst>
                <a:path w="10575" h="668" extrusionOk="0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avLst/>
              <a:gdLst/>
              <a:ahLst/>
              <a:cxnLst/>
              <a:rect l="l" t="t" r="r" b="b"/>
              <a:pathLst>
                <a:path w="11976" h="668" extrusionOk="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avLst/>
              <a:gdLst/>
              <a:ahLst/>
              <a:cxnLst/>
              <a:rect l="l" t="t" r="r" b="b"/>
              <a:pathLst>
                <a:path w="8874" h="668" extrusionOk="0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avLst/>
              <a:gdLst/>
              <a:ahLst/>
              <a:cxnLst/>
              <a:rect l="l" t="t" r="r" b="b"/>
              <a:pathLst>
                <a:path w="3904" h="634" extrusionOk="0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avLst/>
              <a:gdLst/>
              <a:ahLst/>
              <a:cxnLst/>
              <a:rect l="l" t="t" r="r" b="b"/>
              <a:pathLst>
                <a:path w="1251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avLst/>
              <a:gdLst/>
              <a:ahLst/>
              <a:cxnLst/>
              <a:rect l="l" t="t" r="r" b="b"/>
              <a:pathLst>
                <a:path w="20216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avLst/>
              <a:gdLst/>
              <a:ahLst/>
              <a:cxnLst/>
              <a:rect l="l" t="t" r="r" b="b"/>
              <a:pathLst>
                <a:path w="20216" h="669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avLst/>
              <a:gdLst/>
              <a:ahLst/>
              <a:cxnLst/>
              <a:rect l="l" t="t" r="r" b="b"/>
              <a:pathLst>
                <a:path w="20182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avLst/>
              <a:gdLst/>
              <a:ahLst/>
              <a:cxnLst/>
              <a:rect l="l" t="t" r="r" b="b"/>
              <a:pathLst>
                <a:path w="20182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avLst/>
              <a:gdLst/>
              <a:ahLst/>
              <a:cxnLst/>
              <a:rect l="l" t="t" r="r" b="b"/>
              <a:pathLst>
                <a:path w="6005" h="635" extrusionOk="0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avLst/>
              <a:gdLst/>
              <a:ahLst/>
              <a:cxnLst/>
              <a:rect l="l" t="t" r="r" b="b"/>
              <a:pathLst>
                <a:path w="800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avLst/>
              <a:gdLst/>
              <a:ahLst/>
              <a:cxnLst/>
              <a:rect l="l" t="t" r="r" b="b"/>
              <a:pathLst>
                <a:path w="8007" h="668" extrusionOk="0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avLst/>
              <a:gdLst/>
              <a:ahLst/>
              <a:cxnLst/>
              <a:rect l="l" t="t" r="r" b="b"/>
              <a:pathLst>
                <a:path w="3070" h="668" extrusionOk="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avLst/>
              <a:gdLst/>
              <a:ahLst/>
              <a:cxnLst/>
              <a:rect l="l" t="t" r="r" b="b"/>
              <a:pathLst>
                <a:path w="18781" h="668" extrusionOk="0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avLst/>
              <a:gdLst/>
              <a:ahLst/>
              <a:cxnLst/>
              <a:rect l="l" t="t" r="r" b="b"/>
              <a:pathLst>
                <a:path w="3037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avLst/>
              <a:gdLst/>
              <a:ahLst/>
              <a:cxnLst/>
              <a:rect l="l" t="t" r="r" b="b"/>
              <a:pathLst>
                <a:path w="3036" h="635" extrusionOk="0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avLst/>
              <a:gdLst/>
              <a:ahLst/>
              <a:cxnLst/>
              <a:rect l="l" t="t" r="r" b="b"/>
              <a:pathLst>
                <a:path w="3070" h="635" extrusionOk="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avLst/>
              <a:gdLst/>
              <a:ahLst/>
              <a:cxnLst/>
              <a:rect l="l" t="t" r="r" b="b"/>
              <a:pathLst>
                <a:path w="2069" h="635" extrusionOk="0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avLst/>
              <a:gdLst/>
              <a:ahLst/>
              <a:cxnLst/>
              <a:rect l="l" t="t" r="r" b="b"/>
              <a:pathLst>
                <a:path w="32658" h="29923" extrusionOk="0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avLst/>
              <a:gdLst/>
              <a:ahLst/>
              <a:cxnLst/>
              <a:rect l="l" t="t" r="r" b="b"/>
              <a:pathLst>
                <a:path w="29189" h="22451" extrusionOk="0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avLst/>
              <a:gdLst/>
              <a:ahLst/>
              <a:cxnLst/>
              <a:rect l="l" t="t" r="r" b="b"/>
              <a:pathLst>
                <a:path w="2074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avLst/>
              <a:gdLst/>
              <a:ahLst/>
              <a:cxnLst/>
              <a:rect l="l" t="t" r="r" b="b"/>
              <a:pathLst>
                <a:path w="2002" h="501" extrusionOk="0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avLst/>
              <a:gdLst/>
              <a:ahLst/>
              <a:cxnLst/>
              <a:rect l="l" t="t" r="r" b="b"/>
              <a:pathLst>
                <a:path w="11876" h="502" extrusionOk="0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avLst/>
              <a:gdLst/>
              <a:ahLst/>
              <a:cxnLst/>
              <a:rect l="l" t="t" r="r" b="b"/>
              <a:pathLst>
                <a:path w="3771" h="502" extrusionOk="0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avLst/>
              <a:gdLst/>
              <a:ahLst/>
              <a:cxnLst/>
              <a:rect l="l" t="t" r="r" b="b"/>
              <a:pathLst>
                <a:path w="2503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avLst/>
              <a:gdLst/>
              <a:ahLst/>
              <a:cxnLst/>
              <a:rect l="l" t="t" r="r" b="b"/>
              <a:pathLst>
                <a:path w="734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avLst/>
              <a:gdLst/>
              <a:ahLst/>
              <a:cxnLst/>
              <a:rect l="l" t="t" r="r" b="b"/>
              <a:pathLst>
                <a:path w="2270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avLst/>
              <a:gdLst/>
              <a:ahLst/>
              <a:cxnLst/>
              <a:rect l="l" t="t" r="r" b="b"/>
              <a:pathLst>
                <a:path w="226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avLst/>
              <a:gdLst/>
              <a:ahLst/>
              <a:cxnLst/>
              <a:rect l="l" t="t" r="r" b="b"/>
              <a:pathLst>
                <a:path w="19248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avLst/>
              <a:gdLst/>
              <a:ahLst/>
              <a:cxnLst/>
              <a:rect l="l" t="t" r="r" b="b"/>
              <a:pathLst>
                <a:path w="1135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avLst/>
              <a:gdLst/>
              <a:ahLst/>
              <a:cxnLst/>
              <a:rect l="l" t="t" r="r" b="b"/>
              <a:pathLst>
                <a:path w="2836" h="468" extrusionOk="0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avLst/>
              <a:gdLst/>
              <a:ahLst/>
              <a:cxnLst/>
              <a:rect l="l" t="t" r="r" b="b"/>
              <a:pathLst>
                <a:path w="8141" h="468" extrusionOk="0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avLst/>
              <a:gdLst/>
              <a:ahLst/>
              <a:cxnLst/>
              <a:rect l="l" t="t" r="r" b="b"/>
              <a:pathLst>
                <a:path w="9174" h="501" extrusionOk="0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avLst/>
              <a:gdLst/>
              <a:ahLst/>
              <a:cxnLst/>
              <a:rect l="l" t="t" r="r" b="b"/>
              <a:pathLst>
                <a:path w="3003" h="502" extrusionOk="0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avLst/>
              <a:gdLst/>
              <a:ahLst/>
              <a:cxnLst/>
              <a:rect l="l" t="t" r="r" b="b"/>
              <a:pathLst>
                <a:path w="9608" h="502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avLst/>
              <a:gdLst/>
              <a:ahLst/>
              <a:cxnLst/>
              <a:rect l="l" t="t" r="r" b="b"/>
              <a:pathLst>
                <a:path w="15512" h="468" extrusionOk="0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avLst/>
              <a:gdLst/>
              <a:ahLst/>
              <a:cxnLst/>
              <a:rect l="l" t="t" r="r" b="b"/>
              <a:pathLst>
                <a:path w="4605" h="468" extrusionOk="0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avLst/>
              <a:gdLst/>
              <a:ahLst/>
              <a:cxnLst/>
              <a:rect l="l" t="t" r="r" b="b"/>
              <a:pathLst>
                <a:path w="6139" h="468" extrusionOk="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avLst/>
              <a:gdLst/>
              <a:ahLst/>
              <a:cxnLst/>
              <a:rect l="l" t="t" r="r" b="b"/>
              <a:pathLst>
                <a:path w="6139" h="501" extrusionOk="0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avLst/>
              <a:gdLst/>
              <a:ahLst/>
              <a:cxnLst/>
              <a:rect l="l" t="t" r="r" b="b"/>
              <a:pathLst>
                <a:path w="2336" h="501" extrusionOk="0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avLst/>
              <a:gdLst/>
              <a:ahLst/>
              <a:cxnLst/>
              <a:rect l="l" t="t" r="r" b="b"/>
              <a:pathLst>
                <a:path w="14444" h="501" extrusionOk="0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22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64" name="Google Shape;464;p22"/>
          <p:cNvSpPr txBox="1">
            <a:spLocks noGrp="1"/>
          </p:cNvSpPr>
          <p:nvPr>
            <p:ph type="subTitle" idx="1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lang="en" sz="1200" b="1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9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2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>
            <a:spLocks noGrp="1"/>
          </p:cNvSpPr>
          <p:nvPr>
            <p:ph type="subTitle" idx="1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3" name="Google Shape;313;p2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21"/>
          <p:cNvSpPr txBox="1">
            <a:spLocks noGrp="1"/>
          </p:cNvSpPr>
          <p:nvPr>
            <p:ph type="subTitle" idx="2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ubTitle" idx="3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21"/>
          <p:cNvSpPr txBox="1">
            <a:spLocks noGrp="1"/>
          </p:cNvSpPr>
          <p:nvPr>
            <p:ph type="subTitle" idx="4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1"/>
          <p:cNvSpPr txBox="1">
            <a:spLocks noGrp="1"/>
          </p:cNvSpPr>
          <p:nvPr>
            <p:ph type="subTitle" idx="5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1"/>
          <p:cNvSpPr txBox="1">
            <a:spLocks noGrp="1"/>
          </p:cNvSpPr>
          <p:nvPr>
            <p:ph type="subTitle" idx="6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332101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1"/>
          <p:cNvSpPr txBox="1">
            <a:spLocks noGrp="1"/>
          </p:cNvSpPr>
          <p:nvPr>
            <p:ph type="subTitle" idx="7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1"/>
          <p:cNvSpPr txBox="1">
            <a:spLocks noGrp="1"/>
          </p:cNvSpPr>
          <p:nvPr>
            <p:ph type="subTitle" idx="8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21"/>
          <p:cNvSpPr txBox="1">
            <a:spLocks noGrp="1"/>
          </p:cNvSpPr>
          <p:nvPr>
            <p:ph type="subTitle" idx="9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1"/>
          <p:cNvSpPr txBox="1">
            <a:spLocks noGrp="1"/>
          </p:cNvSpPr>
          <p:nvPr>
            <p:ph type="subTitle" idx="13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1"/>
          <p:cNvSpPr txBox="1">
            <a:spLocks noGrp="1"/>
          </p:cNvSpPr>
          <p:nvPr>
            <p:ph type="subTitle" idx="14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1"/>
          <p:cNvSpPr txBox="1">
            <a:spLocks noGrp="1"/>
          </p:cNvSpPr>
          <p:nvPr>
            <p:ph type="subTitle" idx="15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8" r:id="rId6"/>
    <p:sldLayoutId id="2147483659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webp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80.png"/><Relationship Id="rId5" Type="http://schemas.openxmlformats.org/officeDocument/2006/relationships/slide" Target="slide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191266" y="1295502"/>
            <a:ext cx="5080286" cy="26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DESENVOLVIMENTO DE SOFTWARE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CaixaDeTexto 5">
            <a:extLst>
              <a:ext uri="{FF2B5EF4-FFF2-40B4-BE49-F238E27FC236}">
                <a16:creationId xmlns:a16="http://schemas.microsoft.com/office/drawing/2014/main" id="{249D2547-A31B-4DC3-B644-4291E58954BA}"/>
              </a:ext>
            </a:extLst>
          </p:cNvPr>
          <p:cNvSpPr txBox="1"/>
          <p:nvPr/>
        </p:nvSpPr>
        <p:spPr>
          <a:xfrm>
            <a:off x="2930725" y="28668"/>
            <a:ext cx="33740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sz="1100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Projeto/Estágio</a:t>
            </a:r>
          </a:p>
          <a:p>
            <a:pPr algn="ctr"/>
            <a:r>
              <a:rPr lang="pt-PT" sz="1100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2020/2021</a:t>
            </a:r>
          </a:p>
        </p:txBody>
      </p:sp>
      <p:pic>
        <p:nvPicPr>
          <p:cNvPr id="188" name="Imagem 187" descr="Uma imagem com texto&#10;&#10;Descrição gerada automaticamente">
            <a:extLst>
              <a:ext uri="{FF2B5EF4-FFF2-40B4-BE49-F238E27FC236}">
                <a16:creationId xmlns:a16="http://schemas.microsoft.com/office/drawing/2014/main" id="{962E7B8A-9753-42FD-951B-E24BFF86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48" y="76734"/>
            <a:ext cx="1700894" cy="534881"/>
          </a:xfrm>
          <a:prstGeom prst="rect">
            <a:avLst/>
          </a:prstGeom>
        </p:spPr>
      </p:pic>
      <p:sp>
        <p:nvSpPr>
          <p:cNvPr id="189" name="CaixaDeTexto 6">
            <a:extLst>
              <a:ext uri="{FF2B5EF4-FFF2-40B4-BE49-F238E27FC236}">
                <a16:creationId xmlns:a16="http://schemas.microsoft.com/office/drawing/2014/main" id="{1DFC8E83-625E-41AC-BB5B-53B7B1734B5A}"/>
              </a:ext>
            </a:extLst>
          </p:cNvPr>
          <p:cNvSpPr txBox="1"/>
          <p:nvPr/>
        </p:nvSpPr>
        <p:spPr>
          <a:xfrm>
            <a:off x="83270" y="4866158"/>
            <a:ext cx="8863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1050" dirty="0">
                <a:solidFill>
                  <a:schemeClr val="tx1"/>
                </a:solidFill>
                <a:latin typeface="Leelawadee UI" panose="020B0502040204020203" pitchFamily="34" charset="-34"/>
                <a:cs typeface="Leelawadee UI" panose="020B0502040204020203" pitchFamily="34" charset="-34"/>
              </a:rPr>
              <a:t>Docentes: Teresa Gonçalves, José Saias e Pedro Salgueiro Discente: Leonardo Catarro nº 43025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399911-1431-4BDB-BC93-1F20313B4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0243" y="3373385"/>
            <a:ext cx="3781116" cy="739500"/>
          </a:xfrm>
        </p:spPr>
        <p:txBody>
          <a:bodyPr/>
          <a:lstStyle/>
          <a:p>
            <a:pPr algn="ctr"/>
            <a:r>
              <a:rPr lang="pt-PT" sz="1200" dirty="0"/>
              <a:t>Realizado na empresa </a:t>
            </a:r>
            <a:r>
              <a:rPr lang="pt-PT" sz="1200" dirty="0" err="1"/>
              <a:t>Focusbc</a:t>
            </a:r>
            <a:endParaRPr lang="pt-PT" sz="12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10">
            <a:extLst>
              <a:ext uri="{FF2B5EF4-FFF2-40B4-BE49-F238E27FC236}">
                <a16:creationId xmlns:a16="http://schemas.microsoft.com/office/drawing/2014/main" id="{394BC68F-0997-4846-830D-1B82E18C3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051" y="1107651"/>
            <a:ext cx="3625406" cy="88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>
              <a:buSzPts val="1100"/>
            </a:pPr>
            <a:r>
              <a:rPr lang="pt-PT" sz="1600" b="1" dirty="0">
                <a:solidFill>
                  <a:srgbClr val="ACC8FF"/>
                </a:solidFill>
                <a:latin typeface="Candara" panose="020E0502030303020204" pitchFamily="34" charset="0"/>
              </a:rPr>
              <a:t>SETUP CLOUD SCHEDULER </a:t>
            </a:r>
          </a:p>
          <a:p>
            <a:pPr algn="just"/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Com o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Cloud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Scheduler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, ferramenta do GCP</a:t>
            </a:r>
          </a:p>
          <a:p>
            <a:pPr algn="just"/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Configuração do relógio para a execução periódica do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endpoint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criado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02FB9F93-5AC0-4FB9-90CB-EB05CD259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28" y="3263533"/>
            <a:ext cx="3847382" cy="715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>
              <a:buSzPts val="1100"/>
            </a:pPr>
            <a:r>
              <a:rPr lang="pt-PT" sz="1600" b="1" dirty="0">
                <a:solidFill>
                  <a:srgbClr val="79EAF0"/>
                </a:solidFill>
                <a:latin typeface="Candara" panose="020E0502030303020204" pitchFamily="34" charset="0"/>
              </a:rPr>
              <a:t>GET ALL LIS INSTANCES</a:t>
            </a:r>
          </a:p>
          <a:p>
            <a:pPr algn="r"/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Teste</a:t>
            </a:r>
            <a:r>
              <a:rPr lang="pt-PT" dirty="0"/>
              <a:t> 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final ao projeto com todas a instância do produto</a:t>
            </a:r>
          </a:p>
          <a:p>
            <a:pPr algn="r"/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Teste Pivot à performance do processo de sincronização</a:t>
            </a:r>
          </a:p>
        </p:txBody>
      </p:sp>
      <p:cxnSp>
        <p:nvCxnSpPr>
          <p:cNvPr id="14" name="Straight Connector 23">
            <a:extLst>
              <a:ext uri="{FF2B5EF4-FFF2-40B4-BE49-F238E27FC236}">
                <a16:creationId xmlns:a16="http://schemas.microsoft.com/office/drawing/2014/main" id="{B83BAAEB-08EC-4978-A17F-4A798F112F01}"/>
              </a:ext>
            </a:extLst>
          </p:cNvPr>
          <p:cNvCxnSpPr>
            <a:cxnSpLocks/>
          </p:cNvCxnSpPr>
          <p:nvPr/>
        </p:nvCxnSpPr>
        <p:spPr>
          <a:xfrm flipV="1">
            <a:off x="4691066" y="-100973"/>
            <a:ext cx="0" cy="912006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6">
            <a:extLst>
              <a:ext uri="{FF2B5EF4-FFF2-40B4-BE49-F238E27FC236}">
                <a16:creationId xmlns:a16="http://schemas.microsoft.com/office/drawing/2014/main" id="{F634F10C-C95C-44A9-83E3-8A32EBD63158}"/>
              </a:ext>
            </a:extLst>
          </p:cNvPr>
          <p:cNvSpPr>
            <a:spLocks noChangeAspect="1"/>
          </p:cNvSpPr>
          <p:nvPr/>
        </p:nvSpPr>
        <p:spPr bwMode="auto">
          <a:xfrm>
            <a:off x="4100149" y="977657"/>
            <a:ext cx="1125971" cy="1124918"/>
          </a:xfrm>
          <a:custGeom>
            <a:avLst/>
            <a:gdLst>
              <a:gd name="T0" fmla="*/ 534 w 1068"/>
              <a:gd name="T1" fmla="*/ 0 h 1067"/>
              <a:gd name="T2" fmla="*/ 602 w 1068"/>
              <a:gd name="T3" fmla="*/ 4 h 1067"/>
              <a:gd name="T4" fmla="*/ 666 w 1068"/>
              <a:gd name="T5" fmla="*/ 16 h 1067"/>
              <a:gd name="T6" fmla="*/ 728 w 1068"/>
              <a:gd name="T7" fmla="*/ 36 h 1067"/>
              <a:gd name="T8" fmla="*/ 785 w 1068"/>
              <a:gd name="T9" fmla="*/ 62 h 1067"/>
              <a:gd name="T10" fmla="*/ 839 w 1068"/>
              <a:gd name="T11" fmla="*/ 96 h 1067"/>
              <a:gd name="T12" fmla="*/ 889 w 1068"/>
              <a:gd name="T13" fmla="*/ 135 h 1067"/>
              <a:gd name="T14" fmla="*/ 933 w 1068"/>
              <a:gd name="T15" fmla="*/ 180 h 1067"/>
              <a:gd name="T16" fmla="*/ 972 w 1068"/>
              <a:gd name="T17" fmla="*/ 228 h 1067"/>
              <a:gd name="T18" fmla="*/ 1006 w 1068"/>
              <a:gd name="T19" fmla="*/ 283 h 1067"/>
              <a:gd name="T20" fmla="*/ 1033 w 1068"/>
              <a:gd name="T21" fmla="*/ 341 h 1067"/>
              <a:gd name="T22" fmla="*/ 1052 w 1068"/>
              <a:gd name="T23" fmla="*/ 402 h 1067"/>
              <a:gd name="T24" fmla="*/ 1064 w 1068"/>
              <a:gd name="T25" fmla="*/ 466 h 1067"/>
              <a:gd name="T26" fmla="*/ 1068 w 1068"/>
              <a:gd name="T27" fmla="*/ 534 h 1067"/>
              <a:gd name="T28" fmla="*/ 1064 w 1068"/>
              <a:gd name="T29" fmla="*/ 601 h 1067"/>
              <a:gd name="T30" fmla="*/ 1052 w 1068"/>
              <a:gd name="T31" fmla="*/ 665 h 1067"/>
              <a:gd name="T32" fmla="*/ 1033 w 1068"/>
              <a:gd name="T33" fmla="*/ 727 h 1067"/>
              <a:gd name="T34" fmla="*/ 1006 w 1068"/>
              <a:gd name="T35" fmla="*/ 784 h 1067"/>
              <a:gd name="T36" fmla="*/ 972 w 1068"/>
              <a:gd name="T37" fmla="*/ 839 h 1067"/>
              <a:gd name="T38" fmla="*/ 933 w 1068"/>
              <a:gd name="T39" fmla="*/ 888 h 1067"/>
              <a:gd name="T40" fmla="*/ 889 w 1068"/>
              <a:gd name="T41" fmla="*/ 934 h 1067"/>
              <a:gd name="T42" fmla="*/ 839 w 1068"/>
              <a:gd name="T43" fmla="*/ 972 h 1067"/>
              <a:gd name="T44" fmla="*/ 785 w 1068"/>
              <a:gd name="T45" fmla="*/ 1006 h 1067"/>
              <a:gd name="T46" fmla="*/ 728 w 1068"/>
              <a:gd name="T47" fmla="*/ 1032 h 1067"/>
              <a:gd name="T48" fmla="*/ 666 w 1068"/>
              <a:gd name="T49" fmla="*/ 1052 h 1067"/>
              <a:gd name="T50" fmla="*/ 602 w 1068"/>
              <a:gd name="T51" fmla="*/ 1063 h 1067"/>
              <a:gd name="T52" fmla="*/ 534 w 1068"/>
              <a:gd name="T53" fmla="*/ 1067 h 1067"/>
              <a:gd name="T54" fmla="*/ 467 w 1068"/>
              <a:gd name="T55" fmla="*/ 1063 h 1067"/>
              <a:gd name="T56" fmla="*/ 403 w 1068"/>
              <a:gd name="T57" fmla="*/ 1052 h 1067"/>
              <a:gd name="T58" fmla="*/ 341 w 1068"/>
              <a:gd name="T59" fmla="*/ 1032 h 1067"/>
              <a:gd name="T60" fmla="*/ 284 w 1068"/>
              <a:gd name="T61" fmla="*/ 1006 h 1067"/>
              <a:gd name="T62" fmla="*/ 229 w 1068"/>
              <a:gd name="T63" fmla="*/ 972 h 1067"/>
              <a:gd name="T64" fmla="*/ 179 w 1068"/>
              <a:gd name="T65" fmla="*/ 934 h 1067"/>
              <a:gd name="T66" fmla="*/ 134 w 1068"/>
              <a:gd name="T67" fmla="*/ 888 h 1067"/>
              <a:gd name="T68" fmla="*/ 97 w 1068"/>
              <a:gd name="T69" fmla="*/ 839 h 1067"/>
              <a:gd name="T70" fmla="*/ 62 w 1068"/>
              <a:gd name="T71" fmla="*/ 784 h 1067"/>
              <a:gd name="T72" fmla="*/ 36 w 1068"/>
              <a:gd name="T73" fmla="*/ 727 h 1067"/>
              <a:gd name="T74" fmla="*/ 17 w 1068"/>
              <a:gd name="T75" fmla="*/ 665 h 1067"/>
              <a:gd name="T76" fmla="*/ 5 w 1068"/>
              <a:gd name="T77" fmla="*/ 601 h 1067"/>
              <a:gd name="T78" fmla="*/ 0 w 1068"/>
              <a:gd name="T79" fmla="*/ 534 h 1067"/>
              <a:gd name="T80" fmla="*/ 5 w 1068"/>
              <a:gd name="T81" fmla="*/ 466 h 1067"/>
              <a:gd name="T82" fmla="*/ 17 w 1068"/>
              <a:gd name="T83" fmla="*/ 402 h 1067"/>
              <a:gd name="T84" fmla="*/ 36 w 1068"/>
              <a:gd name="T85" fmla="*/ 341 h 1067"/>
              <a:gd name="T86" fmla="*/ 62 w 1068"/>
              <a:gd name="T87" fmla="*/ 283 h 1067"/>
              <a:gd name="T88" fmla="*/ 97 w 1068"/>
              <a:gd name="T89" fmla="*/ 228 h 1067"/>
              <a:gd name="T90" fmla="*/ 134 w 1068"/>
              <a:gd name="T91" fmla="*/ 180 h 1067"/>
              <a:gd name="T92" fmla="*/ 179 w 1068"/>
              <a:gd name="T93" fmla="*/ 135 h 1067"/>
              <a:gd name="T94" fmla="*/ 229 w 1068"/>
              <a:gd name="T95" fmla="*/ 96 h 1067"/>
              <a:gd name="T96" fmla="*/ 284 w 1068"/>
              <a:gd name="T97" fmla="*/ 62 h 1067"/>
              <a:gd name="T98" fmla="*/ 341 w 1068"/>
              <a:gd name="T99" fmla="*/ 36 h 1067"/>
              <a:gd name="T100" fmla="*/ 403 w 1068"/>
              <a:gd name="T101" fmla="*/ 16 h 1067"/>
              <a:gd name="T102" fmla="*/ 467 w 1068"/>
              <a:gd name="T103" fmla="*/ 4 h 1067"/>
              <a:gd name="T104" fmla="*/ 534 w 1068"/>
              <a:gd name="T105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7">
                <a:moveTo>
                  <a:pt x="534" y="0"/>
                </a:moveTo>
                <a:lnTo>
                  <a:pt x="602" y="4"/>
                </a:lnTo>
                <a:lnTo>
                  <a:pt x="666" y="16"/>
                </a:lnTo>
                <a:lnTo>
                  <a:pt x="728" y="36"/>
                </a:lnTo>
                <a:lnTo>
                  <a:pt x="785" y="62"/>
                </a:lnTo>
                <a:lnTo>
                  <a:pt x="839" y="96"/>
                </a:lnTo>
                <a:lnTo>
                  <a:pt x="889" y="135"/>
                </a:lnTo>
                <a:lnTo>
                  <a:pt x="933" y="180"/>
                </a:lnTo>
                <a:lnTo>
                  <a:pt x="972" y="228"/>
                </a:lnTo>
                <a:lnTo>
                  <a:pt x="1006" y="283"/>
                </a:lnTo>
                <a:lnTo>
                  <a:pt x="1033" y="341"/>
                </a:lnTo>
                <a:lnTo>
                  <a:pt x="1052" y="402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1"/>
                </a:lnTo>
                <a:lnTo>
                  <a:pt x="1052" y="665"/>
                </a:lnTo>
                <a:lnTo>
                  <a:pt x="1033" y="727"/>
                </a:lnTo>
                <a:lnTo>
                  <a:pt x="1006" y="784"/>
                </a:lnTo>
                <a:lnTo>
                  <a:pt x="972" y="839"/>
                </a:lnTo>
                <a:lnTo>
                  <a:pt x="933" y="888"/>
                </a:lnTo>
                <a:lnTo>
                  <a:pt x="889" y="934"/>
                </a:lnTo>
                <a:lnTo>
                  <a:pt x="839" y="972"/>
                </a:lnTo>
                <a:lnTo>
                  <a:pt x="785" y="1006"/>
                </a:lnTo>
                <a:lnTo>
                  <a:pt x="728" y="1032"/>
                </a:lnTo>
                <a:lnTo>
                  <a:pt x="666" y="1052"/>
                </a:lnTo>
                <a:lnTo>
                  <a:pt x="602" y="1063"/>
                </a:lnTo>
                <a:lnTo>
                  <a:pt x="534" y="1067"/>
                </a:lnTo>
                <a:lnTo>
                  <a:pt x="467" y="1063"/>
                </a:lnTo>
                <a:lnTo>
                  <a:pt x="403" y="1052"/>
                </a:lnTo>
                <a:lnTo>
                  <a:pt x="341" y="1032"/>
                </a:lnTo>
                <a:lnTo>
                  <a:pt x="284" y="1006"/>
                </a:lnTo>
                <a:lnTo>
                  <a:pt x="229" y="972"/>
                </a:lnTo>
                <a:lnTo>
                  <a:pt x="179" y="934"/>
                </a:lnTo>
                <a:lnTo>
                  <a:pt x="134" y="888"/>
                </a:lnTo>
                <a:lnTo>
                  <a:pt x="97" y="839"/>
                </a:lnTo>
                <a:lnTo>
                  <a:pt x="62" y="784"/>
                </a:lnTo>
                <a:lnTo>
                  <a:pt x="36" y="727"/>
                </a:lnTo>
                <a:lnTo>
                  <a:pt x="17" y="665"/>
                </a:lnTo>
                <a:lnTo>
                  <a:pt x="5" y="601"/>
                </a:lnTo>
                <a:lnTo>
                  <a:pt x="0" y="534"/>
                </a:lnTo>
                <a:lnTo>
                  <a:pt x="5" y="466"/>
                </a:lnTo>
                <a:lnTo>
                  <a:pt x="17" y="402"/>
                </a:lnTo>
                <a:lnTo>
                  <a:pt x="36" y="341"/>
                </a:lnTo>
                <a:lnTo>
                  <a:pt x="62" y="283"/>
                </a:lnTo>
                <a:lnTo>
                  <a:pt x="97" y="228"/>
                </a:lnTo>
                <a:lnTo>
                  <a:pt x="134" y="180"/>
                </a:lnTo>
                <a:lnTo>
                  <a:pt x="179" y="135"/>
                </a:lnTo>
                <a:lnTo>
                  <a:pt x="229" y="96"/>
                </a:lnTo>
                <a:lnTo>
                  <a:pt x="284" y="62"/>
                </a:lnTo>
                <a:lnTo>
                  <a:pt x="341" y="36"/>
                </a:lnTo>
                <a:lnTo>
                  <a:pt x="403" y="16"/>
                </a:lnTo>
                <a:lnTo>
                  <a:pt x="467" y="4"/>
                </a:lnTo>
                <a:lnTo>
                  <a:pt x="534" y="0"/>
                </a:lnTo>
                <a:close/>
              </a:path>
            </a:pathLst>
          </a:cu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LISDAS-10</a:t>
            </a:r>
            <a:endParaRPr lang="ru-RU" sz="2000" dirty="0">
              <a:solidFill>
                <a:schemeClr val="bg2"/>
              </a:solidFill>
              <a:cs typeface="AngsanaUPC" panose="02020603050405020304" pitchFamily="18" charset="-34"/>
            </a:endParaRPr>
          </a:p>
        </p:txBody>
      </p:sp>
      <p:cxnSp>
        <p:nvCxnSpPr>
          <p:cNvPr id="17" name="Straight Connector 21">
            <a:extLst>
              <a:ext uri="{FF2B5EF4-FFF2-40B4-BE49-F238E27FC236}">
                <a16:creationId xmlns:a16="http://schemas.microsoft.com/office/drawing/2014/main" id="{A26C4F2A-9701-4E0A-9DC6-AD09E49D0BDB}"/>
              </a:ext>
            </a:extLst>
          </p:cNvPr>
          <p:cNvCxnSpPr>
            <a:cxnSpLocks/>
          </p:cNvCxnSpPr>
          <p:nvPr/>
        </p:nvCxnSpPr>
        <p:spPr>
          <a:xfrm>
            <a:off x="4691066" y="2264726"/>
            <a:ext cx="0" cy="625076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6">
            <a:extLst>
              <a:ext uri="{FF2B5EF4-FFF2-40B4-BE49-F238E27FC236}">
                <a16:creationId xmlns:a16="http://schemas.microsoft.com/office/drawing/2014/main" id="{BA0C8BC1-E876-4540-ADDA-FCA6947E50A7}"/>
              </a:ext>
            </a:extLst>
          </p:cNvPr>
          <p:cNvSpPr>
            <a:spLocks noChangeAspect="1"/>
          </p:cNvSpPr>
          <p:nvPr/>
        </p:nvSpPr>
        <p:spPr bwMode="auto">
          <a:xfrm>
            <a:off x="4156010" y="3051953"/>
            <a:ext cx="1165196" cy="1164107"/>
          </a:xfrm>
          <a:custGeom>
            <a:avLst/>
            <a:gdLst>
              <a:gd name="T0" fmla="*/ 534 w 1068"/>
              <a:gd name="T1" fmla="*/ 0 h 1067"/>
              <a:gd name="T2" fmla="*/ 602 w 1068"/>
              <a:gd name="T3" fmla="*/ 4 h 1067"/>
              <a:gd name="T4" fmla="*/ 666 w 1068"/>
              <a:gd name="T5" fmla="*/ 16 h 1067"/>
              <a:gd name="T6" fmla="*/ 728 w 1068"/>
              <a:gd name="T7" fmla="*/ 36 h 1067"/>
              <a:gd name="T8" fmla="*/ 785 w 1068"/>
              <a:gd name="T9" fmla="*/ 62 h 1067"/>
              <a:gd name="T10" fmla="*/ 839 w 1068"/>
              <a:gd name="T11" fmla="*/ 96 h 1067"/>
              <a:gd name="T12" fmla="*/ 889 w 1068"/>
              <a:gd name="T13" fmla="*/ 135 h 1067"/>
              <a:gd name="T14" fmla="*/ 933 w 1068"/>
              <a:gd name="T15" fmla="*/ 180 h 1067"/>
              <a:gd name="T16" fmla="*/ 972 w 1068"/>
              <a:gd name="T17" fmla="*/ 228 h 1067"/>
              <a:gd name="T18" fmla="*/ 1006 w 1068"/>
              <a:gd name="T19" fmla="*/ 283 h 1067"/>
              <a:gd name="T20" fmla="*/ 1033 w 1068"/>
              <a:gd name="T21" fmla="*/ 341 h 1067"/>
              <a:gd name="T22" fmla="*/ 1052 w 1068"/>
              <a:gd name="T23" fmla="*/ 402 h 1067"/>
              <a:gd name="T24" fmla="*/ 1064 w 1068"/>
              <a:gd name="T25" fmla="*/ 466 h 1067"/>
              <a:gd name="T26" fmla="*/ 1068 w 1068"/>
              <a:gd name="T27" fmla="*/ 534 h 1067"/>
              <a:gd name="T28" fmla="*/ 1064 w 1068"/>
              <a:gd name="T29" fmla="*/ 601 h 1067"/>
              <a:gd name="T30" fmla="*/ 1052 w 1068"/>
              <a:gd name="T31" fmla="*/ 665 h 1067"/>
              <a:gd name="T32" fmla="*/ 1033 w 1068"/>
              <a:gd name="T33" fmla="*/ 727 h 1067"/>
              <a:gd name="T34" fmla="*/ 1006 w 1068"/>
              <a:gd name="T35" fmla="*/ 784 h 1067"/>
              <a:gd name="T36" fmla="*/ 972 w 1068"/>
              <a:gd name="T37" fmla="*/ 839 h 1067"/>
              <a:gd name="T38" fmla="*/ 933 w 1068"/>
              <a:gd name="T39" fmla="*/ 888 h 1067"/>
              <a:gd name="T40" fmla="*/ 889 w 1068"/>
              <a:gd name="T41" fmla="*/ 934 h 1067"/>
              <a:gd name="T42" fmla="*/ 839 w 1068"/>
              <a:gd name="T43" fmla="*/ 972 h 1067"/>
              <a:gd name="T44" fmla="*/ 785 w 1068"/>
              <a:gd name="T45" fmla="*/ 1006 h 1067"/>
              <a:gd name="T46" fmla="*/ 728 w 1068"/>
              <a:gd name="T47" fmla="*/ 1032 h 1067"/>
              <a:gd name="T48" fmla="*/ 666 w 1068"/>
              <a:gd name="T49" fmla="*/ 1052 h 1067"/>
              <a:gd name="T50" fmla="*/ 602 w 1068"/>
              <a:gd name="T51" fmla="*/ 1063 h 1067"/>
              <a:gd name="T52" fmla="*/ 534 w 1068"/>
              <a:gd name="T53" fmla="*/ 1067 h 1067"/>
              <a:gd name="T54" fmla="*/ 467 w 1068"/>
              <a:gd name="T55" fmla="*/ 1063 h 1067"/>
              <a:gd name="T56" fmla="*/ 403 w 1068"/>
              <a:gd name="T57" fmla="*/ 1052 h 1067"/>
              <a:gd name="T58" fmla="*/ 341 w 1068"/>
              <a:gd name="T59" fmla="*/ 1032 h 1067"/>
              <a:gd name="T60" fmla="*/ 284 w 1068"/>
              <a:gd name="T61" fmla="*/ 1006 h 1067"/>
              <a:gd name="T62" fmla="*/ 229 w 1068"/>
              <a:gd name="T63" fmla="*/ 972 h 1067"/>
              <a:gd name="T64" fmla="*/ 179 w 1068"/>
              <a:gd name="T65" fmla="*/ 934 h 1067"/>
              <a:gd name="T66" fmla="*/ 134 w 1068"/>
              <a:gd name="T67" fmla="*/ 888 h 1067"/>
              <a:gd name="T68" fmla="*/ 97 w 1068"/>
              <a:gd name="T69" fmla="*/ 839 h 1067"/>
              <a:gd name="T70" fmla="*/ 62 w 1068"/>
              <a:gd name="T71" fmla="*/ 784 h 1067"/>
              <a:gd name="T72" fmla="*/ 36 w 1068"/>
              <a:gd name="T73" fmla="*/ 727 h 1067"/>
              <a:gd name="T74" fmla="*/ 17 w 1068"/>
              <a:gd name="T75" fmla="*/ 665 h 1067"/>
              <a:gd name="T76" fmla="*/ 5 w 1068"/>
              <a:gd name="T77" fmla="*/ 601 h 1067"/>
              <a:gd name="T78" fmla="*/ 0 w 1068"/>
              <a:gd name="T79" fmla="*/ 534 h 1067"/>
              <a:gd name="T80" fmla="*/ 5 w 1068"/>
              <a:gd name="T81" fmla="*/ 466 h 1067"/>
              <a:gd name="T82" fmla="*/ 17 w 1068"/>
              <a:gd name="T83" fmla="*/ 402 h 1067"/>
              <a:gd name="T84" fmla="*/ 36 w 1068"/>
              <a:gd name="T85" fmla="*/ 341 h 1067"/>
              <a:gd name="T86" fmla="*/ 62 w 1068"/>
              <a:gd name="T87" fmla="*/ 283 h 1067"/>
              <a:gd name="T88" fmla="*/ 97 w 1068"/>
              <a:gd name="T89" fmla="*/ 228 h 1067"/>
              <a:gd name="T90" fmla="*/ 134 w 1068"/>
              <a:gd name="T91" fmla="*/ 180 h 1067"/>
              <a:gd name="T92" fmla="*/ 179 w 1068"/>
              <a:gd name="T93" fmla="*/ 135 h 1067"/>
              <a:gd name="T94" fmla="*/ 229 w 1068"/>
              <a:gd name="T95" fmla="*/ 96 h 1067"/>
              <a:gd name="T96" fmla="*/ 284 w 1068"/>
              <a:gd name="T97" fmla="*/ 62 h 1067"/>
              <a:gd name="T98" fmla="*/ 341 w 1068"/>
              <a:gd name="T99" fmla="*/ 36 h 1067"/>
              <a:gd name="T100" fmla="*/ 403 w 1068"/>
              <a:gd name="T101" fmla="*/ 16 h 1067"/>
              <a:gd name="T102" fmla="*/ 467 w 1068"/>
              <a:gd name="T103" fmla="*/ 4 h 1067"/>
              <a:gd name="T104" fmla="*/ 534 w 1068"/>
              <a:gd name="T105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7">
                <a:moveTo>
                  <a:pt x="534" y="0"/>
                </a:moveTo>
                <a:lnTo>
                  <a:pt x="602" y="4"/>
                </a:lnTo>
                <a:lnTo>
                  <a:pt x="666" y="16"/>
                </a:lnTo>
                <a:lnTo>
                  <a:pt x="728" y="36"/>
                </a:lnTo>
                <a:lnTo>
                  <a:pt x="785" y="62"/>
                </a:lnTo>
                <a:lnTo>
                  <a:pt x="839" y="96"/>
                </a:lnTo>
                <a:lnTo>
                  <a:pt x="889" y="135"/>
                </a:lnTo>
                <a:lnTo>
                  <a:pt x="933" y="180"/>
                </a:lnTo>
                <a:lnTo>
                  <a:pt x="972" y="228"/>
                </a:lnTo>
                <a:lnTo>
                  <a:pt x="1006" y="283"/>
                </a:lnTo>
                <a:lnTo>
                  <a:pt x="1033" y="341"/>
                </a:lnTo>
                <a:lnTo>
                  <a:pt x="1052" y="402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1"/>
                </a:lnTo>
                <a:lnTo>
                  <a:pt x="1052" y="665"/>
                </a:lnTo>
                <a:lnTo>
                  <a:pt x="1033" y="727"/>
                </a:lnTo>
                <a:lnTo>
                  <a:pt x="1006" y="784"/>
                </a:lnTo>
                <a:lnTo>
                  <a:pt x="972" y="839"/>
                </a:lnTo>
                <a:lnTo>
                  <a:pt x="933" y="888"/>
                </a:lnTo>
                <a:lnTo>
                  <a:pt x="889" y="934"/>
                </a:lnTo>
                <a:lnTo>
                  <a:pt x="839" y="972"/>
                </a:lnTo>
                <a:lnTo>
                  <a:pt x="785" y="1006"/>
                </a:lnTo>
                <a:lnTo>
                  <a:pt x="728" y="1032"/>
                </a:lnTo>
                <a:lnTo>
                  <a:pt x="666" y="1052"/>
                </a:lnTo>
                <a:lnTo>
                  <a:pt x="602" y="1063"/>
                </a:lnTo>
                <a:lnTo>
                  <a:pt x="534" y="1067"/>
                </a:lnTo>
                <a:lnTo>
                  <a:pt x="467" y="1063"/>
                </a:lnTo>
                <a:lnTo>
                  <a:pt x="403" y="1052"/>
                </a:lnTo>
                <a:lnTo>
                  <a:pt x="341" y="1032"/>
                </a:lnTo>
                <a:lnTo>
                  <a:pt x="284" y="1006"/>
                </a:lnTo>
                <a:lnTo>
                  <a:pt x="229" y="972"/>
                </a:lnTo>
                <a:lnTo>
                  <a:pt x="179" y="934"/>
                </a:lnTo>
                <a:lnTo>
                  <a:pt x="134" y="888"/>
                </a:lnTo>
                <a:lnTo>
                  <a:pt x="97" y="839"/>
                </a:lnTo>
                <a:lnTo>
                  <a:pt x="62" y="784"/>
                </a:lnTo>
                <a:lnTo>
                  <a:pt x="36" y="727"/>
                </a:lnTo>
                <a:lnTo>
                  <a:pt x="17" y="665"/>
                </a:lnTo>
                <a:lnTo>
                  <a:pt x="5" y="601"/>
                </a:lnTo>
                <a:lnTo>
                  <a:pt x="0" y="534"/>
                </a:lnTo>
                <a:lnTo>
                  <a:pt x="5" y="466"/>
                </a:lnTo>
                <a:lnTo>
                  <a:pt x="17" y="402"/>
                </a:lnTo>
                <a:lnTo>
                  <a:pt x="36" y="341"/>
                </a:lnTo>
                <a:lnTo>
                  <a:pt x="62" y="283"/>
                </a:lnTo>
                <a:lnTo>
                  <a:pt x="97" y="228"/>
                </a:lnTo>
                <a:lnTo>
                  <a:pt x="134" y="180"/>
                </a:lnTo>
                <a:lnTo>
                  <a:pt x="179" y="135"/>
                </a:lnTo>
                <a:lnTo>
                  <a:pt x="229" y="96"/>
                </a:lnTo>
                <a:lnTo>
                  <a:pt x="284" y="62"/>
                </a:lnTo>
                <a:lnTo>
                  <a:pt x="341" y="36"/>
                </a:lnTo>
                <a:lnTo>
                  <a:pt x="403" y="16"/>
                </a:lnTo>
                <a:lnTo>
                  <a:pt x="467" y="4"/>
                </a:lnTo>
                <a:lnTo>
                  <a:pt x="534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LISDAS-11</a:t>
            </a:r>
            <a:endParaRPr lang="ru-RU" sz="2000" dirty="0">
              <a:solidFill>
                <a:schemeClr val="bg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4932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17">
            <a:extLst>
              <a:ext uri="{FF2B5EF4-FFF2-40B4-BE49-F238E27FC236}">
                <a16:creationId xmlns:a16="http://schemas.microsoft.com/office/drawing/2014/main" id="{291D1AC0-C336-43BE-A6A6-E128A180A5ED}"/>
              </a:ext>
            </a:extLst>
          </p:cNvPr>
          <p:cNvSpPr/>
          <p:nvPr/>
        </p:nvSpPr>
        <p:spPr>
          <a:xfrm>
            <a:off x="2163639" y="2332963"/>
            <a:ext cx="1261268" cy="1733901"/>
          </a:xfrm>
          <a:custGeom>
            <a:avLst/>
            <a:gdLst>
              <a:gd name="connsiteX0" fmla="*/ 0 w 2096044"/>
              <a:gd name="connsiteY0" fmla="*/ 0 h 3280845"/>
              <a:gd name="connsiteX1" fmla="*/ 1381223 w 2096044"/>
              <a:gd name="connsiteY1" fmla="*/ 0 h 3280845"/>
              <a:gd name="connsiteX2" fmla="*/ 1381233 w 2096044"/>
              <a:gd name="connsiteY2" fmla="*/ 1 h 3280845"/>
              <a:gd name="connsiteX3" fmla="*/ 1926224 w 2096044"/>
              <a:gd name="connsiteY3" fmla="*/ 1 h 3280845"/>
              <a:gd name="connsiteX4" fmla="*/ 2096044 w 2096044"/>
              <a:gd name="connsiteY4" fmla="*/ 169821 h 3280845"/>
              <a:gd name="connsiteX5" fmla="*/ 2096044 w 2096044"/>
              <a:gd name="connsiteY5" fmla="*/ 2808512 h 3280845"/>
              <a:gd name="connsiteX6" fmla="*/ 1926224 w 2096044"/>
              <a:gd name="connsiteY6" fmla="*/ 2978332 h 3280845"/>
              <a:gd name="connsiteX7" fmla="*/ 1246962 w 2096044"/>
              <a:gd name="connsiteY7" fmla="*/ 2978332 h 3280845"/>
              <a:gd name="connsiteX8" fmla="*/ 1246957 w 2096044"/>
              <a:gd name="connsiteY8" fmla="*/ 2978331 h 3280845"/>
              <a:gd name="connsiteX9" fmla="*/ 112313 w 2096044"/>
              <a:gd name="connsiteY9" fmla="*/ 2978331 h 3280845"/>
              <a:gd name="connsiteX10" fmla="*/ 112313 w 2096044"/>
              <a:gd name="connsiteY10" fmla="*/ 3181501 h 3280845"/>
              <a:gd name="connsiteX11" fmla="*/ 1058761 w 2096044"/>
              <a:gd name="connsiteY11" fmla="*/ 3181501 h 3280845"/>
              <a:gd name="connsiteX12" fmla="*/ 1075319 w 2096044"/>
              <a:gd name="connsiteY12" fmla="*/ 3198059 h 3280845"/>
              <a:gd name="connsiteX13" fmla="*/ 1075319 w 2096044"/>
              <a:gd name="connsiteY13" fmla="*/ 3264287 h 3280845"/>
              <a:gd name="connsiteX14" fmla="*/ 1058761 w 2096044"/>
              <a:gd name="connsiteY14" fmla="*/ 3280845 h 3280845"/>
              <a:gd name="connsiteX15" fmla="*/ 0 w 2096044"/>
              <a:gd name="connsiteY15" fmla="*/ 3280845 h 3280845"/>
              <a:gd name="connsiteX16" fmla="*/ 0 w 2096044"/>
              <a:gd name="connsiteY16" fmla="*/ 2782390 h 3280845"/>
              <a:gd name="connsiteX17" fmla="*/ 1875799 w 2096044"/>
              <a:gd name="connsiteY17" fmla="*/ 2782390 h 3280845"/>
              <a:gd name="connsiteX18" fmla="*/ 1875799 w 2096044"/>
              <a:gd name="connsiteY18" fmla="*/ 195945 h 3280845"/>
              <a:gd name="connsiteX19" fmla="*/ 0 w 2096044"/>
              <a:gd name="connsiteY19" fmla="*/ 195945 h 3280845"/>
              <a:gd name="connsiteX20" fmla="*/ 0 w 2096044"/>
              <a:gd name="connsiteY20" fmla="*/ 152517 h 3280845"/>
              <a:gd name="connsiteX21" fmla="*/ 6331 w 2096044"/>
              <a:gd name="connsiteY21" fmla="*/ 153795 h 3280845"/>
              <a:gd name="connsiteX22" fmla="*/ 61195 w 2096044"/>
              <a:gd name="connsiteY22" fmla="*/ 98931 h 3280845"/>
              <a:gd name="connsiteX23" fmla="*/ 6331 w 2096044"/>
              <a:gd name="connsiteY23" fmla="*/ 44067 h 3280845"/>
              <a:gd name="connsiteX24" fmla="*/ 0 w 2096044"/>
              <a:gd name="connsiteY24" fmla="*/ 45345 h 328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96044" h="3280845">
                <a:moveTo>
                  <a:pt x="0" y="0"/>
                </a:moveTo>
                <a:lnTo>
                  <a:pt x="1381223" y="0"/>
                </a:lnTo>
                <a:lnTo>
                  <a:pt x="1381233" y="1"/>
                </a:lnTo>
                <a:lnTo>
                  <a:pt x="1926224" y="1"/>
                </a:lnTo>
                <a:cubicBezTo>
                  <a:pt x="2020013" y="1"/>
                  <a:pt x="2096044" y="76032"/>
                  <a:pt x="2096044" y="169821"/>
                </a:cubicBezTo>
                <a:lnTo>
                  <a:pt x="2096044" y="2808512"/>
                </a:lnTo>
                <a:cubicBezTo>
                  <a:pt x="2096044" y="2902301"/>
                  <a:pt x="2020013" y="2978332"/>
                  <a:pt x="1926224" y="2978332"/>
                </a:cubicBezTo>
                <a:lnTo>
                  <a:pt x="1246962" y="2978332"/>
                </a:lnTo>
                <a:lnTo>
                  <a:pt x="1246957" y="2978331"/>
                </a:lnTo>
                <a:lnTo>
                  <a:pt x="112313" y="2978331"/>
                </a:lnTo>
                <a:lnTo>
                  <a:pt x="112313" y="3181501"/>
                </a:lnTo>
                <a:lnTo>
                  <a:pt x="1058761" y="3181501"/>
                </a:lnTo>
                <a:cubicBezTo>
                  <a:pt x="1067906" y="3181501"/>
                  <a:pt x="1075319" y="3188914"/>
                  <a:pt x="1075319" y="3198059"/>
                </a:cubicBezTo>
                <a:lnTo>
                  <a:pt x="1075319" y="3264287"/>
                </a:lnTo>
                <a:cubicBezTo>
                  <a:pt x="1075319" y="3273432"/>
                  <a:pt x="1067906" y="3280845"/>
                  <a:pt x="1058761" y="3280845"/>
                </a:cubicBezTo>
                <a:lnTo>
                  <a:pt x="0" y="3280845"/>
                </a:lnTo>
                <a:lnTo>
                  <a:pt x="0" y="2782390"/>
                </a:lnTo>
                <a:lnTo>
                  <a:pt x="1875799" y="2782390"/>
                </a:lnTo>
                <a:lnTo>
                  <a:pt x="1875799" y="195945"/>
                </a:lnTo>
                <a:lnTo>
                  <a:pt x="0" y="195945"/>
                </a:lnTo>
                <a:lnTo>
                  <a:pt x="0" y="152517"/>
                </a:lnTo>
                <a:lnTo>
                  <a:pt x="6331" y="153795"/>
                </a:lnTo>
                <a:cubicBezTo>
                  <a:pt x="36632" y="153795"/>
                  <a:pt x="61195" y="129232"/>
                  <a:pt x="61195" y="98931"/>
                </a:cubicBezTo>
                <a:cubicBezTo>
                  <a:pt x="61195" y="68630"/>
                  <a:pt x="36632" y="44067"/>
                  <a:pt x="6331" y="44067"/>
                </a:cubicBezTo>
                <a:lnTo>
                  <a:pt x="0" y="45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19">
            <a:extLst>
              <a:ext uri="{FF2B5EF4-FFF2-40B4-BE49-F238E27FC236}">
                <a16:creationId xmlns:a16="http://schemas.microsoft.com/office/drawing/2014/main" id="{74E91BBA-B8D3-424E-8641-F9B48B1CE5AA}"/>
              </a:ext>
            </a:extLst>
          </p:cNvPr>
          <p:cNvSpPr/>
          <p:nvPr/>
        </p:nvSpPr>
        <p:spPr>
          <a:xfrm>
            <a:off x="934741" y="2330640"/>
            <a:ext cx="1354932" cy="1733901"/>
          </a:xfrm>
          <a:custGeom>
            <a:avLst/>
            <a:gdLst>
              <a:gd name="connsiteX0" fmla="*/ 911828 w 2237178"/>
              <a:gd name="connsiteY0" fmla="*/ 0 h 3280845"/>
              <a:gd name="connsiteX1" fmla="*/ 2237178 w 2237178"/>
              <a:gd name="connsiteY1" fmla="*/ 0 h 3280845"/>
              <a:gd name="connsiteX2" fmla="*/ 2237178 w 2237178"/>
              <a:gd name="connsiteY2" fmla="*/ 45345 h 3280845"/>
              <a:gd name="connsiteX3" fmla="*/ 2222154 w 2237178"/>
              <a:gd name="connsiteY3" fmla="*/ 48379 h 3280845"/>
              <a:gd name="connsiteX4" fmla="*/ 2188645 w 2237178"/>
              <a:gd name="connsiteY4" fmla="*/ 98931 h 3280845"/>
              <a:gd name="connsiteX5" fmla="*/ 2222154 w 2237178"/>
              <a:gd name="connsiteY5" fmla="*/ 149484 h 3280845"/>
              <a:gd name="connsiteX6" fmla="*/ 2237178 w 2237178"/>
              <a:gd name="connsiteY6" fmla="*/ 152517 h 3280845"/>
              <a:gd name="connsiteX7" fmla="*/ 2237178 w 2237178"/>
              <a:gd name="connsiteY7" fmla="*/ 195945 h 3280845"/>
              <a:gd name="connsiteX8" fmla="*/ 220245 w 2237178"/>
              <a:gd name="connsiteY8" fmla="*/ 195945 h 3280845"/>
              <a:gd name="connsiteX9" fmla="*/ 220245 w 2237178"/>
              <a:gd name="connsiteY9" fmla="*/ 2782390 h 3280845"/>
              <a:gd name="connsiteX10" fmla="*/ 2237178 w 2237178"/>
              <a:gd name="connsiteY10" fmla="*/ 2782390 h 3280845"/>
              <a:gd name="connsiteX11" fmla="*/ 2237178 w 2237178"/>
              <a:gd name="connsiteY11" fmla="*/ 3280845 h 3280845"/>
              <a:gd name="connsiteX12" fmla="*/ 982463 w 2237178"/>
              <a:gd name="connsiteY12" fmla="*/ 3280845 h 3280845"/>
              <a:gd name="connsiteX13" fmla="*/ 965905 w 2237178"/>
              <a:gd name="connsiteY13" fmla="*/ 3264287 h 3280845"/>
              <a:gd name="connsiteX14" fmla="*/ 965905 w 2237178"/>
              <a:gd name="connsiteY14" fmla="*/ 3198059 h 3280845"/>
              <a:gd name="connsiteX15" fmla="*/ 982463 w 2237178"/>
              <a:gd name="connsiteY15" fmla="*/ 3181501 h 3280845"/>
              <a:gd name="connsiteX16" fmla="*/ 1983731 w 2237178"/>
              <a:gd name="connsiteY16" fmla="*/ 3181501 h 3280845"/>
              <a:gd name="connsiteX17" fmla="*/ 1983731 w 2237178"/>
              <a:gd name="connsiteY17" fmla="*/ 2978331 h 3280845"/>
              <a:gd name="connsiteX18" fmla="*/ 911828 w 2237178"/>
              <a:gd name="connsiteY18" fmla="*/ 2978331 h 3280845"/>
              <a:gd name="connsiteX19" fmla="*/ 869985 w 2237178"/>
              <a:gd name="connsiteY19" fmla="*/ 2974113 h 3280845"/>
              <a:gd name="connsiteX20" fmla="*/ 849082 w 2237178"/>
              <a:gd name="connsiteY20" fmla="*/ 2978333 h 3280845"/>
              <a:gd name="connsiteX21" fmla="*/ 169820 w 2237178"/>
              <a:gd name="connsiteY21" fmla="*/ 2978333 h 3280845"/>
              <a:gd name="connsiteX22" fmla="*/ 0 w 2237178"/>
              <a:gd name="connsiteY22" fmla="*/ 2808513 h 3280845"/>
              <a:gd name="connsiteX23" fmla="*/ 0 w 2237178"/>
              <a:gd name="connsiteY23" fmla="*/ 169822 h 3280845"/>
              <a:gd name="connsiteX24" fmla="*/ 169820 w 2237178"/>
              <a:gd name="connsiteY24" fmla="*/ 2 h 3280845"/>
              <a:gd name="connsiteX25" fmla="*/ 849082 w 2237178"/>
              <a:gd name="connsiteY25" fmla="*/ 2 h 3280845"/>
              <a:gd name="connsiteX26" fmla="*/ 869972 w 2237178"/>
              <a:gd name="connsiteY26" fmla="*/ 4220 h 328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37178" h="3280845">
                <a:moveTo>
                  <a:pt x="911828" y="0"/>
                </a:moveTo>
                <a:lnTo>
                  <a:pt x="2237178" y="0"/>
                </a:lnTo>
                <a:lnTo>
                  <a:pt x="2237178" y="45345"/>
                </a:lnTo>
                <a:lnTo>
                  <a:pt x="2222154" y="48379"/>
                </a:lnTo>
                <a:cubicBezTo>
                  <a:pt x="2202462" y="56707"/>
                  <a:pt x="2188645" y="76205"/>
                  <a:pt x="2188645" y="98931"/>
                </a:cubicBezTo>
                <a:cubicBezTo>
                  <a:pt x="2188645" y="121657"/>
                  <a:pt x="2202462" y="141155"/>
                  <a:pt x="2222154" y="149484"/>
                </a:cubicBezTo>
                <a:lnTo>
                  <a:pt x="2237178" y="152517"/>
                </a:lnTo>
                <a:lnTo>
                  <a:pt x="2237178" y="195945"/>
                </a:lnTo>
                <a:lnTo>
                  <a:pt x="220245" y="195945"/>
                </a:lnTo>
                <a:lnTo>
                  <a:pt x="220245" y="2782390"/>
                </a:lnTo>
                <a:lnTo>
                  <a:pt x="2237178" y="2782390"/>
                </a:lnTo>
                <a:lnTo>
                  <a:pt x="2237178" y="3280845"/>
                </a:lnTo>
                <a:lnTo>
                  <a:pt x="982463" y="3280845"/>
                </a:lnTo>
                <a:cubicBezTo>
                  <a:pt x="973318" y="3280845"/>
                  <a:pt x="965905" y="3273432"/>
                  <a:pt x="965905" y="3264287"/>
                </a:cubicBezTo>
                <a:lnTo>
                  <a:pt x="965905" y="3198059"/>
                </a:lnTo>
                <a:cubicBezTo>
                  <a:pt x="965905" y="3188914"/>
                  <a:pt x="973318" y="3181501"/>
                  <a:pt x="982463" y="3181501"/>
                </a:cubicBezTo>
                <a:lnTo>
                  <a:pt x="1983731" y="3181501"/>
                </a:lnTo>
                <a:lnTo>
                  <a:pt x="1983731" y="2978331"/>
                </a:lnTo>
                <a:lnTo>
                  <a:pt x="911828" y="2978331"/>
                </a:lnTo>
                <a:lnTo>
                  <a:pt x="869985" y="2974113"/>
                </a:lnTo>
                <a:lnTo>
                  <a:pt x="849082" y="2978333"/>
                </a:lnTo>
                <a:lnTo>
                  <a:pt x="169820" y="2978333"/>
                </a:lnTo>
                <a:cubicBezTo>
                  <a:pt x="76031" y="2978333"/>
                  <a:pt x="0" y="2902302"/>
                  <a:pt x="0" y="2808513"/>
                </a:cubicBezTo>
                <a:lnTo>
                  <a:pt x="0" y="169822"/>
                </a:lnTo>
                <a:cubicBezTo>
                  <a:pt x="0" y="76033"/>
                  <a:pt x="76031" y="2"/>
                  <a:pt x="169820" y="2"/>
                </a:cubicBezTo>
                <a:lnTo>
                  <a:pt x="849082" y="2"/>
                </a:lnTo>
                <a:lnTo>
                  <a:pt x="869972" y="4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4F9A651F-D9DD-4B25-AAAF-168371A23CED}"/>
              </a:ext>
            </a:extLst>
          </p:cNvPr>
          <p:cNvGrpSpPr/>
          <p:nvPr/>
        </p:nvGrpSpPr>
        <p:grpSpPr>
          <a:xfrm>
            <a:off x="412476" y="1051910"/>
            <a:ext cx="8477956" cy="1718633"/>
            <a:chOff x="571501" y="663319"/>
            <a:chExt cx="8477956" cy="1718633"/>
          </a:xfrm>
        </p:grpSpPr>
        <p:sp>
          <p:nvSpPr>
            <p:cNvPr id="7" name="Fluxograma: Introdução Manual 6">
              <a:extLst>
                <a:ext uri="{FF2B5EF4-FFF2-40B4-BE49-F238E27FC236}">
                  <a16:creationId xmlns:a16="http://schemas.microsoft.com/office/drawing/2014/main" id="{256091BA-4508-4EA1-B70F-FA619194C962}"/>
                </a:ext>
              </a:extLst>
            </p:cNvPr>
            <p:cNvSpPr/>
            <p:nvPr/>
          </p:nvSpPr>
          <p:spPr>
            <a:xfrm>
              <a:off x="3358625" y="663319"/>
              <a:ext cx="1658217" cy="171863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413"/>
                <a:gd name="connsiteY0" fmla="*/ 6937 h 10000"/>
                <a:gd name="connsiteX1" fmla="*/ 10413 w 10413"/>
                <a:gd name="connsiteY1" fmla="*/ 0 h 10000"/>
                <a:gd name="connsiteX2" fmla="*/ 10413 w 10413"/>
                <a:gd name="connsiteY2" fmla="*/ 10000 h 10000"/>
                <a:gd name="connsiteX3" fmla="*/ 413 w 10413"/>
                <a:gd name="connsiteY3" fmla="*/ 10000 h 10000"/>
                <a:gd name="connsiteX4" fmla="*/ 0 w 10413"/>
                <a:gd name="connsiteY4" fmla="*/ 6937 h 10000"/>
                <a:gd name="connsiteX0" fmla="*/ 0 w 10413"/>
                <a:gd name="connsiteY0" fmla="*/ 6937 h 10559"/>
                <a:gd name="connsiteX1" fmla="*/ 10413 w 10413"/>
                <a:gd name="connsiteY1" fmla="*/ 0 h 10559"/>
                <a:gd name="connsiteX2" fmla="*/ 10413 w 10413"/>
                <a:gd name="connsiteY2" fmla="*/ 10000 h 10559"/>
                <a:gd name="connsiteX3" fmla="*/ 124 w 10413"/>
                <a:gd name="connsiteY3" fmla="*/ 10559 h 10559"/>
                <a:gd name="connsiteX4" fmla="*/ 0 w 10413"/>
                <a:gd name="connsiteY4" fmla="*/ 6937 h 10559"/>
                <a:gd name="connsiteX0" fmla="*/ 0 w 10413"/>
                <a:gd name="connsiteY0" fmla="*/ 18675 h 22297"/>
                <a:gd name="connsiteX1" fmla="*/ 9380 w 10413"/>
                <a:gd name="connsiteY1" fmla="*/ 0 h 22297"/>
                <a:gd name="connsiteX2" fmla="*/ 10413 w 10413"/>
                <a:gd name="connsiteY2" fmla="*/ 21738 h 22297"/>
                <a:gd name="connsiteX3" fmla="*/ 124 w 10413"/>
                <a:gd name="connsiteY3" fmla="*/ 22297 h 22297"/>
                <a:gd name="connsiteX4" fmla="*/ 0 w 10413"/>
                <a:gd name="connsiteY4" fmla="*/ 18675 h 22297"/>
                <a:gd name="connsiteX0" fmla="*/ 0 w 9834"/>
                <a:gd name="connsiteY0" fmla="*/ 18675 h 22297"/>
                <a:gd name="connsiteX1" fmla="*/ 9380 w 9834"/>
                <a:gd name="connsiteY1" fmla="*/ 0 h 22297"/>
                <a:gd name="connsiteX2" fmla="*/ 9834 w 9834"/>
                <a:gd name="connsiteY2" fmla="*/ 8883 h 22297"/>
                <a:gd name="connsiteX3" fmla="*/ 124 w 9834"/>
                <a:gd name="connsiteY3" fmla="*/ 22297 h 22297"/>
                <a:gd name="connsiteX4" fmla="*/ 0 w 9834"/>
                <a:gd name="connsiteY4" fmla="*/ 18675 h 22297"/>
                <a:gd name="connsiteX0" fmla="*/ 8 w 9920"/>
                <a:gd name="connsiteY0" fmla="*/ 8756 h 10000"/>
                <a:gd name="connsiteX1" fmla="*/ 9458 w 9920"/>
                <a:gd name="connsiteY1" fmla="*/ 0 h 10000"/>
                <a:gd name="connsiteX2" fmla="*/ 9920 w 9920"/>
                <a:gd name="connsiteY2" fmla="*/ 3984 h 10000"/>
                <a:gd name="connsiteX3" fmla="*/ 46 w 9920"/>
                <a:gd name="connsiteY3" fmla="*/ 10000 h 10000"/>
                <a:gd name="connsiteX4" fmla="*/ 8 w 9920"/>
                <a:gd name="connsiteY4" fmla="*/ 8756 h 10000"/>
                <a:gd name="connsiteX0" fmla="*/ 26 w 10018"/>
                <a:gd name="connsiteY0" fmla="*/ 8756 h 9843"/>
                <a:gd name="connsiteX1" fmla="*/ 9552 w 10018"/>
                <a:gd name="connsiteY1" fmla="*/ 0 h 9843"/>
                <a:gd name="connsiteX2" fmla="*/ 10018 w 10018"/>
                <a:gd name="connsiteY2" fmla="*/ 3984 h 9843"/>
                <a:gd name="connsiteX3" fmla="*/ 42 w 10018"/>
                <a:gd name="connsiteY3" fmla="*/ 9843 h 9843"/>
                <a:gd name="connsiteX4" fmla="*/ 26 w 10018"/>
                <a:gd name="connsiteY4" fmla="*/ 8756 h 9843"/>
                <a:gd name="connsiteX0" fmla="*/ 0 w 10273"/>
                <a:gd name="connsiteY0" fmla="*/ 9009 h 10000"/>
                <a:gd name="connsiteX1" fmla="*/ 9808 w 10273"/>
                <a:gd name="connsiteY1" fmla="*/ 0 h 10000"/>
                <a:gd name="connsiteX2" fmla="*/ 10273 w 10273"/>
                <a:gd name="connsiteY2" fmla="*/ 4048 h 10000"/>
                <a:gd name="connsiteX3" fmla="*/ 315 w 10273"/>
                <a:gd name="connsiteY3" fmla="*/ 10000 h 10000"/>
                <a:gd name="connsiteX4" fmla="*/ 0 w 10273"/>
                <a:gd name="connsiteY4" fmla="*/ 9009 h 10000"/>
                <a:gd name="connsiteX0" fmla="*/ 0 w 10273"/>
                <a:gd name="connsiteY0" fmla="*/ 9009 h 10169"/>
                <a:gd name="connsiteX1" fmla="*/ 9808 w 10273"/>
                <a:gd name="connsiteY1" fmla="*/ 0 h 10169"/>
                <a:gd name="connsiteX2" fmla="*/ 10273 w 10273"/>
                <a:gd name="connsiteY2" fmla="*/ 4048 h 10169"/>
                <a:gd name="connsiteX3" fmla="*/ 273 w 10273"/>
                <a:gd name="connsiteY3" fmla="*/ 10169 h 10169"/>
                <a:gd name="connsiteX4" fmla="*/ 0 w 10273"/>
                <a:gd name="connsiteY4" fmla="*/ 9009 h 10169"/>
                <a:gd name="connsiteX0" fmla="*/ 0 w 10273"/>
                <a:gd name="connsiteY0" fmla="*/ 9009 h 10556"/>
                <a:gd name="connsiteX1" fmla="*/ 9808 w 10273"/>
                <a:gd name="connsiteY1" fmla="*/ 0 h 10556"/>
                <a:gd name="connsiteX2" fmla="*/ 10273 w 10273"/>
                <a:gd name="connsiteY2" fmla="*/ 4048 h 10556"/>
                <a:gd name="connsiteX3" fmla="*/ 52 w 10273"/>
                <a:gd name="connsiteY3" fmla="*/ 10556 h 10556"/>
                <a:gd name="connsiteX4" fmla="*/ 0 w 10273"/>
                <a:gd name="connsiteY4" fmla="*/ 9009 h 10556"/>
                <a:gd name="connsiteX0" fmla="*/ 0 w 10273"/>
                <a:gd name="connsiteY0" fmla="*/ 9009 h 10556"/>
                <a:gd name="connsiteX1" fmla="*/ 9433 w 10273"/>
                <a:gd name="connsiteY1" fmla="*/ 0 h 10556"/>
                <a:gd name="connsiteX2" fmla="*/ 10273 w 10273"/>
                <a:gd name="connsiteY2" fmla="*/ 4048 h 10556"/>
                <a:gd name="connsiteX3" fmla="*/ 52 w 10273"/>
                <a:gd name="connsiteY3" fmla="*/ 10556 h 10556"/>
                <a:gd name="connsiteX4" fmla="*/ 0 w 10273"/>
                <a:gd name="connsiteY4" fmla="*/ 9009 h 10556"/>
                <a:gd name="connsiteX0" fmla="*/ 0 w 9853"/>
                <a:gd name="connsiteY0" fmla="*/ 9009 h 10556"/>
                <a:gd name="connsiteX1" fmla="*/ 9433 w 9853"/>
                <a:gd name="connsiteY1" fmla="*/ 0 h 10556"/>
                <a:gd name="connsiteX2" fmla="*/ 9853 w 9853"/>
                <a:gd name="connsiteY2" fmla="*/ 4457 h 10556"/>
                <a:gd name="connsiteX3" fmla="*/ 52 w 9853"/>
                <a:gd name="connsiteY3" fmla="*/ 10556 h 10556"/>
                <a:gd name="connsiteX4" fmla="*/ 0 w 9853"/>
                <a:gd name="connsiteY4" fmla="*/ 9009 h 10556"/>
                <a:gd name="connsiteX0" fmla="*/ 29 w 9991"/>
                <a:gd name="connsiteY0" fmla="*/ 8534 h 10000"/>
                <a:gd name="connsiteX1" fmla="*/ 9565 w 9991"/>
                <a:gd name="connsiteY1" fmla="*/ 0 h 10000"/>
                <a:gd name="connsiteX2" fmla="*/ 9991 w 9991"/>
                <a:gd name="connsiteY2" fmla="*/ 4222 h 10000"/>
                <a:gd name="connsiteX3" fmla="*/ 44 w 9991"/>
                <a:gd name="connsiteY3" fmla="*/ 10000 h 10000"/>
                <a:gd name="connsiteX4" fmla="*/ 29 w 9991"/>
                <a:gd name="connsiteY4" fmla="*/ 8534 h 10000"/>
                <a:gd name="connsiteX0" fmla="*/ 0 w 10048"/>
                <a:gd name="connsiteY0" fmla="*/ 8497 h 10000"/>
                <a:gd name="connsiteX1" fmla="*/ 9622 w 10048"/>
                <a:gd name="connsiteY1" fmla="*/ 0 h 10000"/>
                <a:gd name="connsiteX2" fmla="*/ 10048 w 10048"/>
                <a:gd name="connsiteY2" fmla="*/ 4222 h 10000"/>
                <a:gd name="connsiteX3" fmla="*/ 92 w 10048"/>
                <a:gd name="connsiteY3" fmla="*/ 10000 h 10000"/>
                <a:gd name="connsiteX4" fmla="*/ 0 w 10048"/>
                <a:gd name="connsiteY4" fmla="*/ 849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8" h="10000">
                  <a:moveTo>
                    <a:pt x="0" y="8497"/>
                  </a:moveTo>
                  <a:lnTo>
                    <a:pt x="9622" y="0"/>
                  </a:lnTo>
                  <a:cubicBezTo>
                    <a:pt x="9979" y="3128"/>
                    <a:pt x="9691" y="1094"/>
                    <a:pt x="10048" y="4222"/>
                  </a:cubicBezTo>
                  <a:lnTo>
                    <a:pt x="92" y="10000"/>
                  </a:lnTo>
                  <a:cubicBezTo>
                    <a:pt x="-51" y="9559"/>
                    <a:pt x="143" y="8937"/>
                    <a:pt x="0" y="8497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4218EFB7-5EBE-4B59-AE14-CD6E5E85E692}"/>
                </a:ext>
              </a:extLst>
            </p:cNvPr>
            <p:cNvSpPr/>
            <p:nvPr/>
          </p:nvSpPr>
          <p:spPr>
            <a:xfrm>
              <a:off x="4945062" y="668536"/>
              <a:ext cx="4104395" cy="760916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25">
              <a:extLst>
                <a:ext uri="{FF2B5EF4-FFF2-40B4-BE49-F238E27FC236}">
                  <a16:creationId xmlns:a16="http://schemas.microsoft.com/office/drawing/2014/main" id="{6D26EC3D-AAF5-47B9-84F4-744C5BF205AE}"/>
                </a:ext>
              </a:extLst>
            </p:cNvPr>
            <p:cNvSpPr/>
            <p:nvPr/>
          </p:nvSpPr>
          <p:spPr>
            <a:xfrm>
              <a:off x="571501" y="2126215"/>
              <a:ext cx="2793558" cy="243184"/>
            </a:xfrm>
            <a:custGeom>
              <a:avLst/>
              <a:gdLst>
                <a:gd name="connsiteX0" fmla="*/ 810944 w 4047793"/>
                <a:gd name="connsiteY0" fmla="*/ 0 h 299469"/>
                <a:gd name="connsiteX1" fmla="*/ 4047793 w 4047793"/>
                <a:gd name="connsiteY1" fmla="*/ 0 h 299469"/>
                <a:gd name="connsiteX2" fmla="*/ 4047793 w 4047793"/>
                <a:gd name="connsiteY2" fmla="*/ 299468 h 299469"/>
                <a:gd name="connsiteX3" fmla="*/ 3379384 w 4047793"/>
                <a:gd name="connsiteY3" fmla="*/ 299468 h 299469"/>
                <a:gd name="connsiteX4" fmla="*/ 3379384 w 4047793"/>
                <a:gd name="connsiteY4" fmla="*/ 299469 h 299469"/>
                <a:gd name="connsiteX5" fmla="*/ 156059 w 4047793"/>
                <a:gd name="connsiteY5" fmla="*/ 299469 h 299469"/>
                <a:gd name="connsiteX6" fmla="*/ 0 w 4047793"/>
                <a:gd name="connsiteY6" fmla="*/ 152991 h 299469"/>
                <a:gd name="connsiteX7" fmla="*/ 142535 w 4047793"/>
                <a:gd name="connsiteY7" fmla="*/ 1 h 299469"/>
                <a:gd name="connsiteX8" fmla="*/ 810943 w 4047793"/>
                <a:gd name="connsiteY8" fmla="*/ 1 h 29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7793" h="299469">
                  <a:moveTo>
                    <a:pt x="810944" y="0"/>
                  </a:moveTo>
                  <a:lnTo>
                    <a:pt x="4047793" y="0"/>
                  </a:lnTo>
                  <a:lnTo>
                    <a:pt x="4047793" y="299468"/>
                  </a:lnTo>
                  <a:lnTo>
                    <a:pt x="3379384" y="299468"/>
                  </a:lnTo>
                  <a:lnTo>
                    <a:pt x="3379384" y="299469"/>
                  </a:lnTo>
                  <a:lnTo>
                    <a:pt x="156059" y="299469"/>
                  </a:lnTo>
                  <a:lnTo>
                    <a:pt x="0" y="152991"/>
                  </a:lnTo>
                  <a:lnTo>
                    <a:pt x="142535" y="1"/>
                  </a:lnTo>
                  <a:lnTo>
                    <a:pt x="810943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BEBAAF31-207D-4884-B447-5971A440E623}"/>
              </a:ext>
            </a:extLst>
          </p:cNvPr>
          <p:cNvGrpSpPr/>
          <p:nvPr/>
        </p:nvGrpSpPr>
        <p:grpSpPr>
          <a:xfrm>
            <a:off x="412475" y="2025134"/>
            <a:ext cx="8477958" cy="1064039"/>
            <a:chOff x="571501" y="1595763"/>
            <a:chExt cx="8477958" cy="1064039"/>
          </a:xfrm>
        </p:grpSpPr>
        <p:sp>
          <p:nvSpPr>
            <p:cNvPr id="72" name="Fluxograma: Introdução Manual 71">
              <a:extLst>
                <a:ext uri="{FF2B5EF4-FFF2-40B4-BE49-F238E27FC236}">
                  <a16:creationId xmlns:a16="http://schemas.microsoft.com/office/drawing/2014/main" id="{61498598-F2B9-4C04-A4AF-330B2BD59354}"/>
                </a:ext>
              </a:extLst>
            </p:cNvPr>
            <p:cNvSpPr/>
            <p:nvPr/>
          </p:nvSpPr>
          <p:spPr>
            <a:xfrm>
              <a:off x="3358625" y="1619239"/>
              <a:ext cx="1676955" cy="103506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0005 h 38005"/>
                <a:gd name="connsiteX1" fmla="*/ 9768 w 10000"/>
                <a:gd name="connsiteY1" fmla="*/ 0 h 38005"/>
                <a:gd name="connsiteX2" fmla="*/ 10000 w 10000"/>
                <a:gd name="connsiteY2" fmla="*/ 38005 h 38005"/>
                <a:gd name="connsiteX3" fmla="*/ 0 w 10000"/>
                <a:gd name="connsiteY3" fmla="*/ 38005 h 38005"/>
                <a:gd name="connsiteX4" fmla="*/ 0 w 10000"/>
                <a:gd name="connsiteY4" fmla="*/ 30005 h 38005"/>
                <a:gd name="connsiteX0" fmla="*/ 0 w 10113"/>
                <a:gd name="connsiteY0" fmla="*/ 30005 h 38005"/>
                <a:gd name="connsiteX1" fmla="*/ 9768 w 10113"/>
                <a:gd name="connsiteY1" fmla="*/ 0 h 38005"/>
                <a:gd name="connsiteX2" fmla="*/ 10113 w 10113"/>
                <a:gd name="connsiteY2" fmla="*/ 26813 h 38005"/>
                <a:gd name="connsiteX3" fmla="*/ 0 w 10113"/>
                <a:gd name="connsiteY3" fmla="*/ 38005 h 38005"/>
                <a:gd name="connsiteX4" fmla="*/ 0 w 10113"/>
                <a:gd name="connsiteY4" fmla="*/ 30005 h 3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3" h="38005">
                  <a:moveTo>
                    <a:pt x="0" y="30005"/>
                  </a:moveTo>
                  <a:lnTo>
                    <a:pt x="9768" y="0"/>
                  </a:lnTo>
                  <a:cubicBezTo>
                    <a:pt x="9845" y="12668"/>
                    <a:pt x="10036" y="14145"/>
                    <a:pt x="10113" y="26813"/>
                  </a:cubicBezTo>
                  <a:lnTo>
                    <a:pt x="0" y="38005"/>
                  </a:lnTo>
                  <a:lnTo>
                    <a:pt x="0" y="30005"/>
                  </a:lnTo>
                  <a:close/>
                </a:path>
              </a:pathLst>
            </a:custGeom>
            <a:solidFill>
              <a:srgbClr val="4B82F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4" name="Rectangle 12">
              <a:extLst>
                <a:ext uri="{FF2B5EF4-FFF2-40B4-BE49-F238E27FC236}">
                  <a16:creationId xmlns:a16="http://schemas.microsoft.com/office/drawing/2014/main" id="{3F27C513-6CFB-470C-BB34-D52B3B7FFFDB}"/>
                </a:ext>
              </a:extLst>
            </p:cNvPr>
            <p:cNvSpPr/>
            <p:nvPr/>
          </p:nvSpPr>
          <p:spPr>
            <a:xfrm>
              <a:off x="4945064" y="1595763"/>
              <a:ext cx="4104395" cy="760916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25">
              <a:extLst>
                <a:ext uri="{FF2B5EF4-FFF2-40B4-BE49-F238E27FC236}">
                  <a16:creationId xmlns:a16="http://schemas.microsoft.com/office/drawing/2014/main" id="{8078CB40-DC54-4420-AC6D-C2570B0AE306}"/>
                </a:ext>
              </a:extLst>
            </p:cNvPr>
            <p:cNvSpPr/>
            <p:nvPr/>
          </p:nvSpPr>
          <p:spPr>
            <a:xfrm>
              <a:off x="571501" y="2436723"/>
              <a:ext cx="2793558" cy="223079"/>
            </a:xfrm>
            <a:custGeom>
              <a:avLst/>
              <a:gdLst>
                <a:gd name="connsiteX0" fmla="*/ 810944 w 4047793"/>
                <a:gd name="connsiteY0" fmla="*/ 0 h 299469"/>
                <a:gd name="connsiteX1" fmla="*/ 4047793 w 4047793"/>
                <a:gd name="connsiteY1" fmla="*/ 0 h 299469"/>
                <a:gd name="connsiteX2" fmla="*/ 4047793 w 4047793"/>
                <a:gd name="connsiteY2" fmla="*/ 299468 h 299469"/>
                <a:gd name="connsiteX3" fmla="*/ 3379384 w 4047793"/>
                <a:gd name="connsiteY3" fmla="*/ 299468 h 299469"/>
                <a:gd name="connsiteX4" fmla="*/ 3379384 w 4047793"/>
                <a:gd name="connsiteY4" fmla="*/ 299469 h 299469"/>
                <a:gd name="connsiteX5" fmla="*/ 156059 w 4047793"/>
                <a:gd name="connsiteY5" fmla="*/ 299469 h 299469"/>
                <a:gd name="connsiteX6" fmla="*/ 0 w 4047793"/>
                <a:gd name="connsiteY6" fmla="*/ 152991 h 299469"/>
                <a:gd name="connsiteX7" fmla="*/ 142535 w 4047793"/>
                <a:gd name="connsiteY7" fmla="*/ 1 h 299469"/>
                <a:gd name="connsiteX8" fmla="*/ 810943 w 4047793"/>
                <a:gd name="connsiteY8" fmla="*/ 1 h 29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7793" h="299469">
                  <a:moveTo>
                    <a:pt x="810944" y="0"/>
                  </a:moveTo>
                  <a:lnTo>
                    <a:pt x="4047793" y="0"/>
                  </a:lnTo>
                  <a:lnTo>
                    <a:pt x="4047793" y="299468"/>
                  </a:lnTo>
                  <a:lnTo>
                    <a:pt x="3379384" y="299468"/>
                  </a:lnTo>
                  <a:lnTo>
                    <a:pt x="3379384" y="299469"/>
                  </a:lnTo>
                  <a:lnTo>
                    <a:pt x="156059" y="299469"/>
                  </a:lnTo>
                  <a:lnTo>
                    <a:pt x="0" y="152991"/>
                  </a:lnTo>
                  <a:lnTo>
                    <a:pt x="142535" y="1"/>
                  </a:lnTo>
                  <a:lnTo>
                    <a:pt x="810943" y="1"/>
                  </a:lnTo>
                  <a:close/>
                </a:path>
              </a:pathLst>
            </a:custGeom>
            <a:solidFill>
              <a:schemeClr val="bg2">
                <a:lumMod val="50000"/>
                <a:lumOff val="50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097771A0-6010-4048-8D35-8DF83D1DAE6A}"/>
              </a:ext>
            </a:extLst>
          </p:cNvPr>
          <p:cNvGrpSpPr/>
          <p:nvPr/>
        </p:nvGrpSpPr>
        <p:grpSpPr>
          <a:xfrm>
            <a:off x="412475" y="2977634"/>
            <a:ext cx="8477957" cy="760916"/>
            <a:chOff x="571501" y="2548263"/>
            <a:chExt cx="8477957" cy="760916"/>
          </a:xfrm>
        </p:grpSpPr>
        <p:sp>
          <p:nvSpPr>
            <p:cNvPr id="74" name="Fluxograma: Introdução Manual 73">
              <a:extLst>
                <a:ext uri="{FF2B5EF4-FFF2-40B4-BE49-F238E27FC236}">
                  <a16:creationId xmlns:a16="http://schemas.microsoft.com/office/drawing/2014/main" id="{64965BF6-6F6B-4634-8057-33887357089A}"/>
                </a:ext>
              </a:extLst>
            </p:cNvPr>
            <p:cNvSpPr/>
            <p:nvPr/>
          </p:nvSpPr>
          <p:spPr>
            <a:xfrm>
              <a:off x="3365059" y="2576185"/>
              <a:ext cx="1638147" cy="71141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161"/>
                <a:gd name="connsiteY0" fmla="*/ 5806 h 13806"/>
                <a:gd name="connsiteX1" fmla="*/ 10161 w 10161"/>
                <a:gd name="connsiteY1" fmla="*/ 0 h 13806"/>
                <a:gd name="connsiteX2" fmla="*/ 10000 w 10161"/>
                <a:gd name="connsiteY2" fmla="*/ 13806 h 13806"/>
                <a:gd name="connsiteX3" fmla="*/ 0 w 10161"/>
                <a:gd name="connsiteY3" fmla="*/ 13806 h 13806"/>
                <a:gd name="connsiteX4" fmla="*/ 0 w 10161"/>
                <a:gd name="connsiteY4" fmla="*/ 5806 h 13806"/>
                <a:gd name="connsiteX0" fmla="*/ 0 w 10368"/>
                <a:gd name="connsiteY0" fmla="*/ 5806 h 26652"/>
                <a:gd name="connsiteX1" fmla="*/ 10161 w 10368"/>
                <a:gd name="connsiteY1" fmla="*/ 0 h 26652"/>
                <a:gd name="connsiteX2" fmla="*/ 10362 w 10368"/>
                <a:gd name="connsiteY2" fmla="*/ 26652 h 26652"/>
                <a:gd name="connsiteX3" fmla="*/ 0 w 10368"/>
                <a:gd name="connsiteY3" fmla="*/ 13806 h 26652"/>
                <a:gd name="connsiteX4" fmla="*/ 0 w 10368"/>
                <a:gd name="connsiteY4" fmla="*/ 5806 h 2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8" h="26652">
                  <a:moveTo>
                    <a:pt x="0" y="5806"/>
                  </a:moveTo>
                  <a:lnTo>
                    <a:pt x="10161" y="0"/>
                  </a:lnTo>
                  <a:cubicBezTo>
                    <a:pt x="10107" y="4602"/>
                    <a:pt x="10416" y="22050"/>
                    <a:pt x="10362" y="26652"/>
                  </a:cubicBezTo>
                  <a:lnTo>
                    <a:pt x="0" y="13806"/>
                  </a:lnTo>
                  <a:lnTo>
                    <a:pt x="0" y="5806"/>
                  </a:lnTo>
                  <a:close/>
                </a:path>
              </a:pathLst>
            </a:custGeom>
            <a:solidFill>
              <a:srgbClr val="90E8FA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5" name="Rectangle 12">
              <a:extLst>
                <a:ext uri="{FF2B5EF4-FFF2-40B4-BE49-F238E27FC236}">
                  <a16:creationId xmlns:a16="http://schemas.microsoft.com/office/drawing/2014/main" id="{0C2BDCE2-25E0-484B-9FB4-7C130506C4C6}"/>
                </a:ext>
              </a:extLst>
            </p:cNvPr>
            <p:cNvSpPr/>
            <p:nvPr/>
          </p:nvSpPr>
          <p:spPr>
            <a:xfrm>
              <a:off x="4945063" y="2548263"/>
              <a:ext cx="4104395" cy="7609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25">
              <a:extLst>
                <a:ext uri="{FF2B5EF4-FFF2-40B4-BE49-F238E27FC236}">
                  <a16:creationId xmlns:a16="http://schemas.microsoft.com/office/drawing/2014/main" id="{8D751AF4-C804-4157-BB67-76BC8EFB812A}"/>
                </a:ext>
              </a:extLst>
            </p:cNvPr>
            <p:cNvSpPr/>
            <p:nvPr/>
          </p:nvSpPr>
          <p:spPr>
            <a:xfrm>
              <a:off x="571501" y="2721625"/>
              <a:ext cx="2793558" cy="223079"/>
            </a:xfrm>
            <a:custGeom>
              <a:avLst/>
              <a:gdLst>
                <a:gd name="connsiteX0" fmla="*/ 810944 w 4047793"/>
                <a:gd name="connsiteY0" fmla="*/ 0 h 299469"/>
                <a:gd name="connsiteX1" fmla="*/ 4047793 w 4047793"/>
                <a:gd name="connsiteY1" fmla="*/ 0 h 299469"/>
                <a:gd name="connsiteX2" fmla="*/ 4047793 w 4047793"/>
                <a:gd name="connsiteY2" fmla="*/ 299468 h 299469"/>
                <a:gd name="connsiteX3" fmla="*/ 3379384 w 4047793"/>
                <a:gd name="connsiteY3" fmla="*/ 299468 h 299469"/>
                <a:gd name="connsiteX4" fmla="*/ 3379384 w 4047793"/>
                <a:gd name="connsiteY4" fmla="*/ 299469 h 299469"/>
                <a:gd name="connsiteX5" fmla="*/ 156059 w 4047793"/>
                <a:gd name="connsiteY5" fmla="*/ 299469 h 299469"/>
                <a:gd name="connsiteX6" fmla="*/ 0 w 4047793"/>
                <a:gd name="connsiteY6" fmla="*/ 152991 h 299469"/>
                <a:gd name="connsiteX7" fmla="*/ 142535 w 4047793"/>
                <a:gd name="connsiteY7" fmla="*/ 1 h 299469"/>
                <a:gd name="connsiteX8" fmla="*/ 810943 w 4047793"/>
                <a:gd name="connsiteY8" fmla="*/ 1 h 29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7793" h="299469">
                  <a:moveTo>
                    <a:pt x="810944" y="0"/>
                  </a:moveTo>
                  <a:lnTo>
                    <a:pt x="4047793" y="0"/>
                  </a:lnTo>
                  <a:lnTo>
                    <a:pt x="4047793" y="299468"/>
                  </a:lnTo>
                  <a:lnTo>
                    <a:pt x="3379384" y="299468"/>
                  </a:lnTo>
                  <a:lnTo>
                    <a:pt x="3379384" y="299469"/>
                  </a:lnTo>
                  <a:lnTo>
                    <a:pt x="156059" y="299469"/>
                  </a:lnTo>
                  <a:lnTo>
                    <a:pt x="0" y="152991"/>
                  </a:lnTo>
                  <a:lnTo>
                    <a:pt x="142535" y="1"/>
                  </a:lnTo>
                  <a:lnTo>
                    <a:pt x="810943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B336310D-4676-4593-854D-BB4D1A649B9E}"/>
              </a:ext>
            </a:extLst>
          </p:cNvPr>
          <p:cNvGrpSpPr/>
          <p:nvPr/>
        </p:nvGrpSpPr>
        <p:grpSpPr>
          <a:xfrm>
            <a:off x="412475" y="3435898"/>
            <a:ext cx="8477957" cy="1257286"/>
            <a:chOff x="571501" y="3006527"/>
            <a:chExt cx="8477957" cy="1257286"/>
          </a:xfrm>
        </p:grpSpPr>
        <p:sp>
          <p:nvSpPr>
            <p:cNvPr id="77" name="Fluxograma: Introdução Manual 76">
              <a:extLst>
                <a:ext uri="{FF2B5EF4-FFF2-40B4-BE49-F238E27FC236}">
                  <a16:creationId xmlns:a16="http://schemas.microsoft.com/office/drawing/2014/main" id="{A2306EFA-0060-4603-9315-C6DF2914E688}"/>
                </a:ext>
              </a:extLst>
            </p:cNvPr>
            <p:cNvSpPr/>
            <p:nvPr/>
          </p:nvSpPr>
          <p:spPr>
            <a:xfrm>
              <a:off x="3365060" y="3006527"/>
              <a:ext cx="1595877" cy="1257286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9062"/>
                <a:gd name="connsiteY0" fmla="*/ 2000 h 56114"/>
                <a:gd name="connsiteX1" fmla="*/ 10000 w 19062"/>
                <a:gd name="connsiteY1" fmla="*/ 0 h 56114"/>
                <a:gd name="connsiteX2" fmla="*/ 19062 w 19062"/>
                <a:gd name="connsiteY2" fmla="*/ 56114 h 56114"/>
                <a:gd name="connsiteX3" fmla="*/ 0 w 19062"/>
                <a:gd name="connsiteY3" fmla="*/ 10000 h 56114"/>
                <a:gd name="connsiteX4" fmla="*/ 0 w 19062"/>
                <a:gd name="connsiteY4" fmla="*/ 2000 h 56114"/>
                <a:gd name="connsiteX0" fmla="*/ 0 w 19062"/>
                <a:gd name="connsiteY0" fmla="*/ 0 h 54114"/>
                <a:gd name="connsiteX1" fmla="*/ 19062 w 19062"/>
                <a:gd name="connsiteY1" fmla="*/ 21341 h 54114"/>
                <a:gd name="connsiteX2" fmla="*/ 19062 w 19062"/>
                <a:gd name="connsiteY2" fmla="*/ 54114 h 54114"/>
                <a:gd name="connsiteX3" fmla="*/ 0 w 19062"/>
                <a:gd name="connsiteY3" fmla="*/ 8000 h 54114"/>
                <a:gd name="connsiteX4" fmla="*/ 0 w 19062"/>
                <a:gd name="connsiteY4" fmla="*/ 0 h 54114"/>
                <a:gd name="connsiteX0" fmla="*/ 0 w 19062"/>
                <a:gd name="connsiteY0" fmla="*/ 0 h 56391"/>
                <a:gd name="connsiteX1" fmla="*/ 19062 w 19062"/>
                <a:gd name="connsiteY1" fmla="*/ 23618 h 56391"/>
                <a:gd name="connsiteX2" fmla="*/ 19062 w 19062"/>
                <a:gd name="connsiteY2" fmla="*/ 56391 h 56391"/>
                <a:gd name="connsiteX3" fmla="*/ 0 w 19062"/>
                <a:gd name="connsiteY3" fmla="*/ 10277 h 56391"/>
                <a:gd name="connsiteX4" fmla="*/ 0 w 19062"/>
                <a:gd name="connsiteY4" fmla="*/ 0 h 56391"/>
                <a:gd name="connsiteX0" fmla="*/ 0 w 19138"/>
                <a:gd name="connsiteY0" fmla="*/ 0 h 56391"/>
                <a:gd name="connsiteX1" fmla="*/ 19138 w 19138"/>
                <a:gd name="connsiteY1" fmla="*/ 23048 h 56391"/>
                <a:gd name="connsiteX2" fmla="*/ 19062 w 19138"/>
                <a:gd name="connsiteY2" fmla="*/ 56391 h 56391"/>
                <a:gd name="connsiteX3" fmla="*/ 0 w 19138"/>
                <a:gd name="connsiteY3" fmla="*/ 10277 h 56391"/>
                <a:gd name="connsiteX4" fmla="*/ 0 w 19138"/>
                <a:gd name="connsiteY4" fmla="*/ 0 h 56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38" h="56391">
                  <a:moveTo>
                    <a:pt x="0" y="0"/>
                  </a:moveTo>
                  <a:lnTo>
                    <a:pt x="19138" y="23048"/>
                  </a:lnTo>
                  <a:cubicBezTo>
                    <a:pt x="19113" y="34162"/>
                    <a:pt x="19087" y="45277"/>
                    <a:pt x="19062" y="56391"/>
                  </a:cubicBezTo>
                  <a:lnTo>
                    <a:pt x="0" y="10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4FFFF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6" name="Rectangle 12">
              <a:extLst>
                <a:ext uri="{FF2B5EF4-FFF2-40B4-BE49-F238E27FC236}">
                  <a16:creationId xmlns:a16="http://schemas.microsoft.com/office/drawing/2014/main" id="{DF7EF80D-6AB3-4231-89F4-2F135DF1911A}"/>
                </a:ext>
              </a:extLst>
            </p:cNvPr>
            <p:cNvSpPr/>
            <p:nvPr/>
          </p:nvSpPr>
          <p:spPr>
            <a:xfrm>
              <a:off x="4945063" y="3483084"/>
              <a:ext cx="4104395" cy="7609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25">
              <a:extLst>
                <a:ext uri="{FF2B5EF4-FFF2-40B4-BE49-F238E27FC236}">
                  <a16:creationId xmlns:a16="http://schemas.microsoft.com/office/drawing/2014/main" id="{66368953-4043-4384-8E35-43704A9DEB35}"/>
                </a:ext>
              </a:extLst>
            </p:cNvPr>
            <p:cNvSpPr/>
            <p:nvPr/>
          </p:nvSpPr>
          <p:spPr>
            <a:xfrm>
              <a:off x="571501" y="3012028"/>
              <a:ext cx="2793558" cy="223079"/>
            </a:xfrm>
            <a:custGeom>
              <a:avLst/>
              <a:gdLst>
                <a:gd name="connsiteX0" fmla="*/ 810944 w 4047793"/>
                <a:gd name="connsiteY0" fmla="*/ 0 h 299469"/>
                <a:gd name="connsiteX1" fmla="*/ 4047793 w 4047793"/>
                <a:gd name="connsiteY1" fmla="*/ 0 h 299469"/>
                <a:gd name="connsiteX2" fmla="*/ 4047793 w 4047793"/>
                <a:gd name="connsiteY2" fmla="*/ 299468 h 299469"/>
                <a:gd name="connsiteX3" fmla="*/ 3379384 w 4047793"/>
                <a:gd name="connsiteY3" fmla="*/ 299468 h 299469"/>
                <a:gd name="connsiteX4" fmla="*/ 3379384 w 4047793"/>
                <a:gd name="connsiteY4" fmla="*/ 299469 h 299469"/>
                <a:gd name="connsiteX5" fmla="*/ 156059 w 4047793"/>
                <a:gd name="connsiteY5" fmla="*/ 299469 h 299469"/>
                <a:gd name="connsiteX6" fmla="*/ 0 w 4047793"/>
                <a:gd name="connsiteY6" fmla="*/ 152991 h 299469"/>
                <a:gd name="connsiteX7" fmla="*/ 142535 w 4047793"/>
                <a:gd name="connsiteY7" fmla="*/ 1 h 299469"/>
                <a:gd name="connsiteX8" fmla="*/ 810943 w 4047793"/>
                <a:gd name="connsiteY8" fmla="*/ 1 h 29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7793" h="299469">
                  <a:moveTo>
                    <a:pt x="810944" y="0"/>
                  </a:moveTo>
                  <a:lnTo>
                    <a:pt x="4047793" y="0"/>
                  </a:lnTo>
                  <a:lnTo>
                    <a:pt x="4047793" y="299468"/>
                  </a:lnTo>
                  <a:lnTo>
                    <a:pt x="3379384" y="299468"/>
                  </a:lnTo>
                  <a:lnTo>
                    <a:pt x="3379384" y="299469"/>
                  </a:lnTo>
                  <a:lnTo>
                    <a:pt x="156059" y="299469"/>
                  </a:lnTo>
                  <a:lnTo>
                    <a:pt x="0" y="152991"/>
                  </a:lnTo>
                  <a:lnTo>
                    <a:pt x="142535" y="1"/>
                  </a:lnTo>
                  <a:lnTo>
                    <a:pt x="810943" y="1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Google Shape;265;p39">
            <a:extLst>
              <a:ext uri="{FF2B5EF4-FFF2-40B4-BE49-F238E27FC236}">
                <a16:creationId xmlns:a16="http://schemas.microsoft.com/office/drawing/2014/main" id="{2096E6D8-D411-4CAA-9811-D57DD2DC0C50}"/>
              </a:ext>
            </a:extLst>
          </p:cNvPr>
          <p:cNvSpPr txBox="1">
            <a:spLocks noGrp="1"/>
          </p:cNvSpPr>
          <p:nvPr/>
        </p:nvSpPr>
        <p:spPr>
          <a:xfrm flipH="1">
            <a:off x="526458" y="2396032"/>
            <a:ext cx="2984499" cy="50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" sz="1400" b="1" dirty="0">
                <a:solidFill>
                  <a:schemeClr val="tx2"/>
                </a:solidFill>
              </a:rPr>
              <a:t>Credenciais Introdutórias</a:t>
            </a:r>
            <a:endParaRPr sz="1400" b="1" dirty="0">
              <a:solidFill>
                <a:schemeClr val="tx2"/>
              </a:solidFill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BC91051-021E-4FE4-A9EB-D093192AF1F8}"/>
              </a:ext>
            </a:extLst>
          </p:cNvPr>
          <p:cNvSpPr txBox="1"/>
          <p:nvPr/>
        </p:nvSpPr>
        <p:spPr>
          <a:xfrm>
            <a:off x="-505054" y="283009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t-PT" b="1" dirty="0">
                <a:solidFill>
                  <a:schemeClr val="tx2"/>
                </a:solidFill>
                <a:latin typeface="Roboto Condensed Light"/>
                <a:ea typeface="Roboto Condensed Light"/>
                <a:sym typeface="Roboto Condensed Light"/>
              </a:rPr>
              <a:t>Semana de aprendizagem autónoma</a:t>
            </a:r>
          </a:p>
        </p:txBody>
      </p:sp>
      <p:sp>
        <p:nvSpPr>
          <p:cNvPr id="84" name="Google Shape;265;p39">
            <a:extLst>
              <a:ext uri="{FF2B5EF4-FFF2-40B4-BE49-F238E27FC236}">
                <a16:creationId xmlns:a16="http://schemas.microsoft.com/office/drawing/2014/main" id="{4CB20668-D768-4976-8C08-2873A2E37477}"/>
              </a:ext>
            </a:extLst>
          </p:cNvPr>
          <p:cNvSpPr txBox="1">
            <a:spLocks/>
          </p:cNvSpPr>
          <p:nvPr/>
        </p:nvSpPr>
        <p:spPr>
          <a:xfrm flipH="1">
            <a:off x="953478" y="3021633"/>
            <a:ext cx="2210286" cy="50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</a:pPr>
            <a:r>
              <a:rPr lang="pt-PT" b="1" dirty="0">
                <a:solidFill>
                  <a:schemeClr val="tx2"/>
                </a:solidFill>
                <a:latin typeface="Roboto Condensed Light"/>
                <a:ea typeface="Roboto Condensed Light"/>
              </a:rPr>
              <a:t>Desenvolvimento</a:t>
            </a:r>
          </a:p>
        </p:txBody>
      </p:sp>
      <p:sp>
        <p:nvSpPr>
          <p:cNvPr id="85" name="Google Shape;265;p39">
            <a:extLst>
              <a:ext uri="{FF2B5EF4-FFF2-40B4-BE49-F238E27FC236}">
                <a16:creationId xmlns:a16="http://schemas.microsoft.com/office/drawing/2014/main" id="{F225EC30-E3BC-4507-86C8-8C196364124F}"/>
              </a:ext>
            </a:extLst>
          </p:cNvPr>
          <p:cNvSpPr txBox="1">
            <a:spLocks/>
          </p:cNvSpPr>
          <p:nvPr/>
        </p:nvSpPr>
        <p:spPr>
          <a:xfrm flipH="1">
            <a:off x="881764" y="3296127"/>
            <a:ext cx="2210286" cy="50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pt-PT" b="1" dirty="0">
                <a:solidFill>
                  <a:schemeClr val="tx2"/>
                </a:solidFill>
                <a:latin typeface="Roboto Condensed Light"/>
                <a:ea typeface="Roboto Condensed Light"/>
                <a:sym typeface="Roboto Condensed Light"/>
              </a:rPr>
              <a:t>Apresentação Final</a:t>
            </a:r>
          </a:p>
        </p:txBody>
      </p:sp>
      <p:sp>
        <p:nvSpPr>
          <p:cNvPr id="86" name="CaixaDeTexto 29">
            <a:extLst>
              <a:ext uri="{FF2B5EF4-FFF2-40B4-BE49-F238E27FC236}">
                <a16:creationId xmlns:a16="http://schemas.microsoft.com/office/drawing/2014/main" id="{BB1DE1C9-EE84-4F55-A42B-BEC378B72126}"/>
              </a:ext>
            </a:extLst>
          </p:cNvPr>
          <p:cNvSpPr txBox="1"/>
          <p:nvPr/>
        </p:nvSpPr>
        <p:spPr>
          <a:xfrm>
            <a:off x="4770180" y="1041043"/>
            <a:ext cx="42078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Google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Cloud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Sales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Credential</a:t>
            </a:r>
            <a:endParaRPr lang="pt-PT" sz="1200" kern="150" dirty="0">
              <a:solidFill>
                <a:schemeClr val="tx2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Lohit Devanagari"/>
            </a:endParaRPr>
          </a:p>
          <a:p>
            <a:pPr algn="just"/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Google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Maps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Platform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Fundamentals</a:t>
            </a:r>
          </a:p>
          <a:p>
            <a:pPr algn="just"/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Security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Fundamentals</a:t>
            </a:r>
          </a:p>
          <a:p>
            <a:pPr algn="just"/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Google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Maps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Platform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Tech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Credential</a:t>
            </a:r>
            <a:endParaRPr lang="pt-PT" sz="1200" kern="150" dirty="0">
              <a:solidFill>
                <a:schemeClr val="tx2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Lohit Devanagari"/>
            </a:endParaRPr>
          </a:p>
        </p:txBody>
      </p:sp>
      <p:sp>
        <p:nvSpPr>
          <p:cNvPr id="87" name="CaixaDeTexto 30">
            <a:extLst>
              <a:ext uri="{FF2B5EF4-FFF2-40B4-BE49-F238E27FC236}">
                <a16:creationId xmlns:a16="http://schemas.microsoft.com/office/drawing/2014/main" id="{12EF79BD-BB3E-4C96-AAD6-D9D75ADE75D7}"/>
              </a:ext>
            </a:extLst>
          </p:cNvPr>
          <p:cNvSpPr txBox="1"/>
          <p:nvPr/>
        </p:nvSpPr>
        <p:spPr>
          <a:xfrm>
            <a:off x="4734289" y="2096077"/>
            <a:ext cx="4207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Semana para adquirir conhecimento e prática de alguns  softwares (</a:t>
            </a:r>
            <a:r>
              <a:rPr lang="pt-PT" sz="1200" kern="150" dirty="0" err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DotNet</a:t>
            </a:r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C#, ORM </a:t>
            </a:r>
            <a:r>
              <a:rPr lang="pt-PT" sz="1200" kern="150" dirty="0" err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Dapper</a:t>
            </a:r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Data </a:t>
            </a:r>
            <a:r>
              <a:rPr lang="pt-PT" sz="1200" kern="150" dirty="0" err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Studio</a:t>
            </a:r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pt-PT" sz="1200" kern="150" dirty="0" err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PosgreSQL</a:t>
            </a:r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</p:txBody>
      </p:sp>
      <p:sp>
        <p:nvSpPr>
          <p:cNvPr id="88" name="CaixaDeTexto 30">
            <a:extLst>
              <a:ext uri="{FF2B5EF4-FFF2-40B4-BE49-F238E27FC236}">
                <a16:creationId xmlns:a16="http://schemas.microsoft.com/office/drawing/2014/main" id="{D0E026B4-D3BB-46D8-AF50-0F41979F6749}"/>
              </a:ext>
            </a:extLst>
          </p:cNvPr>
          <p:cNvSpPr txBox="1"/>
          <p:nvPr/>
        </p:nvSpPr>
        <p:spPr>
          <a:xfrm>
            <a:off x="4761477" y="3026087"/>
            <a:ext cx="42078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Criação de LISDAS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BCF0889A-8627-4A37-B129-33E1E7205D91}"/>
              </a:ext>
            </a:extLst>
          </p:cNvPr>
          <p:cNvSpPr txBox="1"/>
          <p:nvPr/>
        </p:nvSpPr>
        <p:spPr>
          <a:xfrm>
            <a:off x="4786037" y="3889686"/>
            <a:ext cx="47085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Apresentação do projeto ao cliente</a:t>
            </a:r>
          </a:p>
          <a:p>
            <a:pPr algn="just"/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Descrição do produto desenvolvido</a:t>
            </a:r>
          </a:p>
          <a:p>
            <a:pPr algn="just"/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Objetivos e </a:t>
            </a:r>
            <a:r>
              <a:rPr lang="pt-PT" sz="1200" kern="150" dirty="0" err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Timelines</a:t>
            </a:r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Atingidos(as)</a:t>
            </a:r>
          </a:p>
          <a:p>
            <a:pPr algn="just"/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Demo do produto</a:t>
            </a:r>
          </a:p>
        </p:txBody>
      </p:sp>
      <p:sp>
        <p:nvSpPr>
          <p:cNvPr id="91" name="Google Shape;237;p38">
            <a:extLst>
              <a:ext uri="{FF2B5EF4-FFF2-40B4-BE49-F238E27FC236}">
                <a16:creationId xmlns:a16="http://schemas.microsoft.com/office/drawing/2014/main" id="{1F446CCC-FB95-4BB4-AC87-928E9532DA0D}"/>
              </a:ext>
            </a:extLst>
          </p:cNvPr>
          <p:cNvSpPr txBox="1">
            <a:spLocks/>
          </p:cNvSpPr>
          <p:nvPr/>
        </p:nvSpPr>
        <p:spPr>
          <a:xfrm>
            <a:off x="165930" y="163281"/>
            <a:ext cx="6264749" cy="112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3200" dirty="0">
                <a:solidFill>
                  <a:schemeClr val="tx1"/>
                </a:solidFill>
              </a:rPr>
              <a:t>ETAPAS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16168622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84" grpId="0"/>
      <p:bldP spid="85" grpId="0"/>
      <p:bldP spid="86" grpId="0"/>
      <p:bldP spid="87" grpId="0"/>
      <p:bldP spid="88" grpId="0"/>
      <p:bldP spid="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48"/>
          <p:cNvSpPr txBox="1">
            <a:spLocks noGrp="1"/>
          </p:cNvSpPr>
          <p:nvPr>
            <p:ph type="title"/>
          </p:nvPr>
        </p:nvSpPr>
        <p:spPr>
          <a:xfrm>
            <a:off x="3177277" y="1581204"/>
            <a:ext cx="1638623" cy="1306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05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183" name="Google Shape;1183;p48"/>
          <p:cNvSpPr txBox="1">
            <a:spLocks noGrp="1"/>
          </p:cNvSpPr>
          <p:nvPr>
            <p:ph type="title" idx="2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3"/>
                </a:solidFill>
              </a:rPr>
              <a:t>APRECIAÇÃO CRITICA</a:t>
            </a: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1184" name="Google Shape;1184;p48"/>
          <p:cNvGrpSpPr/>
          <p:nvPr/>
        </p:nvGrpSpPr>
        <p:grpSpPr>
          <a:xfrm>
            <a:off x="6275293" y="1383097"/>
            <a:ext cx="2377303" cy="2377303"/>
            <a:chOff x="5612559" y="834972"/>
            <a:chExt cx="3473558" cy="3473558"/>
          </a:xfrm>
        </p:grpSpPr>
        <p:sp>
          <p:nvSpPr>
            <p:cNvPr id="1185" name="Google Shape;1185;p48"/>
            <p:cNvSpPr/>
            <p:nvPr/>
          </p:nvSpPr>
          <p:spPr>
            <a:xfrm>
              <a:off x="5612559" y="3034881"/>
              <a:ext cx="2894635" cy="1273649"/>
            </a:xfrm>
            <a:custGeom>
              <a:avLst/>
              <a:gdLst/>
              <a:ahLst/>
              <a:cxnLst/>
              <a:rect l="l" t="t" r="r" b="b"/>
              <a:pathLst>
                <a:path w="163101" h="71765" extrusionOk="0">
                  <a:moveTo>
                    <a:pt x="1" y="0"/>
                  </a:moveTo>
                  <a:lnTo>
                    <a:pt x="1" y="58716"/>
                  </a:lnTo>
                  <a:cubicBezTo>
                    <a:pt x="1" y="65925"/>
                    <a:pt x="5840" y="71764"/>
                    <a:pt x="13049" y="71764"/>
                  </a:cubicBezTo>
                  <a:lnTo>
                    <a:pt x="163100" y="71764"/>
                  </a:lnTo>
                  <a:cubicBezTo>
                    <a:pt x="155891" y="71764"/>
                    <a:pt x="150052" y="65925"/>
                    <a:pt x="150052" y="58716"/>
                  </a:cubicBezTo>
                  <a:lnTo>
                    <a:pt x="1500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8"/>
            <p:cNvSpPr/>
            <p:nvPr/>
          </p:nvSpPr>
          <p:spPr>
            <a:xfrm>
              <a:off x="5612559" y="2571742"/>
              <a:ext cx="2663066" cy="463157"/>
            </a:xfrm>
            <a:custGeom>
              <a:avLst/>
              <a:gdLst/>
              <a:ahLst/>
              <a:cxnLst/>
              <a:rect l="l" t="t" r="r" b="b"/>
              <a:pathLst>
                <a:path w="150053" h="26097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6096"/>
                  </a:lnTo>
                  <a:lnTo>
                    <a:pt x="150052" y="26096"/>
                  </a:lnTo>
                  <a:cubicBezTo>
                    <a:pt x="150052" y="18887"/>
                    <a:pt x="144213" y="13049"/>
                    <a:pt x="137004" y="13049"/>
                  </a:cubicBezTo>
                  <a:lnTo>
                    <a:pt x="52193" y="13049"/>
                  </a:lnTo>
                  <a:lnTo>
                    <a:pt x="46321" y="5220"/>
                  </a:lnTo>
                  <a:cubicBezTo>
                    <a:pt x="43842" y="1925"/>
                    <a:pt x="39993" y="1"/>
                    <a:pt x="3588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8"/>
            <p:cNvSpPr/>
            <p:nvPr/>
          </p:nvSpPr>
          <p:spPr>
            <a:xfrm>
              <a:off x="6075698" y="1413895"/>
              <a:ext cx="2663066" cy="2894635"/>
            </a:xfrm>
            <a:custGeom>
              <a:avLst/>
              <a:gdLst/>
              <a:ahLst/>
              <a:cxnLst/>
              <a:rect l="l" t="t" r="r" b="b"/>
              <a:pathLst>
                <a:path w="150053" h="163101" extrusionOk="0">
                  <a:moveTo>
                    <a:pt x="55455" y="1"/>
                  </a:moveTo>
                  <a:lnTo>
                    <a:pt x="48931" y="6525"/>
                  </a:lnTo>
                  <a:lnTo>
                    <a:pt x="1" y="6525"/>
                  </a:lnTo>
                  <a:lnTo>
                    <a:pt x="1" y="65241"/>
                  </a:lnTo>
                  <a:lnTo>
                    <a:pt x="9787" y="65241"/>
                  </a:lnTo>
                  <a:cubicBezTo>
                    <a:pt x="13897" y="65241"/>
                    <a:pt x="17746" y="67165"/>
                    <a:pt x="20225" y="70460"/>
                  </a:cubicBezTo>
                  <a:lnTo>
                    <a:pt x="26097" y="78289"/>
                  </a:lnTo>
                  <a:lnTo>
                    <a:pt x="110908" y="78289"/>
                  </a:lnTo>
                  <a:cubicBezTo>
                    <a:pt x="118117" y="78289"/>
                    <a:pt x="123956" y="84127"/>
                    <a:pt x="123956" y="91336"/>
                  </a:cubicBezTo>
                  <a:lnTo>
                    <a:pt x="123956" y="150052"/>
                  </a:lnTo>
                  <a:cubicBezTo>
                    <a:pt x="123956" y="157261"/>
                    <a:pt x="129795" y="163100"/>
                    <a:pt x="137004" y="163100"/>
                  </a:cubicBezTo>
                  <a:cubicBezTo>
                    <a:pt x="140592" y="163100"/>
                    <a:pt x="143854" y="161632"/>
                    <a:pt x="146236" y="159284"/>
                  </a:cubicBezTo>
                  <a:cubicBezTo>
                    <a:pt x="148584" y="156902"/>
                    <a:pt x="150052" y="153640"/>
                    <a:pt x="150052" y="150052"/>
                  </a:cubicBezTo>
                  <a:lnTo>
                    <a:pt x="150052" y="40417"/>
                  </a:lnTo>
                  <a:lnTo>
                    <a:pt x="143463" y="36437"/>
                  </a:lnTo>
                  <a:cubicBezTo>
                    <a:pt x="143137" y="36600"/>
                    <a:pt x="142811" y="36698"/>
                    <a:pt x="142484" y="36829"/>
                  </a:cubicBezTo>
                  <a:lnTo>
                    <a:pt x="140266" y="45669"/>
                  </a:lnTo>
                  <a:lnTo>
                    <a:pt x="120694" y="45669"/>
                  </a:lnTo>
                  <a:lnTo>
                    <a:pt x="118476" y="36829"/>
                  </a:lnTo>
                  <a:cubicBezTo>
                    <a:pt x="118150" y="36698"/>
                    <a:pt x="117824" y="36600"/>
                    <a:pt x="117498" y="36437"/>
                  </a:cubicBezTo>
                  <a:lnTo>
                    <a:pt x="109734" y="41134"/>
                  </a:lnTo>
                  <a:lnTo>
                    <a:pt x="95871" y="27271"/>
                  </a:lnTo>
                  <a:lnTo>
                    <a:pt x="100568" y="19508"/>
                  </a:lnTo>
                  <a:cubicBezTo>
                    <a:pt x="100405" y="19181"/>
                    <a:pt x="100307" y="18855"/>
                    <a:pt x="100176" y="18529"/>
                  </a:cubicBezTo>
                  <a:lnTo>
                    <a:pt x="91336" y="16311"/>
                  </a:lnTo>
                  <a:lnTo>
                    <a:pt x="91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8"/>
            <p:cNvSpPr/>
            <p:nvPr/>
          </p:nvSpPr>
          <p:spPr>
            <a:xfrm>
              <a:off x="6075698" y="1066541"/>
              <a:ext cx="1796420" cy="463157"/>
            </a:xfrm>
            <a:custGeom>
              <a:avLst/>
              <a:gdLst/>
              <a:ahLst/>
              <a:cxnLst/>
              <a:rect l="l" t="t" r="r" b="b"/>
              <a:pathLst>
                <a:path w="101221" h="26097" extrusionOk="0">
                  <a:moveTo>
                    <a:pt x="1" y="1"/>
                  </a:moveTo>
                  <a:lnTo>
                    <a:pt x="1" y="26097"/>
                  </a:lnTo>
                  <a:lnTo>
                    <a:pt x="48931" y="26097"/>
                  </a:lnTo>
                  <a:lnTo>
                    <a:pt x="55455" y="19573"/>
                  </a:lnTo>
                  <a:lnTo>
                    <a:pt x="91336" y="19573"/>
                  </a:lnTo>
                  <a:lnTo>
                    <a:pt x="91336" y="16311"/>
                  </a:lnTo>
                  <a:lnTo>
                    <a:pt x="100176" y="14093"/>
                  </a:lnTo>
                  <a:cubicBezTo>
                    <a:pt x="100307" y="13767"/>
                    <a:pt x="100405" y="13440"/>
                    <a:pt x="100568" y="13114"/>
                  </a:cubicBezTo>
                  <a:lnTo>
                    <a:pt x="95871" y="5351"/>
                  </a:lnTo>
                  <a:lnTo>
                    <a:pt x="101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8"/>
            <p:cNvSpPr/>
            <p:nvPr/>
          </p:nvSpPr>
          <p:spPr>
            <a:xfrm>
              <a:off x="8044038" y="1182326"/>
              <a:ext cx="694726" cy="694726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19572" y="13049"/>
                  </a:moveTo>
                  <a:cubicBezTo>
                    <a:pt x="23161" y="13049"/>
                    <a:pt x="26096" y="15985"/>
                    <a:pt x="26096" y="19573"/>
                  </a:cubicBezTo>
                  <a:cubicBezTo>
                    <a:pt x="26096" y="23161"/>
                    <a:pt x="23161" y="26097"/>
                    <a:pt x="19572" y="26097"/>
                  </a:cubicBezTo>
                  <a:cubicBezTo>
                    <a:pt x="15984" y="26097"/>
                    <a:pt x="13048" y="23161"/>
                    <a:pt x="13048" y="19573"/>
                  </a:cubicBezTo>
                  <a:cubicBezTo>
                    <a:pt x="13048" y="15985"/>
                    <a:pt x="15984" y="13049"/>
                    <a:pt x="19572" y="13049"/>
                  </a:cubicBezTo>
                  <a:close/>
                  <a:moveTo>
                    <a:pt x="19572" y="1"/>
                  </a:moveTo>
                  <a:cubicBezTo>
                    <a:pt x="8775" y="1"/>
                    <a:pt x="0" y="8776"/>
                    <a:pt x="0" y="19573"/>
                  </a:cubicBezTo>
                  <a:cubicBezTo>
                    <a:pt x="0" y="30370"/>
                    <a:pt x="8775" y="39145"/>
                    <a:pt x="19572" y="39145"/>
                  </a:cubicBezTo>
                  <a:cubicBezTo>
                    <a:pt x="30369" y="39145"/>
                    <a:pt x="39144" y="30370"/>
                    <a:pt x="39144" y="19573"/>
                  </a:cubicBezTo>
                  <a:cubicBezTo>
                    <a:pt x="39144" y="8776"/>
                    <a:pt x="30369" y="1"/>
                    <a:pt x="195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8"/>
            <p:cNvSpPr/>
            <p:nvPr/>
          </p:nvSpPr>
          <p:spPr>
            <a:xfrm>
              <a:off x="7696684" y="834972"/>
              <a:ext cx="1389434" cy="1389434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44" y="19573"/>
                  </a:moveTo>
                  <a:cubicBezTo>
                    <a:pt x="49941" y="19573"/>
                    <a:pt x="58716" y="28348"/>
                    <a:pt x="58716" y="39145"/>
                  </a:cubicBezTo>
                  <a:cubicBezTo>
                    <a:pt x="58716" y="49942"/>
                    <a:pt x="49941" y="58717"/>
                    <a:pt x="39144" y="58717"/>
                  </a:cubicBezTo>
                  <a:cubicBezTo>
                    <a:pt x="28347" y="58717"/>
                    <a:pt x="19572" y="49942"/>
                    <a:pt x="19572" y="39145"/>
                  </a:cubicBezTo>
                  <a:cubicBezTo>
                    <a:pt x="19572" y="28348"/>
                    <a:pt x="28347" y="19573"/>
                    <a:pt x="39144" y="19573"/>
                  </a:cubicBezTo>
                  <a:close/>
                  <a:moveTo>
                    <a:pt x="29358" y="1"/>
                  </a:moveTo>
                  <a:lnTo>
                    <a:pt x="27140" y="8841"/>
                  </a:lnTo>
                  <a:cubicBezTo>
                    <a:pt x="26814" y="8971"/>
                    <a:pt x="26488" y="9069"/>
                    <a:pt x="26162" y="9232"/>
                  </a:cubicBezTo>
                  <a:lnTo>
                    <a:pt x="18398" y="4535"/>
                  </a:lnTo>
                  <a:lnTo>
                    <a:pt x="9884" y="13049"/>
                  </a:lnTo>
                  <a:lnTo>
                    <a:pt x="4535" y="18399"/>
                  </a:lnTo>
                  <a:lnTo>
                    <a:pt x="9232" y="26162"/>
                  </a:lnTo>
                  <a:cubicBezTo>
                    <a:pt x="9069" y="26488"/>
                    <a:pt x="8971" y="26815"/>
                    <a:pt x="8840" y="27141"/>
                  </a:cubicBezTo>
                  <a:lnTo>
                    <a:pt x="0" y="29359"/>
                  </a:lnTo>
                  <a:lnTo>
                    <a:pt x="0" y="32621"/>
                  </a:lnTo>
                  <a:lnTo>
                    <a:pt x="0" y="48931"/>
                  </a:lnTo>
                  <a:lnTo>
                    <a:pt x="8840" y="51149"/>
                  </a:lnTo>
                  <a:cubicBezTo>
                    <a:pt x="8971" y="51475"/>
                    <a:pt x="9069" y="51801"/>
                    <a:pt x="9232" y="52128"/>
                  </a:cubicBezTo>
                  <a:lnTo>
                    <a:pt x="4535" y="59891"/>
                  </a:lnTo>
                  <a:lnTo>
                    <a:pt x="18398" y="73754"/>
                  </a:lnTo>
                  <a:lnTo>
                    <a:pt x="26162" y="69057"/>
                  </a:lnTo>
                  <a:cubicBezTo>
                    <a:pt x="26488" y="69220"/>
                    <a:pt x="26814" y="69318"/>
                    <a:pt x="27140" y="69449"/>
                  </a:cubicBezTo>
                  <a:lnTo>
                    <a:pt x="29358" y="78289"/>
                  </a:lnTo>
                  <a:lnTo>
                    <a:pt x="48930" y="78289"/>
                  </a:lnTo>
                  <a:lnTo>
                    <a:pt x="51148" y="69449"/>
                  </a:lnTo>
                  <a:cubicBezTo>
                    <a:pt x="51475" y="69318"/>
                    <a:pt x="51801" y="69220"/>
                    <a:pt x="52127" y="69057"/>
                  </a:cubicBezTo>
                  <a:lnTo>
                    <a:pt x="58716" y="73037"/>
                  </a:lnTo>
                  <a:lnTo>
                    <a:pt x="59891" y="73754"/>
                  </a:lnTo>
                  <a:lnTo>
                    <a:pt x="73754" y="59891"/>
                  </a:lnTo>
                  <a:lnTo>
                    <a:pt x="69057" y="52128"/>
                  </a:lnTo>
                  <a:cubicBezTo>
                    <a:pt x="69220" y="51801"/>
                    <a:pt x="69318" y="51475"/>
                    <a:pt x="69448" y="51149"/>
                  </a:cubicBezTo>
                  <a:lnTo>
                    <a:pt x="78288" y="48931"/>
                  </a:lnTo>
                  <a:lnTo>
                    <a:pt x="78288" y="29359"/>
                  </a:lnTo>
                  <a:lnTo>
                    <a:pt x="69448" y="27141"/>
                  </a:lnTo>
                  <a:cubicBezTo>
                    <a:pt x="69318" y="26815"/>
                    <a:pt x="69220" y="26488"/>
                    <a:pt x="69057" y="26162"/>
                  </a:cubicBezTo>
                  <a:lnTo>
                    <a:pt x="73754" y="18399"/>
                  </a:lnTo>
                  <a:lnTo>
                    <a:pt x="59891" y="4535"/>
                  </a:lnTo>
                  <a:lnTo>
                    <a:pt x="52127" y="9232"/>
                  </a:lnTo>
                  <a:cubicBezTo>
                    <a:pt x="51801" y="9069"/>
                    <a:pt x="51475" y="8971"/>
                    <a:pt x="51148" y="8841"/>
                  </a:cubicBezTo>
                  <a:lnTo>
                    <a:pt x="489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8"/>
            <p:cNvSpPr/>
            <p:nvPr/>
          </p:nvSpPr>
          <p:spPr>
            <a:xfrm>
              <a:off x="624937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8"/>
            <p:cNvSpPr/>
            <p:nvPr/>
          </p:nvSpPr>
          <p:spPr>
            <a:xfrm>
              <a:off x="6712514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8"/>
            <p:cNvSpPr/>
            <p:nvPr/>
          </p:nvSpPr>
          <p:spPr>
            <a:xfrm>
              <a:off x="6480945" y="124021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8"/>
            <p:cNvSpPr/>
            <p:nvPr/>
          </p:nvSpPr>
          <p:spPr>
            <a:xfrm>
              <a:off x="7986146" y="1124433"/>
              <a:ext cx="810511" cy="810511"/>
            </a:xfrm>
            <a:custGeom>
              <a:avLst/>
              <a:gdLst/>
              <a:ahLst/>
              <a:cxnLst/>
              <a:rect l="l" t="t" r="r" b="b"/>
              <a:pathLst>
                <a:path w="45669" h="45669" extrusionOk="0">
                  <a:moveTo>
                    <a:pt x="22834" y="6525"/>
                  </a:moveTo>
                  <a:cubicBezTo>
                    <a:pt x="31837" y="6525"/>
                    <a:pt x="39144" y="13832"/>
                    <a:pt x="39144" y="22835"/>
                  </a:cubicBezTo>
                  <a:cubicBezTo>
                    <a:pt x="39144" y="31838"/>
                    <a:pt x="31837" y="39145"/>
                    <a:pt x="22834" y="39145"/>
                  </a:cubicBezTo>
                  <a:cubicBezTo>
                    <a:pt x="13831" y="39145"/>
                    <a:pt x="6524" y="31838"/>
                    <a:pt x="6524" y="22835"/>
                  </a:cubicBezTo>
                  <a:cubicBezTo>
                    <a:pt x="6524" y="13832"/>
                    <a:pt x="13831" y="6525"/>
                    <a:pt x="22834" y="6525"/>
                  </a:cubicBezTo>
                  <a:close/>
                  <a:moveTo>
                    <a:pt x="22834" y="1"/>
                  </a:moveTo>
                  <a:cubicBezTo>
                    <a:pt x="10243" y="1"/>
                    <a:pt x="0" y="10244"/>
                    <a:pt x="0" y="22835"/>
                  </a:cubicBezTo>
                  <a:cubicBezTo>
                    <a:pt x="0" y="35426"/>
                    <a:pt x="10243" y="45669"/>
                    <a:pt x="22834" y="45669"/>
                  </a:cubicBezTo>
                  <a:cubicBezTo>
                    <a:pt x="35426" y="45669"/>
                    <a:pt x="45668" y="35426"/>
                    <a:pt x="45668" y="22835"/>
                  </a:cubicBezTo>
                  <a:cubicBezTo>
                    <a:pt x="45668" y="10244"/>
                    <a:pt x="35426" y="1"/>
                    <a:pt x="22834" y="1"/>
                  </a:cubicBezTo>
                  <a:close/>
                </a:path>
              </a:pathLst>
            </a:custGeom>
            <a:solidFill>
              <a:srgbClr val="26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8"/>
            <p:cNvSpPr/>
            <p:nvPr/>
          </p:nvSpPr>
          <p:spPr>
            <a:xfrm>
              <a:off x="6249375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8"/>
            <p:cNvSpPr/>
            <p:nvPr/>
          </p:nvSpPr>
          <p:spPr>
            <a:xfrm>
              <a:off x="6017806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8"/>
            <p:cNvSpPr/>
            <p:nvPr/>
          </p:nvSpPr>
          <p:spPr>
            <a:xfrm>
              <a:off x="5786237" y="2745419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8"/>
            <p:cNvSpPr/>
            <p:nvPr/>
          </p:nvSpPr>
          <p:spPr>
            <a:xfrm>
              <a:off x="6210597" y="1714946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16539" y="0"/>
                  </a:moveTo>
                  <a:lnTo>
                    <a:pt x="0" y="12396"/>
                  </a:lnTo>
                  <a:lnTo>
                    <a:pt x="16539" y="24791"/>
                  </a:lnTo>
                  <a:lnTo>
                    <a:pt x="20453" y="19572"/>
                  </a:lnTo>
                  <a:lnTo>
                    <a:pt x="10895" y="12396"/>
                  </a:lnTo>
                  <a:lnTo>
                    <a:pt x="20453" y="5219"/>
                  </a:lnTo>
                  <a:lnTo>
                    <a:pt x="16539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8"/>
            <p:cNvSpPr/>
            <p:nvPr/>
          </p:nvSpPr>
          <p:spPr>
            <a:xfrm>
              <a:off x="7719844" y="2178085"/>
              <a:ext cx="362990" cy="439996"/>
            </a:xfrm>
            <a:custGeom>
              <a:avLst/>
              <a:gdLst/>
              <a:ahLst/>
              <a:cxnLst/>
              <a:rect l="l" t="t" r="r" b="b"/>
              <a:pathLst>
                <a:path w="20453" h="24792" extrusionOk="0">
                  <a:moveTo>
                    <a:pt x="3915" y="0"/>
                  </a:moveTo>
                  <a:lnTo>
                    <a:pt x="0" y="5219"/>
                  </a:lnTo>
                  <a:lnTo>
                    <a:pt x="9558" y="12396"/>
                  </a:lnTo>
                  <a:lnTo>
                    <a:pt x="0" y="19572"/>
                  </a:lnTo>
                  <a:lnTo>
                    <a:pt x="3915" y="24791"/>
                  </a:lnTo>
                  <a:lnTo>
                    <a:pt x="20453" y="12396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8"/>
            <p:cNvSpPr/>
            <p:nvPr/>
          </p:nvSpPr>
          <p:spPr>
            <a:xfrm>
              <a:off x="6712514" y="1703357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8"/>
            <p:cNvSpPr/>
            <p:nvPr/>
          </p:nvSpPr>
          <p:spPr>
            <a:xfrm>
              <a:off x="6712514" y="193492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8"/>
            <p:cNvSpPr/>
            <p:nvPr/>
          </p:nvSpPr>
          <p:spPr>
            <a:xfrm>
              <a:off x="6712514" y="2166496"/>
              <a:ext cx="810511" cy="115802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45669" y="6525"/>
                  </a:lnTo>
                  <a:lnTo>
                    <a:pt x="45669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8"/>
            <p:cNvSpPr/>
            <p:nvPr/>
          </p:nvSpPr>
          <p:spPr>
            <a:xfrm>
              <a:off x="6712514" y="2398065"/>
              <a:ext cx="578941" cy="115802"/>
            </a:xfrm>
            <a:custGeom>
              <a:avLst/>
              <a:gdLst/>
              <a:ahLst/>
              <a:cxnLst/>
              <a:rect l="l" t="t" r="r" b="b"/>
              <a:pathLst>
                <a:path w="32621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32621" y="6525"/>
                  </a:lnTo>
                  <a:lnTo>
                    <a:pt x="32621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8"/>
            <p:cNvSpPr/>
            <p:nvPr/>
          </p:nvSpPr>
          <p:spPr>
            <a:xfrm>
              <a:off x="7407222" y="2398065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8"/>
            <p:cNvSpPr/>
            <p:nvPr/>
          </p:nvSpPr>
          <p:spPr>
            <a:xfrm>
              <a:off x="7138596" y="3337653"/>
              <a:ext cx="474746" cy="668087"/>
            </a:xfrm>
            <a:custGeom>
              <a:avLst/>
              <a:gdLst/>
              <a:ahLst/>
              <a:cxnLst/>
              <a:rect l="l" t="t" r="r" b="b"/>
              <a:pathLst>
                <a:path w="26750" h="37644" extrusionOk="0">
                  <a:moveTo>
                    <a:pt x="4176" y="1"/>
                  </a:moveTo>
                  <a:lnTo>
                    <a:pt x="1" y="5024"/>
                  </a:lnTo>
                  <a:lnTo>
                    <a:pt x="16572" y="18822"/>
                  </a:lnTo>
                  <a:lnTo>
                    <a:pt x="1" y="32621"/>
                  </a:lnTo>
                  <a:lnTo>
                    <a:pt x="4176" y="37644"/>
                  </a:lnTo>
                  <a:lnTo>
                    <a:pt x="26749" y="18822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8"/>
            <p:cNvSpPr/>
            <p:nvPr/>
          </p:nvSpPr>
          <p:spPr>
            <a:xfrm>
              <a:off x="6274861" y="3337653"/>
              <a:ext cx="474728" cy="668087"/>
            </a:xfrm>
            <a:custGeom>
              <a:avLst/>
              <a:gdLst/>
              <a:ahLst/>
              <a:cxnLst/>
              <a:rect l="l" t="t" r="r" b="b"/>
              <a:pathLst>
                <a:path w="26749" h="37644" extrusionOk="0">
                  <a:moveTo>
                    <a:pt x="22573" y="1"/>
                  </a:moveTo>
                  <a:lnTo>
                    <a:pt x="0" y="18822"/>
                  </a:lnTo>
                  <a:lnTo>
                    <a:pt x="22573" y="37644"/>
                  </a:lnTo>
                  <a:lnTo>
                    <a:pt x="26748" y="32621"/>
                  </a:lnTo>
                  <a:lnTo>
                    <a:pt x="10177" y="18822"/>
                  </a:lnTo>
                  <a:lnTo>
                    <a:pt x="26748" y="5024"/>
                  </a:lnTo>
                  <a:lnTo>
                    <a:pt x="22573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8"/>
            <p:cNvSpPr/>
            <p:nvPr/>
          </p:nvSpPr>
          <p:spPr>
            <a:xfrm>
              <a:off x="6771560" y="3194662"/>
              <a:ext cx="343325" cy="954088"/>
            </a:xfrm>
            <a:custGeom>
              <a:avLst/>
              <a:gdLst/>
              <a:ahLst/>
              <a:cxnLst/>
              <a:rect l="l" t="t" r="r" b="b"/>
              <a:pathLst>
                <a:path w="19345" h="53759" extrusionOk="0">
                  <a:moveTo>
                    <a:pt x="13016" y="1"/>
                  </a:moveTo>
                  <a:lnTo>
                    <a:pt x="1" y="52160"/>
                  </a:lnTo>
                  <a:lnTo>
                    <a:pt x="6329" y="53758"/>
                  </a:lnTo>
                  <a:lnTo>
                    <a:pt x="19345" y="1566"/>
                  </a:lnTo>
                  <a:lnTo>
                    <a:pt x="13016" y="1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8"/>
            <p:cNvSpPr/>
            <p:nvPr/>
          </p:nvSpPr>
          <p:spPr>
            <a:xfrm>
              <a:off x="5786237" y="367169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8"/>
            <p:cNvSpPr/>
            <p:nvPr/>
          </p:nvSpPr>
          <p:spPr>
            <a:xfrm>
              <a:off x="5786237" y="3208558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8"/>
            <p:cNvSpPr/>
            <p:nvPr/>
          </p:nvSpPr>
          <p:spPr>
            <a:xfrm>
              <a:off x="5786237" y="3440127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0"/>
                  </a:moveTo>
                  <a:lnTo>
                    <a:pt x="1" y="6524"/>
                  </a:lnTo>
                  <a:lnTo>
                    <a:pt x="6525" y="6524"/>
                  </a:lnTo>
                  <a:lnTo>
                    <a:pt x="6525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8"/>
            <p:cNvSpPr/>
            <p:nvPr/>
          </p:nvSpPr>
          <p:spPr>
            <a:xfrm>
              <a:off x="7986146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8"/>
            <p:cNvSpPr/>
            <p:nvPr/>
          </p:nvSpPr>
          <p:spPr>
            <a:xfrm>
              <a:off x="7986146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8"/>
            <p:cNvSpPr/>
            <p:nvPr/>
          </p:nvSpPr>
          <p:spPr>
            <a:xfrm>
              <a:off x="7986146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9275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8"/>
            <p:cNvSpPr/>
            <p:nvPr/>
          </p:nvSpPr>
          <p:spPr>
            <a:xfrm>
              <a:off x="8449284" y="378748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8"/>
            <p:cNvSpPr/>
            <p:nvPr/>
          </p:nvSpPr>
          <p:spPr>
            <a:xfrm>
              <a:off x="8449284" y="4019051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8"/>
            <p:cNvSpPr/>
            <p:nvPr/>
          </p:nvSpPr>
          <p:spPr>
            <a:xfrm>
              <a:off x="8449284" y="3555912"/>
              <a:ext cx="115802" cy="115802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0"/>
                  </a:moveTo>
                  <a:lnTo>
                    <a:pt x="0" y="6524"/>
                  </a:lnTo>
                  <a:lnTo>
                    <a:pt x="6524" y="6524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4F57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32906D8-4560-4A6D-B47E-D33D03D49EBC}"/>
              </a:ext>
            </a:extLst>
          </p:cNvPr>
          <p:cNvSpPr txBox="1"/>
          <p:nvPr/>
        </p:nvSpPr>
        <p:spPr>
          <a:xfrm>
            <a:off x="9207298" y="1203073"/>
            <a:ext cx="636100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pt-PT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Surpreendido pela positiva</a:t>
            </a:r>
          </a:p>
          <a:p>
            <a:pPr marL="285750" indent="-285750" algn="just"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pt-PT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Excelente receção por parte da empresa</a:t>
            </a:r>
          </a:p>
          <a:p>
            <a:pPr marL="285750" indent="-285750" algn="just"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pt-PT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 Ambiente de trabalho bastante descontraído</a:t>
            </a:r>
          </a:p>
          <a:p>
            <a:pPr marL="285750" indent="-285750" algn="just"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pt-PT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Revisão de código frequente</a:t>
            </a:r>
          </a:p>
          <a:p>
            <a:pPr marL="285750" indent="-285750" algn="just"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pt-PT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Bom grau de exigência</a:t>
            </a:r>
          </a:p>
          <a:p>
            <a:pPr marL="285750" indent="-285750" algn="just"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pt-PT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Aquisição de conhecimento e práticas de desenvolvimento</a:t>
            </a:r>
          </a:p>
          <a:p>
            <a:pPr marL="285750" indent="-285750" algn="just"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pt-PT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Elevada preocupação com o desenvolvimento e ritmo de progressão</a:t>
            </a:r>
          </a:p>
          <a:p>
            <a:pPr marL="285750" indent="-285750" algn="just"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pt-PT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Melhoramento da capacidade de trabalho em equipa, apresentações a médios/grandes grupos</a:t>
            </a:r>
          </a:p>
          <a:p>
            <a:pPr marL="285750" indent="-285750" algn="just">
              <a:buClr>
                <a:schemeClr val="dk1"/>
              </a:buClr>
              <a:buFont typeface="Wingdings" panose="05000000000000000000" pitchFamily="2" charset="2"/>
              <a:buChar char="q"/>
            </a:pPr>
            <a:r>
              <a:rPr lang="pt-PT" sz="16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Simulação de apresentação ao cliente do produto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 L -0.67535 0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67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83951E-6 L -0.70052 -0.0101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035" y="-5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2" grpId="0"/>
      <p:bldP spid="1183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63"/>
          <p:cNvSpPr txBox="1">
            <a:spLocks noGrp="1"/>
          </p:cNvSpPr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4"/>
                </a:solidFill>
              </a:rPr>
              <a:t>OBRIGADO </a:t>
            </a:r>
            <a:br>
              <a:rPr lang="en" sz="4800" dirty="0">
                <a:solidFill>
                  <a:schemeClr val="accent4"/>
                </a:solidFill>
              </a:rPr>
            </a:br>
            <a:r>
              <a:rPr lang="en" sz="2400" dirty="0">
                <a:solidFill>
                  <a:schemeClr val="accent4"/>
                </a:solidFill>
              </a:rPr>
              <a:t>Pela vossa atenção</a:t>
            </a:r>
            <a:endParaRPr sz="4800" dirty="0"/>
          </a:p>
        </p:txBody>
      </p:sp>
      <p:sp>
        <p:nvSpPr>
          <p:cNvPr id="1579" name="Google Shape;1579;p63"/>
          <p:cNvSpPr/>
          <p:nvPr/>
        </p:nvSpPr>
        <p:spPr>
          <a:xfrm>
            <a:off x="11865675" y="1028350"/>
            <a:ext cx="40050" cy="1252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EEFD88-94FA-4986-950A-DD4A5D637BCF}"/>
              </a:ext>
            </a:extLst>
          </p:cNvPr>
          <p:cNvSpPr/>
          <p:nvPr/>
        </p:nvSpPr>
        <p:spPr>
          <a:xfrm>
            <a:off x="2427939" y="4194891"/>
            <a:ext cx="4587903" cy="440719"/>
          </a:xfrm>
          <a:prstGeom prst="rect">
            <a:avLst/>
          </a:prstGeom>
          <a:gradFill>
            <a:gsLst>
              <a:gs pos="12308">
                <a:srgbClr val="0D2758"/>
              </a:gs>
              <a:gs pos="96000">
                <a:srgbClr val="0C214A"/>
              </a:gs>
              <a:gs pos="100000">
                <a:srgbClr val="0C214A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Imagem 2" descr="Uma imagem com texto, ClipArt&#10;&#10;Descrição gerada automaticamente">
            <a:extLst>
              <a:ext uri="{FF2B5EF4-FFF2-40B4-BE49-F238E27FC236}">
                <a16:creationId xmlns:a16="http://schemas.microsoft.com/office/drawing/2014/main" id="{843E0759-DD81-4F5E-9F34-104FE4D20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008" y="4097579"/>
            <a:ext cx="2750025" cy="868391"/>
          </a:xfrm>
          <a:prstGeom prst="rect">
            <a:avLst/>
          </a:prstGeom>
        </p:spPr>
      </p:pic>
      <p:sp>
        <p:nvSpPr>
          <p:cNvPr id="23" name="Rectangle 5">
            <a:extLst>
              <a:ext uri="{FF2B5EF4-FFF2-40B4-BE49-F238E27FC236}">
                <a16:creationId xmlns:a16="http://schemas.microsoft.com/office/drawing/2014/main" id="{E59BDC28-C7FE-45B8-816A-107AC2E99C3B}"/>
              </a:ext>
            </a:extLst>
          </p:cNvPr>
          <p:cNvSpPr/>
          <p:nvPr/>
        </p:nvSpPr>
        <p:spPr>
          <a:xfrm>
            <a:off x="3117566" y="2206702"/>
            <a:ext cx="6964688" cy="1617284"/>
          </a:xfrm>
          <a:prstGeom prst="rect">
            <a:avLst/>
          </a:prstGeom>
          <a:solidFill>
            <a:schemeClr val="bg2">
              <a:lumMod val="10000"/>
              <a:lumOff val="9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3E25074-5EDA-426F-8C63-8B20D5567B70}"/>
              </a:ext>
            </a:extLst>
          </p:cNvPr>
          <p:cNvSpPr txBox="1"/>
          <p:nvPr/>
        </p:nvSpPr>
        <p:spPr>
          <a:xfrm>
            <a:off x="3173225" y="2476686"/>
            <a:ext cx="4316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E agradeço a toda a equipa da </a:t>
            </a:r>
            <a:r>
              <a:rPr lang="pt-PT" dirty="0" err="1"/>
              <a:t>FocusBC</a:t>
            </a:r>
            <a:r>
              <a:rPr lang="pt-PT" dirty="0"/>
              <a:t> pela oportunidade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>
            <a:spLocks noGrp="1"/>
          </p:cNvSpPr>
          <p:nvPr>
            <p:ph type="title" idx="2"/>
          </p:nvPr>
        </p:nvSpPr>
        <p:spPr>
          <a:xfrm>
            <a:off x="2487800" y="385164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2" name="Google Shape;712;p29"/>
          <p:cNvSpPr txBox="1">
            <a:spLocks noGrp="1"/>
          </p:cNvSpPr>
          <p:nvPr>
            <p:ph type="subTitle" idx="4"/>
          </p:nvPr>
        </p:nvSpPr>
        <p:spPr>
          <a:xfrm>
            <a:off x="206102" y="1134911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</a:t>
            </a:r>
            <a:endParaRPr dirty="0"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5"/>
          </p:nvPr>
        </p:nvSpPr>
        <p:spPr>
          <a:xfrm>
            <a:off x="2487800" y="1127094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7"/>
          </p:nvPr>
        </p:nvSpPr>
        <p:spPr>
          <a:xfrm>
            <a:off x="206102" y="1867677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AMBIENTE TÉCNICO</a:t>
            </a:r>
            <a:endParaRPr dirty="0"/>
          </a:p>
        </p:txBody>
      </p:sp>
      <p:sp>
        <p:nvSpPr>
          <p:cNvPr id="716" name="Google Shape;716;p29"/>
          <p:cNvSpPr txBox="1">
            <a:spLocks noGrp="1"/>
          </p:cNvSpPr>
          <p:nvPr>
            <p:ph type="title" idx="8"/>
          </p:nvPr>
        </p:nvSpPr>
        <p:spPr>
          <a:xfrm>
            <a:off x="2523002" y="1867677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18" name="Google Shape;718;p29"/>
          <p:cNvSpPr txBox="1">
            <a:spLocks noGrp="1"/>
          </p:cNvSpPr>
          <p:nvPr>
            <p:ph type="subTitle" idx="13"/>
          </p:nvPr>
        </p:nvSpPr>
        <p:spPr>
          <a:xfrm>
            <a:off x="6592011" y="2587923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ETAPAS DE DESENVOLVIMENTO</a:t>
            </a:r>
            <a:endParaRPr dirty="0"/>
          </a:p>
        </p:txBody>
      </p:sp>
      <p:sp>
        <p:nvSpPr>
          <p:cNvPr id="719" name="Google Shape;719;p29"/>
          <p:cNvSpPr txBox="1">
            <a:spLocks noGrp="1"/>
          </p:cNvSpPr>
          <p:nvPr>
            <p:ph type="title" idx="14"/>
          </p:nvPr>
        </p:nvSpPr>
        <p:spPr>
          <a:xfrm>
            <a:off x="5816777" y="2571750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21" name="Google Shape;721;p29"/>
          <p:cNvSpPr txBox="1">
            <a:spLocks noGrp="1"/>
          </p:cNvSpPr>
          <p:nvPr>
            <p:ph type="subTitle" idx="16"/>
          </p:nvPr>
        </p:nvSpPr>
        <p:spPr>
          <a:xfrm>
            <a:off x="6680464" y="3378054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APRECIAÇÃO CRÍTICA</a:t>
            </a:r>
            <a:endParaRPr dirty="0"/>
          </a:p>
        </p:txBody>
      </p:sp>
      <p:sp>
        <p:nvSpPr>
          <p:cNvPr id="722" name="Google Shape;722;p29"/>
          <p:cNvSpPr txBox="1">
            <a:spLocks noGrp="1"/>
          </p:cNvSpPr>
          <p:nvPr>
            <p:ph type="title" idx="17"/>
          </p:nvPr>
        </p:nvSpPr>
        <p:spPr>
          <a:xfrm>
            <a:off x="5816777" y="3400547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1" name="Google Shape;154;p32">
            <a:extLst>
              <a:ext uri="{FF2B5EF4-FFF2-40B4-BE49-F238E27FC236}">
                <a16:creationId xmlns:a16="http://schemas.microsoft.com/office/drawing/2014/main" id="{C4520FC3-0090-458E-BE87-AD27AC678918}"/>
              </a:ext>
            </a:extLst>
          </p:cNvPr>
          <p:cNvSpPr txBox="1">
            <a:spLocks/>
          </p:cNvSpPr>
          <p:nvPr/>
        </p:nvSpPr>
        <p:spPr>
          <a:xfrm>
            <a:off x="3444622" y="1983036"/>
            <a:ext cx="23724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PT" dirty="0"/>
              <a:t>Conteúdos Abordados</a:t>
            </a:r>
          </a:p>
        </p:txBody>
      </p:sp>
      <p:sp>
        <p:nvSpPr>
          <p:cNvPr id="22" name="Google Shape;155;p32">
            <a:extLst>
              <a:ext uri="{FF2B5EF4-FFF2-40B4-BE49-F238E27FC236}">
                <a16:creationId xmlns:a16="http://schemas.microsoft.com/office/drawing/2014/main" id="{6CD96ECA-73A6-4842-B38D-1A62BF82CB41}"/>
              </a:ext>
            </a:extLst>
          </p:cNvPr>
          <p:cNvSpPr txBox="1">
            <a:spLocks/>
          </p:cNvSpPr>
          <p:nvPr/>
        </p:nvSpPr>
        <p:spPr>
          <a:xfrm>
            <a:off x="377402" y="256554"/>
            <a:ext cx="1974300" cy="527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pt-PT" sz="1800"/>
              <a:t>INTRODUÇÃO</a:t>
            </a:r>
            <a:endParaRPr lang="pt-PT" sz="1800" dirty="0"/>
          </a:p>
        </p:txBody>
      </p:sp>
      <p:cxnSp>
        <p:nvCxnSpPr>
          <p:cNvPr id="35" name="Conexão reta 34">
            <a:extLst>
              <a:ext uri="{FF2B5EF4-FFF2-40B4-BE49-F238E27FC236}">
                <a16:creationId xmlns:a16="http://schemas.microsoft.com/office/drawing/2014/main" id="{EEC42077-A4AF-4E1A-A46F-852B802F55ED}"/>
              </a:ext>
            </a:extLst>
          </p:cNvPr>
          <p:cNvCxnSpPr>
            <a:cxnSpLocks/>
          </p:cNvCxnSpPr>
          <p:nvPr/>
        </p:nvCxnSpPr>
        <p:spPr>
          <a:xfrm>
            <a:off x="3621002" y="0"/>
            <a:ext cx="0" cy="2711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66CF1E75-3C2E-4BAD-8E15-22009E5D9B97}"/>
              </a:ext>
            </a:extLst>
          </p:cNvPr>
          <p:cNvCxnSpPr>
            <a:cxnSpLocks/>
          </p:cNvCxnSpPr>
          <p:nvPr/>
        </p:nvCxnSpPr>
        <p:spPr>
          <a:xfrm>
            <a:off x="5816777" y="2432105"/>
            <a:ext cx="0" cy="2711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p31"/>
          <p:cNvGrpSpPr/>
          <p:nvPr/>
        </p:nvGrpSpPr>
        <p:grpSpPr>
          <a:xfrm>
            <a:off x="1973134" y="1773511"/>
            <a:ext cx="1600177" cy="1414164"/>
            <a:chOff x="-3137650" y="2787000"/>
            <a:chExt cx="291450" cy="257575"/>
          </a:xfrm>
        </p:grpSpPr>
        <p:sp>
          <p:nvSpPr>
            <p:cNvPr id="740" name="Google Shape;740;p31"/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3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749" name="Google Shape;749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4" name="Google Shape;754;p3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55" name="Google Shape;755;p31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809;p34">
            <a:extLst>
              <a:ext uri="{FF2B5EF4-FFF2-40B4-BE49-F238E27FC236}">
                <a16:creationId xmlns:a16="http://schemas.microsoft.com/office/drawing/2014/main" id="{8A517734-22EC-4198-B878-A21E8EB2DFF9}"/>
              </a:ext>
            </a:extLst>
          </p:cNvPr>
          <p:cNvSpPr txBox="1">
            <a:spLocks/>
          </p:cNvSpPr>
          <p:nvPr/>
        </p:nvSpPr>
        <p:spPr>
          <a:xfrm>
            <a:off x="284445" y="371197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0000"/>
              </a:buClr>
              <a:buFont typeface="Arial"/>
            </a:pPr>
            <a:r>
              <a:rPr lang="en-US" sz="32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4275ACA-6581-4CD7-A3BD-9E0144A46C7B}"/>
              </a:ext>
            </a:extLst>
          </p:cNvPr>
          <p:cNvSpPr txBox="1"/>
          <p:nvPr/>
        </p:nvSpPr>
        <p:spPr>
          <a:xfrm>
            <a:off x="4703271" y="112602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pt-PT" sz="2000" dirty="0">
                <a:solidFill>
                  <a:schemeClr val="dk1"/>
                </a:solidFill>
                <a:latin typeface="Oswald"/>
                <a:sym typeface="Oswald"/>
              </a:rPr>
              <a:t>Estágio de Desenvolvedor de Software na Empresa </a:t>
            </a:r>
            <a:r>
              <a:rPr lang="pt-PT" sz="2000" dirty="0" err="1">
                <a:solidFill>
                  <a:schemeClr val="dk1"/>
                </a:solidFill>
                <a:latin typeface="Oswald"/>
                <a:sym typeface="Oswald"/>
              </a:rPr>
              <a:t>FocusBC</a:t>
            </a:r>
            <a:r>
              <a:rPr lang="pt-PT" sz="2000" dirty="0">
                <a:solidFill>
                  <a:schemeClr val="dk1"/>
                </a:solidFill>
                <a:latin typeface="Oswald"/>
                <a:sym typeface="Oswald"/>
              </a:rPr>
              <a:t> 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DC8B9B0-9CC6-4E75-AD78-6038631A70D1}"/>
              </a:ext>
            </a:extLst>
          </p:cNvPr>
          <p:cNvSpPr txBox="1"/>
          <p:nvPr/>
        </p:nvSpPr>
        <p:spPr>
          <a:xfrm>
            <a:off x="4703271" y="199353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pt-PT" sz="2000" dirty="0">
                <a:solidFill>
                  <a:schemeClr val="dk1"/>
                </a:solidFill>
                <a:latin typeface="Oswald"/>
                <a:sym typeface="Oswald"/>
              </a:rPr>
              <a:t>Produção de uma Web App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63D809A-2278-45DF-99B7-F09BD97FD1CB}"/>
              </a:ext>
            </a:extLst>
          </p:cNvPr>
          <p:cNvSpPr txBox="1"/>
          <p:nvPr/>
        </p:nvSpPr>
        <p:spPr>
          <a:xfrm>
            <a:off x="4703271" y="264115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pt-PT" sz="2000" dirty="0">
                <a:solidFill>
                  <a:schemeClr val="dk1"/>
                </a:solidFill>
                <a:latin typeface="Oswald"/>
                <a:sym typeface="Oswald"/>
              </a:rPr>
              <a:t>Ferramentas utilizadas durante o projeto</a:t>
            </a:r>
          </a:p>
        </p:txBody>
      </p:sp>
      <p:pic>
        <p:nvPicPr>
          <p:cNvPr id="34" name="Imagem 33">
            <a:extLst>
              <a:ext uri="{FF2B5EF4-FFF2-40B4-BE49-F238E27FC236}">
                <a16:creationId xmlns:a16="http://schemas.microsoft.com/office/drawing/2014/main" id="{B286C553-A564-4F47-8C2E-BDFA38268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00" b="95111" l="3556" r="96000">
                        <a14:foregroundMark x1="42222" y1="6667" x2="68000" y2="13333"/>
                        <a14:foregroundMark x1="28000" y1="27111" x2="38667" y2="45333"/>
                        <a14:foregroundMark x1="14667" y1="34667" x2="3556" y2="50667"/>
                        <a14:foregroundMark x1="4444" y1="57778" x2="13778" y2="77778"/>
                        <a14:foregroundMark x1="39439" y1="83195" x2="53778" y2="86222"/>
                        <a14:foregroundMark x1="13778" y1="77778" x2="39117" y2="83127"/>
                        <a14:foregroundMark x1="56635" y1="61736" x2="58222" y2="61778"/>
                        <a14:foregroundMark x1="46118" y1="61455" x2="56198" y2="61724"/>
                        <a14:foregroundMark x1="33670" y1="61123" x2="45975" y2="61451"/>
                        <a14:foregroundMark x1="24889" y1="60889" x2="32561" y2="61094"/>
                        <a14:foregroundMark x1="58222" y1="61778" x2="92889" y2="59111"/>
                        <a14:foregroundMark x1="92889" y1="59111" x2="92889" y2="59111"/>
                        <a14:foregroundMark x1="92889" y1="59111" x2="96000" y2="40444"/>
                        <a14:foregroundMark x1="42222" y1="4889" x2="37333" y2="4444"/>
                        <a14:foregroundMark x1="34667" y1="87556" x2="63111" y2="88444"/>
                        <a14:foregroundMark x1="63111" y1="88444" x2="83556" y2="78222"/>
                        <a14:foregroundMark x1="70667" y1="83111" x2="44889" y2="90222"/>
                        <a14:foregroundMark x1="44889" y1="90222" x2="27111" y2="86222"/>
                        <a14:foregroundMark x1="28444" y1="90222" x2="57333" y2="95111"/>
                        <a14:foregroundMark x1="57333" y1="95111" x2="65333" y2="92000"/>
                        <a14:foregroundMark x1="36889" y1="71111" x2="36889" y2="76444"/>
                        <a14:foregroundMark x1="36889" y1="69778" x2="36889" y2="75556"/>
                        <a14:foregroundMark x1="50910" y1="69778" x2="50222" y2="69778"/>
                        <a14:foregroundMark x1="72444" y1="71111" x2="69333" y2="70222"/>
                        <a14:foregroundMark x1="51556" y1="73333" x2="50821" y2="73333"/>
                        <a14:foregroundMark x1="50667" y1="72444" x2="48889" y2="72444"/>
                        <a14:foregroundMark x1="52444" y1="72444" x2="51111" y2="71556"/>
                        <a14:foregroundMark x1="47556" y1="71556" x2="52444" y2="71556"/>
                        <a14:foregroundMark x1="12444" y1="69333" x2="87556" y2="71556"/>
                        <a14:foregroundMark x1="20889" y1="54667" x2="21778" y2="32444"/>
                        <a14:foregroundMark x1="22667" y1="29778" x2="41333" y2="54222"/>
                        <a14:foregroundMark x1="41333" y1="54222" x2="41778" y2="29778"/>
                        <a14:foregroundMark x1="41778" y1="29778" x2="41778" y2="29778"/>
                        <a14:foregroundMark x1="34667" y1="48444" x2="42222" y2="56000"/>
                        <a14:foregroundMark x1="63111" y1="56889" x2="51556" y2="55556"/>
                        <a14:foregroundMark x1="51556" y1="55556" x2="51111" y2="32000"/>
                        <a14:foregroundMark x1="52000" y1="32000" x2="62667" y2="30667"/>
                        <a14:foregroundMark x1="52889" y1="44444" x2="61778" y2="44444"/>
                        <a14:foregroundMark x1="77333" y1="56000" x2="78667" y2="30667"/>
                        <a14:foregroundMark x1="70667" y1="29778" x2="86222" y2="29778"/>
                        <a14:foregroundMark x1="11556" y1="55556" x2="11556" y2="55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9691" y="1594117"/>
            <a:ext cx="1084375" cy="1084375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9FC0DA8-67AD-408C-A6D2-C8DBC14E64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748" y="1560488"/>
            <a:ext cx="1212416" cy="1212416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3FA58FDE-A1B5-42A4-8EC5-7E936340181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889" t="-3469" r="24976" b="26904"/>
          <a:stretch/>
        </p:blipFill>
        <p:spPr>
          <a:xfrm>
            <a:off x="5023713" y="2695468"/>
            <a:ext cx="1443730" cy="1539481"/>
          </a:xfrm>
          <a:prstGeom prst="rect">
            <a:avLst/>
          </a:prstGeom>
        </p:spPr>
      </p:pic>
      <p:pic>
        <p:nvPicPr>
          <p:cNvPr id="37" name="Imagem 36" descr="Uma imagem com texto&#10;&#10;Descrição gerada automaticamente">
            <a:extLst>
              <a:ext uri="{FF2B5EF4-FFF2-40B4-BE49-F238E27FC236}">
                <a16:creationId xmlns:a16="http://schemas.microsoft.com/office/drawing/2014/main" id="{2E63F300-1CC8-43D9-8699-D16BA90B441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b="26843"/>
          <a:stretch/>
        </p:blipFill>
        <p:spPr>
          <a:xfrm>
            <a:off x="6802369" y="2661155"/>
            <a:ext cx="1911833" cy="162401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8.64198E-7 L 2.77778E-7 -0.2851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25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32" grpId="0"/>
      <p:bldP spid="32" grpId="1"/>
      <p:bldP spid="33" grpId="0"/>
      <p:bldP spid="3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0"/>
          <p:cNvSpPr txBox="1">
            <a:spLocks noGrp="1"/>
          </p:cNvSpPr>
          <p:nvPr>
            <p:ph type="title" idx="2"/>
          </p:nvPr>
        </p:nvSpPr>
        <p:spPr>
          <a:xfrm>
            <a:off x="1449149" y="3605045"/>
            <a:ext cx="6245700" cy="6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— OBJETIVO</a:t>
            </a:r>
            <a:endParaRPr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1DEB1E0-D277-4493-B36C-218EC6C33D03}"/>
              </a:ext>
            </a:extLst>
          </p:cNvPr>
          <p:cNvSpPr txBox="1"/>
          <p:nvPr/>
        </p:nvSpPr>
        <p:spPr>
          <a:xfrm>
            <a:off x="1101254" y="1677858"/>
            <a:ext cx="69414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pt-PT" sz="3000" dirty="0">
                <a:solidFill>
                  <a:schemeClr val="dk1"/>
                </a:solidFill>
                <a:latin typeface="Oswald"/>
                <a:sym typeface="Oswald"/>
              </a:rPr>
              <a:t>Obter uma plataforma baseada em Google </a:t>
            </a:r>
            <a:r>
              <a:rPr lang="pt-PT" sz="3000" dirty="0" err="1">
                <a:solidFill>
                  <a:schemeClr val="dk1"/>
                </a:solidFill>
                <a:latin typeface="Oswald"/>
                <a:sym typeface="Oswald"/>
              </a:rPr>
              <a:t>Cloud</a:t>
            </a:r>
            <a:r>
              <a:rPr lang="pt-PT" sz="3000" dirty="0">
                <a:solidFill>
                  <a:schemeClr val="dk1"/>
                </a:solidFill>
                <a:latin typeface="Oswald"/>
                <a:sym typeface="Oswald"/>
              </a:rPr>
              <a:t>, escalável  em número de instâncias, para o controlo da evolução de um dos produtos da empresa (LIS).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4"/>
          <p:cNvSpPr txBox="1">
            <a:spLocks noGrp="1"/>
          </p:cNvSpPr>
          <p:nvPr>
            <p:ph type="subTitle" idx="1"/>
          </p:nvPr>
        </p:nvSpPr>
        <p:spPr>
          <a:xfrm>
            <a:off x="1911857" y="1303331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COMUNICAÇÃO</a:t>
            </a:r>
            <a:endParaRPr sz="2000" dirty="0"/>
          </a:p>
        </p:txBody>
      </p:sp>
      <p:sp>
        <p:nvSpPr>
          <p:cNvPr id="809" name="Google Shape;809;p34"/>
          <p:cNvSpPr txBox="1">
            <a:spLocks noGrp="1"/>
          </p:cNvSpPr>
          <p:nvPr>
            <p:ph type="title"/>
          </p:nvPr>
        </p:nvSpPr>
        <p:spPr>
          <a:xfrm>
            <a:off x="203165" y="21545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rgbClr val="000000"/>
              </a:buClr>
              <a:buFont typeface="Arial"/>
              <a:buNone/>
            </a:pPr>
            <a:r>
              <a:rPr lang="en" sz="3200" dirty="0">
                <a:solidFill>
                  <a:schemeClr val="tx1"/>
                </a:solidFill>
                <a:latin typeface="Arial"/>
                <a:cs typeface="Arial"/>
                <a:sym typeface="Arial"/>
              </a:rPr>
              <a:t>AMBIENTE TÉCNICO</a:t>
            </a:r>
            <a:endParaRPr sz="3200" dirty="0">
              <a:solidFill>
                <a:schemeClr val="tx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10" name="Google Shape;810;p34"/>
          <p:cNvSpPr txBox="1">
            <a:spLocks noGrp="1"/>
          </p:cNvSpPr>
          <p:nvPr>
            <p:ph type="subTitle" idx="2"/>
          </p:nvPr>
        </p:nvSpPr>
        <p:spPr>
          <a:xfrm>
            <a:off x="1912157" y="1531422"/>
            <a:ext cx="2316900" cy="308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Slack e Meets</a:t>
            </a:r>
            <a:endParaRPr sz="1600" dirty="0"/>
          </a:p>
        </p:txBody>
      </p:sp>
      <p:sp>
        <p:nvSpPr>
          <p:cNvPr id="811" name="Google Shape;811;p34"/>
          <p:cNvSpPr txBox="1">
            <a:spLocks noGrp="1"/>
          </p:cNvSpPr>
          <p:nvPr>
            <p:ph type="subTitle" idx="3"/>
          </p:nvPr>
        </p:nvSpPr>
        <p:spPr>
          <a:xfrm>
            <a:off x="783611" y="2069122"/>
            <a:ext cx="3445446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UTILIZADO PARA CRIAR OS FICHEIIROS INICIAIS DO PROJETO</a:t>
            </a:r>
            <a:endParaRPr sz="2000" dirty="0"/>
          </a:p>
        </p:txBody>
      </p:sp>
      <p:sp>
        <p:nvSpPr>
          <p:cNvPr id="812" name="Google Shape;812;p34"/>
          <p:cNvSpPr txBox="1">
            <a:spLocks noGrp="1"/>
          </p:cNvSpPr>
          <p:nvPr>
            <p:ph type="subTitle" idx="4"/>
          </p:nvPr>
        </p:nvSpPr>
        <p:spPr>
          <a:xfrm>
            <a:off x="1912157" y="2441642"/>
            <a:ext cx="2316900" cy="375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600" dirty="0"/>
              <a:t>FBC-</a:t>
            </a:r>
            <a:r>
              <a:rPr lang="pt-PT" sz="1600" dirty="0" err="1"/>
              <a:t>Cli</a:t>
            </a:r>
            <a:endParaRPr sz="1600" dirty="0"/>
          </a:p>
        </p:txBody>
      </p:sp>
      <p:sp>
        <p:nvSpPr>
          <p:cNvPr id="815" name="Google Shape;815;p34"/>
          <p:cNvSpPr txBox="1">
            <a:spLocks noGrp="1"/>
          </p:cNvSpPr>
          <p:nvPr>
            <p:ph type="subTitle" idx="7"/>
          </p:nvPr>
        </p:nvSpPr>
        <p:spPr>
          <a:xfrm>
            <a:off x="1494807" y="2845587"/>
            <a:ext cx="273425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 dirty="0"/>
              <a:t>NA CRIAÇÃO DA WEB APP</a:t>
            </a:r>
            <a:endParaRPr sz="2000" dirty="0"/>
          </a:p>
        </p:txBody>
      </p:sp>
      <p:sp>
        <p:nvSpPr>
          <p:cNvPr id="816" name="Google Shape;816;p34"/>
          <p:cNvSpPr txBox="1">
            <a:spLocks noGrp="1"/>
          </p:cNvSpPr>
          <p:nvPr>
            <p:ph type="subTitle" idx="8"/>
          </p:nvPr>
        </p:nvSpPr>
        <p:spPr>
          <a:xfrm>
            <a:off x="1176555" y="3063089"/>
            <a:ext cx="3052502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lvl="0" indent="-89999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VSCode, DotNet, C# e Google Data Studio</a:t>
            </a:r>
            <a:endParaRPr sz="1600" dirty="0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20E9903E-FA5B-484B-9715-3E6C86625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31" b="93858" l="9625" r="92375">
                        <a14:foregroundMark x1="43375" y1="7102" x2="23375" y2="4031"/>
                        <a14:foregroundMark x1="23375" y1="4031" x2="12750" y2="6910"/>
                        <a14:foregroundMark x1="11625" y1="8253" x2="9625" y2="38772"/>
                        <a14:foregroundMark x1="9625" y1="38772" x2="11000" y2="49328"/>
                        <a14:foregroundMark x1="41875" y1="90211" x2="52750" y2="93858"/>
                        <a14:foregroundMark x1="89625" y1="81766" x2="92375" y2="79655"/>
                        <a14:foregroundMark x1="77500" y1="86372" x2="71875" y2="873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4393" y="2862318"/>
            <a:ext cx="2673600" cy="1741182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F8332F21-E796-4685-9C48-5B3214420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000" b="93250" l="10000" r="90000">
                        <a14:foregroundMark x1="70000" y1="31875" x2="58125" y2="63625"/>
                        <a14:foregroundMark x1="58125" y1="63625" x2="57750" y2="64000"/>
                        <a14:foregroundMark x1="71875" y1="12125" x2="38250" y2="10750"/>
                        <a14:foregroundMark x1="38250" y1="10750" x2="19375" y2="15375"/>
                        <a14:foregroundMark x1="35125" y1="28250" x2="36000" y2="44500"/>
                        <a14:foregroundMark x1="19125" y1="45250" x2="20500" y2="60750"/>
                        <a14:foregroundMark x1="69000" y1="28000" x2="73375" y2="84250"/>
                        <a14:foregroundMark x1="71000" y1="92000" x2="41375" y2="89750"/>
                        <a14:foregroundMark x1="54000" y1="84750" x2="54125" y2="14375"/>
                        <a14:foregroundMark x1="48500" y1="12125" x2="51500" y2="51000"/>
                        <a14:foregroundMark x1="51500" y1="51000" x2="58250" y2="59000"/>
                        <a14:foregroundMark x1="55500" y1="28250" x2="50125" y2="19375"/>
                        <a14:foregroundMark x1="50125" y1="19375" x2="51375" y2="13750"/>
                        <a14:foregroundMark x1="56500" y1="25250" x2="53625" y2="50375"/>
                        <a14:foregroundMark x1="53625" y1="50375" x2="56250" y2="90250"/>
                        <a14:foregroundMark x1="56250" y1="90250" x2="47500" y2="93250"/>
                        <a14:foregroundMark x1="37375" y1="9375" x2="63375" y2="12500"/>
                        <a14:foregroundMark x1="63375" y1="12500" x2="77000" y2="9875"/>
                        <a14:foregroundMark x1="77000" y1="9875" x2="54500" y2="7000"/>
                        <a14:foregroundMark x1="54500" y1="7000" x2="40875" y2="8375"/>
                        <a14:foregroundMark x1="67000" y1="20625" x2="71125" y2="57875"/>
                        <a14:foregroundMark x1="71125" y1="57875" x2="75750" y2="73000"/>
                        <a14:foregroundMark x1="82625" y1="36375" x2="79750" y2="58750"/>
                        <a14:foregroundMark x1="79750" y1="58750" x2="84500" y2="76375"/>
                        <a14:foregroundMark x1="51125" y1="84625" x2="51500" y2="51875"/>
                        <a14:foregroundMark x1="55500" y1="38625" x2="55500" y2="61375"/>
                        <a14:foregroundMark x1="20375" y1="13125" x2="15875" y2="16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17445" y="1376642"/>
            <a:ext cx="2103919" cy="2103919"/>
          </a:xfrm>
          <a:prstGeom prst="rect">
            <a:avLst/>
          </a:prstGeom>
        </p:spPr>
      </p:pic>
      <p:sp>
        <p:nvSpPr>
          <p:cNvPr id="33" name="Google Shape;811;p34">
            <a:extLst>
              <a:ext uri="{FF2B5EF4-FFF2-40B4-BE49-F238E27FC236}">
                <a16:creationId xmlns:a16="http://schemas.microsoft.com/office/drawing/2014/main" id="{B744EA30-2E95-4F5C-9469-71AFAB8CB5E5}"/>
              </a:ext>
            </a:extLst>
          </p:cNvPr>
          <p:cNvSpPr txBox="1">
            <a:spLocks/>
          </p:cNvSpPr>
          <p:nvPr/>
        </p:nvSpPr>
        <p:spPr>
          <a:xfrm>
            <a:off x="783611" y="3691259"/>
            <a:ext cx="3445446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pt-PT" sz="2000" dirty="0">
                <a:solidFill>
                  <a:schemeClr val="tx1">
                    <a:lumMod val="75000"/>
                  </a:schemeClr>
                </a:solidFill>
              </a:rPr>
              <a:t>PARA GERIR O PROJETO</a:t>
            </a:r>
          </a:p>
        </p:txBody>
      </p:sp>
      <p:sp>
        <p:nvSpPr>
          <p:cNvPr id="34" name="Google Shape;816;p34">
            <a:extLst>
              <a:ext uri="{FF2B5EF4-FFF2-40B4-BE49-F238E27FC236}">
                <a16:creationId xmlns:a16="http://schemas.microsoft.com/office/drawing/2014/main" id="{0A594B64-F556-4DB6-BEEC-796EB656F2CF}"/>
              </a:ext>
            </a:extLst>
          </p:cNvPr>
          <p:cNvSpPr txBox="1">
            <a:spLocks/>
          </p:cNvSpPr>
          <p:nvPr/>
        </p:nvSpPr>
        <p:spPr>
          <a:xfrm>
            <a:off x="1176555" y="3968389"/>
            <a:ext cx="3052502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89999" indent="-89999"/>
            <a:r>
              <a:rPr lang="it-IT" sz="1600" dirty="0"/>
              <a:t>BitBucket e JIRA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D04469E-54C4-4470-B606-FA84C75B24F5}"/>
              </a:ext>
            </a:extLst>
          </p:cNvPr>
          <p:cNvSpPr txBox="1"/>
          <p:nvPr/>
        </p:nvSpPr>
        <p:spPr>
          <a:xfrm>
            <a:off x="4732598" y="790458"/>
            <a:ext cx="160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pt-PT" sz="1800" dirty="0">
                <a:solidFill>
                  <a:schemeClr val="tx1"/>
                </a:solidFill>
                <a:effectLst/>
                <a:latin typeface="Liberation Serif"/>
                <a:ea typeface="Noto Serif CJK SC"/>
                <a:cs typeface="Lohit Devanagari"/>
              </a:rPr>
              <a:t>Hardware</a:t>
            </a:r>
            <a:endParaRPr lang="pt-PT" sz="1800" dirty="0">
              <a:solidFill>
                <a:schemeClr val="tx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1299BE9-9236-45EB-820A-506743B66A5E}"/>
              </a:ext>
            </a:extLst>
          </p:cNvPr>
          <p:cNvSpPr txBox="1"/>
          <p:nvPr/>
        </p:nvSpPr>
        <p:spPr>
          <a:xfrm>
            <a:off x="203165" y="785892"/>
            <a:ext cx="160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pt-PT" sz="1800" dirty="0">
                <a:solidFill>
                  <a:schemeClr val="tx1"/>
                </a:solidFill>
                <a:effectLst/>
                <a:latin typeface="Liberation Serif"/>
                <a:ea typeface="Noto Serif CJK SC"/>
                <a:cs typeface="Lohit Devanagari"/>
              </a:rPr>
              <a:t>Software</a:t>
            </a:r>
            <a:endParaRPr lang="pt-PT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17">
            <a:extLst>
              <a:ext uri="{FF2B5EF4-FFF2-40B4-BE49-F238E27FC236}">
                <a16:creationId xmlns:a16="http://schemas.microsoft.com/office/drawing/2014/main" id="{291D1AC0-C336-43BE-A6A6-E128A180A5ED}"/>
              </a:ext>
            </a:extLst>
          </p:cNvPr>
          <p:cNvSpPr/>
          <p:nvPr/>
        </p:nvSpPr>
        <p:spPr>
          <a:xfrm>
            <a:off x="2266846" y="2392439"/>
            <a:ext cx="1261268" cy="1733901"/>
          </a:xfrm>
          <a:custGeom>
            <a:avLst/>
            <a:gdLst>
              <a:gd name="connsiteX0" fmla="*/ 0 w 2096044"/>
              <a:gd name="connsiteY0" fmla="*/ 0 h 3280845"/>
              <a:gd name="connsiteX1" fmla="*/ 1381223 w 2096044"/>
              <a:gd name="connsiteY1" fmla="*/ 0 h 3280845"/>
              <a:gd name="connsiteX2" fmla="*/ 1381233 w 2096044"/>
              <a:gd name="connsiteY2" fmla="*/ 1 h 3280845"/>
              <a:gd name="connsiteX3" fmla="*/ 1926224 w 2096044"/>
              <a:gd name="connsiteY3" fmla="*/ 1 h 3280845"/>
              <a:gd name="connsiteX4" fmla="*/ 2096044 w 2096044"/>
              <a:gd name="connsiteY4" fmla="*/ 169821 h 3280845"/>
              <a:gd name="connsiteX5" fmla="*/ 2096044 w 2096044"/>
              <a:gd name="connsiteY5" fmla="*/ 2808512 h 3280845"/>
              <a:gd name="connsiteX6" fmla="*/ 1926224 w 2096044"/>
              <a:gd name="connsiteY6" fmla="*/ 2978332 h 3280845"/>
              <a:gd name="connsiteX7" fmla="*/ 1246962 w 2096044"/>
              <a:gd name="connsiteY7" fmla="*/ 2978332 h 3280845"/>
              <a:gd name="connsiteX8" fmla="*/ 1246957 w 2096044"/>
              <a:gd name="connsiteY8" fmla="*/ 2978331 h 3280845"/>
              <a:gd name="connsiteX9" fmla="*/ 112313 w 2096044"/>
              <a:gd name="connsiteY9" fmla="*/ 2978331 h 3280845"/>
              <a:gd name="connsiteX10" fmla="*/ 112313 w 2096044"/>
              <a:gd name="connsiteY10" fmla="*/ 3181501 h 3280845"/>
              <a:gd name="connsiteX11" fmla="*/ 1058761 w 2096044"/>
              <a:gd name="connsiteY11" fmla="*/ 3181501 h 3280845"/>
              <a:gd name="connsiteX12" fmla="*/ 1075319 w 2096044"/>
              <a:gd name="connsiteY12" fmla="*/ 3198059 h 3280845"/>
              <a:gd name="connsiteX13" fmla="*/ 1075319 w 2096044"/>
              <a:gd name="connsiteY13" fmla="*/ 3264287 h 3280845"/>
              <a:gd name="connsiteX14" fmla="*/ 1058761 w 2096044"/>
              <a:gd name="connsiteY14" fmla="*/ 3280845 h 3280845"/>
              <a:gd name="connsiteX15" fmla="*/ 0 w 2096044"/>
              <a:gd name="connsiteY15" fmla="*/ 3280845 h 3280845"/>
              <a:gd name="connsiteX16" fmla="*/ 0 w 2096044"/>
              <a:gd name="connsiteY16" fmla="*/ 2782390 h 3280845"/>
              <a:gd name="connsiteX17" fmla="*/ 1875799 w 2096044"/>
              <a:gd name="connsiteY17" fmla="*/ 2782390 h 3280845"/>
              <a:gd name="connsiteX18" fmla="*/ 1875799 w 2096044"/>
              <a:gd name="connsiteY18" fmla="*/ 195945 h 3280845"/>
              <a:gd name="connsiteX19" fmla="*/ 0 w 2096044"/>
              <a:gd name="connsiteY19" fmla="*/ 195945 h 3280845"/>
              <a:gd name="connsiteX20" fmla="*/ 0 w 2096044"/>
              <a:gd name="connsiteY20" fmla="*/ 152517 h 3280845"/>
              <a:gd name="connsiteX21" fmla="*/ 6331 w 2096044"/>
              <a:gd name="connsiteY21" fmla="*/ 153795 h 3280845"/>
              <a:gd name="connsiteX22" fmla="*/ 61195 w 2096044"/>
              <a:gd name="connsiteY22" fmla="*/ 98931 h 3280845"/>
              <a:gd name="connsiteX23" fmla="*/ 6331 w 2096044"/>
              <a:gd name="connsiteY23" fmla="*/ 44067 h 3280845"/>
              <a:gd name="connsiteX24" fmla="*/ 0 w 2096044"/>
              <a:gd name="connsiteY24" fmla="*/ 45345 h 328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096044" h="3280845">
                <a:moveTo>
                  <a:pt x="0" y="0"/>
                </a:moveTo>
                <a:lnTo>
                  <a:pt x="1381223" y="0"/>
                </a:lnTo>
                <a:lnTo>
                  <a:pt x="1381233" y="1"/>
                </a:lnTo>
                <a:lnTo>
                  <a:pt x="1926224" y="1"/>
                </a:lnTo>
                <a:cubicBezTo>
                  <a:pt x="2020013" y="1"/>
                  <a:pt x="2096044" y="76032"/>
                  <a:pt x="2096044" y="169821"/>
                </a:cubicBezTo>
                <a:lnTo>
                  <a:pt x="2096044" y="2808512"/>
                </a:lnTo>
                <a:cubicBezTo>
                  <a:pt x="2096044" y="2902301"/>
                  <a:pt x="2020013" y="2978332"/>
                  <a:pt x="1926224" y="2978332"/>
                </a:cubicBezTo>
                <a:lnTo>
                  <a:pt x="1246962" y="2978332"/>
                </a:lnTo>
                <a:lnTo>
                  <a:pt x="1246957" y="2978331"/>
                </a:lnTo>
                <a:lnTo>
                  <a:pt x="112313" y="2978331"/>
                </a:lnTo>
                <a:lnTo>
                  <a:pt x="112313" y="3181501"/>
                </a:lnTo>
                <a:lnTo>
                  <a:pt x="1058761" y="3181501"/>
                </a:lnTo>
                <a:cubicBezTo>
                  <a:pt x="1067906" y="3181501"/>
                  <a:pt x="1075319" y="3188914"/>
                  <a:pt x="1075319" y="3198059"/>
                </a:cubicBezTo>
                <a:lnTo>
                  <a:pt x="1075319" y="3264287"/>
                </a:lnTo>
                <a:cubicBezTo>
                  <a:pt x="1075319" y="3273432"/>
                  <a:pt x="1067906" y="3280845"/>
                  <a:pt x="1058761" y="3280845"/>
                </a:cubicBezTo>
                <a:lnTo>
                  <a:pt x="0" y="3280845"/>
                </a:lnTo>
                <a:lnTo>
                  <a:pt x="0" y="2782390"/>
                </a:lnTo>
                <a:lnTo>
                  <a:pt x="1875799" y="2782390"/>
                </a:lnTo>
                <a:lnTo>
                  <a:pt x="1875799" y="195945"/>
                </a:lnTo>
                <a:lnTo>
                  <a:pt x="0" y="195945"/>
                </a:lnTo>
                <a:lnTo>
                  <a:pt x="0" y="152517"/>
                </a:lnTo>
                <a:lnTo>
                  <a:pt x="6331" y="153795"/>
                </a:lnTo>
                <a:cubicBezTo>
                  <a:pt x="36632" y="153795"/>
                  <a:pt x="61195" y="129232"/>
                  <a:pt x="61195" y="98931"/>
                </a:cubicBezTo>
                <a:cubicBezTo>
                  <a:pt x="61195" y="68630"/>
                  <a:pt x="36632" y="44067"/>
                  <a:pt x="6331" y="44067"/>
                </a:cubicBezTo>
                <a:lnTo>
                  <a:pt x="0" y="453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19">
            <a:extLst>
              <a:ext uri="{FF2B5EF4-FFF2-40B4-BE49-F238E27FC236}">
                <a16:creationId xmlns:a16="http://schemas.microsoft.com/office/drawing/2014/main" id="{74E91BBA-B8D3-424E-8641-F9B48B1CE5AA}"/>
              </a:ext>
            </a:extLst>
          </p:cNvPr>
          <p:cNvSpPr/>
          <p:nvPr/>
        </p:nvSpPr>
        <p:spPr>
          <a:xfrm>
            <a:off x="989348" y="2392439"/>
            <a:ext cx="1354932" cy="1733901"/>
          </a:xfrm>
          <a:custGeom>
            <a:avLst/>
            <a:gdLst>
              <a:gd name="connsiteX0" fmla="*/ 911828 w 2237178"/>
              <a:gd name="connsiteY0" fmla="*/ 0 h 3280845"/>
              <a:gd name="connsiteX1" fmla="*/ 2237178 w 2237178"/>
              <a:gd name="connsiteY1" fmla="*/ 0 h 3280845"/>
              <a:gd name="connsiteX2" fmla="*/ 2237178 w 2237178"/>
              <a:gd name="connsiteY2" fmla="*/ 45345 h 3280845"/>
              <a:gd name="connsiteX3" fmla="*/ 2222154 w 2237178"/>
              <a:gd name="connsiteY3" fmla="*/ 48379 h 3280845"/>
              <a:gd name="connsiteX4" fmla="*/ 2188645 w 2237178"/>
              <a:gd name="connsiteY4" fmla="*/ 98931 h 3280845"/>
              <a:gd name="connsiteX5" fmla="*/ 2222154 w 2237178"/>
              <a:gd name="connsiteY5" fmla="*/ 149484 h 3280845"/>
              <a:gd name="connsiteX6" fmla="*/ 2237178 w 2237178"/>
              <a:gd name="connsiteY6" fmla="*/ 152517 h 3280845"/>
              <a:gd name="connsiteX7" fmla="*/ 2237178 w 2237178"/>
              <a:gd name="connsiteY7" fmla="*/ 195945 h 3280845"/>
              <a:gd name="connsiteX8" fmla="*/ 220245 w 2237178"/>
              <a:gd name="connsiteY8" fmla="*/ 195945 h 3280845"/>
              <a:gd name="connsiteX9" fmla="*/ 220245 w 2237178"/>
              <a:gd name="connsiteY9" fmla="*/ 2782390 h 3280845"/>
              <a:gd name="connsiteX10" fmla="*/ 2237178 w 2237178"/>
              <a:gd name="connsiteY10" fmla="*/ 2782390 h 3280845"/>
              <a:gd name="connsiteX11" fmla="*/ 2237178 w 2237178"/>
              <a:gd name="connsiteY11" fmla="*/ 3280845 h 3280845"/>
              <a:gd name="connsiteX12" fmla="*/ 982463 w 2237178"/>
              <a:gd name="connsiteY12" fmla="*/ 3280845 h 3280845"/>
              <a:gd name="connsiteX13" fmla="*/ 965905 w 2237178"/>
              <a:gd name="connsiteY13" fmla="*/ 3264287 h 3280845"/>
              <a:gd name="connsiteX14" fmla="*/ 965905 w 2237178"/>
              <a:gd name="connsiteY14" fmla="*/ 3198059 h 3280845"/>
              <a:gd name="connsiteX15" fmla="*/ 982463 w 2237178"/>
              <a:gd name="connsiteY15" fmla="*/ 3181501 h 3280845"/>
              <a:gd name="connsiteX16" fmla="*/ 1983731 w 2237178"/>
              <a:gd name="connsiteY16" fmla="*/ 3181501 h 3280845"/>
              <a:gd name="connsiteX17" fmla="*/ 1983731 w 2237178"/>
              <a:gd name="connsiteY17" fmla="*/ 2978331 h 3280845"/>
              <a:gd name="connsiteX18" fmla="*/ 911828 w 2237178"/>
              <a:gd name="connsiteY18" fmla="*/ 2978331 h 3280845"/>
              <a:gd name="connsiteX19" fmla="*/ 869985 w 2237178"/>
              <a:gd name="connsiteY19" fmla="*/ 2974113 h 3280845"/>
              <a:gd name="connsiteX20" fmla="*/ 849082 w 2237178"/>
              <a:gd name="connsiteY20" fmla="*/ 2978333 h 3280845"/>
              <a:gd name="connsiteX21" fmla="*/ 169820 w 2237178"/>
              <a:gd name="connsiteY21" fmla="*/ 2978333 h 3280845"/>
              <a:gd name="connsiteX22" fmla="*/ 0 w 2237178"/>
              <a:gd name="connsiteY22" fmla="*/ 2808513 h 3280845"/>
              <a:gd name="connsiteX23" fmla="*/ 0 w 2237178"/>
              <a:gd name="connsiteY23" fmla="*/ 169822 h 3280845"/>
              <a:gd name="connsiteX24" fmla="*/ 169820 w 2237178"/>
              <a:gd name="connsiteY24" fmla="*/ 2 h 3280845"/>
              <a:gd name="connsiteX25" fmla="*/ 849082 w 2237178"/>
              <a:gd name="connsiteY25" fmla="*/ 2 h 3280845"/>
              <a:gd name="connsiteX26" fmla="*/ 869972 w 2237178"/>
              <a:gd name="connsiteY26" fmla="*/ 4220 h 328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237178" h="3280845">
                <a:moveTo>
                  <a:pt x="911828" y="0"/>
                </a:moveTo>
                <a:lnTo>
                  <a:pt x="2237178" y="0"/>
                </a:lnTo>
                <a:lnTo>
                  <a:pt x="2237178" y="45345"/>
                </a:lnTo>
                <a:lnTo>
                  <a:pt x="2222154" y="48379"/>
                </a:lnTo>
                <a:cubicBezTo>
                  <a:pt x="2202462" y="56707"/>
                  <a:pt x="2188645" y="76205"/>
                  <a:pt x="2188645" y="98931"/>
                </a:cubicBezTo>
                <a:cubicBezTo>
                  <a:pt x="2188645" y="121657"/>
                  <a:pt x="2202462" y="141155"/>
                  <a:pt x="2222154" y="149484"/>
                </a:cubicBezTo>
                <a:lnTo>
                  <a:pt x="2237178" y="152517"/>
                </a:lnTo>
                <a:lnTo>
                  <a:pt x="2237178" y="195945"/>
                </a:lnTo>
                <a:lnTo>
                  <a:pt x="220245" y="195945"/>
                </a:lnTo>
                <a:lnTo>
                  <a:pt x="220245" y="2782390"/>
                </a:lnTo>
                <a:lnTo>
                  <a:pt x="2237178" y="2782390"/>
                </a:lnTo>
                <a:lnTo>
                  <a:pt x="2237178" y="3280845"/>
                </a:lnTo>
                <a:lnTo>
                  <a:pt x="982463" y="3280845"/>
                </a:lnTo>
                <a:cubicBezTo>
                  <a:pt x="973318" y="3280845"/>
                  <a:pt x="965905" y="3273432"/>
                  <a:pt x="965905" y="3264287"/>
                </a:cubicBezTo>
                <a:lnTo>
                  <a:pt x="965905" y="3198059"/>
                </a:lnTo>
                <a:cubicBezTo>
                  <a:pt x="965905" y="3188914"/>
                  <a:pt x="973318" y="3181501"/>
                  <a:pt x="982463" y="3181501"/>
                </a:cubicBezTo>
                <a:lnTo>
                  <a:pt x="1983731" y="3181501"/>
                </a:lnTo>
                <a:lnTo>
                  <a:pt x="1983731" y="2978331"/>
                </a:lnTo>
                <a:lnTo>
                  <a:pt x="911828" y="2978331"/>
                </a:lnTo>
                <a:lnTo>
                  <a:pt x="869985" y="2974113"/>
                </a:lnTo>
                <a:lnTo>
                  <a:pt x="849082" y="2978333"/>
                </a:lnTo>
                <a:lnTo>
                  <a:pt x="169820" y="2978333"/>
                </a:lnTo>
                <a:cubicBezTo>
                  <a:pt x="76031" y="2978333"/>
                  <a:pt x="0" y="2902302"/>
                  <a:pt x="0" y="2808513"/>
                </a:cubicBezTo>
                <a:lnTo>
                  <a:pt x="0" y="169822"/>
                </a:lnTo>
                <a:cubicBezTo>
                  <a:pt x="0" y="76033"/>
                  <a:pt x="76031" y="2"/>
                  <a:pt x="169820" y="2"/>
                </a:cubicBezTo>
                <a:lnTo>
                  <a:pt x="849082" y="2"/>
                </a:lnTo>
                <a:lnTo>
                  <a:pt x="869972" y="42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4F9A651F-D9DD-4B25-AAAF-168371A23CED}"/>
              </a:ext>
            </a:extLst>
          </p:cNvPr>
          <p:cNvGrpSpPr/>
          <p:nvPr/>
        </p:nvGrpSpPr>
        <p:grpSpPr>
          <a:xfrm>
            <a:off x="578406" y="1227628"/>
            <a:ext cx="8477956" cy="1718633"/>
            <a:chOff x="571501" y="663319"/>
            <a:chExt cx="8477956" cy="1718633"/>
          </a:xfrm>
        </p:grpSpPr>
        <p:sp>
          <p:nvSpPr>
            <p:cNvPr id="7" name="Fluxograma: Introdução Manual 6">
              <a:extLst>
                <a:ext uri="{FF2B5EF4-FFF2-40B4-BE49-F238E27FC236}">
                  <a16:creationId xmlns:a16="http://schemas.microsoft.com/office/drawing/2014/main" id="{256091BA-4508-4EA1-B70F-FA619194C962}"/>
                </a:ext>
              </a:extLst>
            </p:cNvPr>
            <p:cNvSpPr/>
            <p:nvPr/>
          </p:nvSpPr>
          <p:spPr>
            <a:xfrm>
              <a:off x="3358625" y="663319"/>
              <a:ext cx="1658217" cy="171863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413"/>
                <a:gd name="connsiteY0" fmla="*/ 6937 h 10000"/>
                <a:gd name="connsiteX1" fmla="*/ 10413 w 10413"/>
                <a:gd name="connsiteY1" fmla="*/ 0 h 10000"/>
                <a:gd name="connsiteX2" fmla="*/ 10413 w 10413"/>
                <a:gd name="connsiteY2" fmla="*/ 10000 h 10000"/>
                <a:gd name="connsiteX3" fmla="*/ 413 w 10413"/>
                <a:gd name="connsiteY3" fmla="*/ 10000 h 10000"/>
                <a:gd name="connsiteX4" fmla="*/ 0 w 10413"/>
                <a:gd name="connsiteY4" fmla="*/ 6937 h 10000"/>
                <a:gd name="connsiteX0" fmla="*/ 0 w 10413"/>
                <a:gd name="connsiteY0" fmla="*/ 6937 h 10559"/>
                <a:gd name="connsiteX1" fmla="*/ 10413 w 10413"/>
                <a:gd name="connsiteY1" fmla="*/ 0 h 10559"/>
                <a:gd name="connsiteX2" fmla="*/ 10413 w 10413"/>
                <a:gd name="connsiteY2" fmla="*/ 10000 h 10559"/>
                <a:gd name="connsiteX3" fmla="*/ 124 w 10413"/>
                <a:gd name="connsiteY3" fmla="*/ 10559 h 10559"/>
                <a:gd name="connsiteX4" fmla="*/ 0 w 10413"/>
                <a:gd name="connsiteY4" fmla="*/ 6937 h 10559"/>
                <a:gd name="connsiteX0" fmla="*/ 0 w 10413"/>
                <a:gd name="connsiteY0" fmla="*/ 18675 h 22297"/>
                <a:gd name="connsiteX1" fmla="*/ 9380 w 10413"/>
                <a:gd name="connsiteY1" fmla="*/ 0 h 22297"/>
                <a:gd name="connsiteX2" fmla="*/ 10413 w 10413"/>
                <a:gd name="connsiteY2" fmla="*/ 21738 h 22297"/>
                <a:gd name="connsiteX3" fmla="*/ 124 w 10413"/>
                <a:gd name="connsiteY3" fmla="*/ 22297 h 22297"/>
                <a:gd name="connsiteX4" fmla="*/ 0 w 10413"/>
                <a:gd name="connsiteY4" fmla="*/ 18675 h 22297"/>
                <a:gd name="connsiteX0" fmla="*/ 0 w 9834"/>
                <a:gd name="connsiteY0" fmla="*/ 18675 h 22297"/>
                <a:gd name="connsiteX1" fmla="*/ 9380 w 9834"/>
                <a:gd name="connsiteY1" fmla="*/ 0 h 22297"/>
                <a:gd name="connsiteX2" fmla="*/ 9834 w 9834"/>
                <a:gd name="connsiteY2" fmla="*/ 8883 h 22297"/>
                <a:gd name="connsiteX3" fmla="*/ 124 w 9834"/>
                <a:gd name="connsiteY3" fmla="*/ 22297 h 22297"/>
                <a:gd name="connsiteX4" fmla="*/ 0 w 9834"/>
                <a:gd name="connsiteY4" fmla="*/ 18675 h 22297"/>
                <a:gd name="connsiteX0" fmla="*/ 8 w 9920"/>
                <a:gd name="connsiteY0" fmla="*/ 8756 h 10000"/>
                <a:gd name="connsiteX1" fmla="*/ 9458 w 9920"/>
                <a:gd name="connsiteY1" fmla="*/ 0 h 10000"/>
                <a:gd name="connsiteX2" fmla="*/ 9920 w 9920"/>
                <a:gd name="connsiteY2" fmla="*/ 3984 h 10000"/>
                <a:gd name="connsiteX3" fmla="*/ 46 w 9920"/>
                <a:gd name="connsiteY3" fmla="*/ 10000 h 10000"/>
                <a:gd name="connsiteX4" fmla="*/ 8 w 9920"/>
                <a:gd name="connsiteY4" fmla="*/ 8756 h 10000"/>
                <a:gd name="connsiteX0" fmla="*/ 26 w 10018"/>
                <a:gd name="connsiteY0" fmla="*/ 8756 h 9843"/>
                <a:gd name="connsiteX1" fmla="*/ 9552 w 10018"/>
                <a:gd name="connsiteY1" fmla="*/ 0 h 9843"/>
                <a:gd name="connsiteX2" fmla="*/ 10018 w 10018"/>
                <a:gd name="connsiteY2" fmla="*/ 3984 h 9843"/>
                <a:gd name="connsiteX3" fmla="*/ 42 w 10018"/>
                <a:gd name="connsiteY3" fmla="*/ 9843 h 9843"/>
                <a:gd name="connsiteX4" fmla="*/ 26 w 10018"/>
                <a:gd name="connsiteY4" fmla="*/ 8756 h 9843"/>
                <a:gd name="connsiteX0" fmla="*/ 0 w 10273"/>
                <a:gd name="connsiteY0" fmla="*/ 9009 h 10000"/>
                <a:gd name="connsiteX1" fmla="*/ 9808 w 10273"/>
                <a:gd name="connsiteY1" fmla="*/ 0 h 10000"/>
                <a:gd name="connsiteX2" fmla="*/ 10273 w 10273"/>
                <a:gd name="connsiteY2" fmla="*/ 4048 h 10000"/>
                <a:gd name="connsiteX3" fmla="*/ 315 w 10273"/>
                <a:gd name="connsiteY3" fmla="*/ 10000 h 10000"/>
                <a:gd name="connsiteX4" fmla="*/ 0 w 10273"/>
                <a:gd name="connsiteY4" fmla="*/ 9009 h 10000"/>
                <a:gd name="connsiteX0" fmla="*/ 0 w 10273"/>
                <a:gd name="connsiteY0" fmla="*/ 9009 h 10169"/>
                <a:gd name="connsiteX1" fmla="*/ 9808 w 10273"/>
                <a:gd name="connsiteY1" fmla="*/ 0 h 10169"/>
                <a:gd name="connsiteX2" fmla="*/ 10273 w 10273"/>
                <a:gd name="connsiteY2" fmla="*/ 4048 h 10169"/>
                <a:gd name="connsiteX3" fmla="*/ 273 w 10273"/>
                <a:gd name="connsiteY3" fmla="*/ 10169 h 10169"/>
                <a:gd name="connsiteX4" fmla="*/ 0 w 10273"/>
                <a:gd name="connsiteY4" fmla="*/ 9009 h 10169"/>
                <a:gd name="connsiteX0" fmla="*/ 0 w 10273"/>
                <a:gd name="connsiteY0" fmla="*/ 9009 h 10556"/>
                <a:gd name="connsiteX1" fmla="*/ 9808 w 10273"/>
                <a:gd name="connsiteY1" fmla="*/ 0 h 10556"/>
                <a:gd name="connsiteX2" fmla="*/ 10273 w 10273"/>
                <a:gd name="connsiteY2" fmla="*/ 4048 h 10556"/>
                <a:gd name="connsiteX3" fmla="*/ 52 w 10273"/>
                <a:gd name="connsiteY3" fmla="*/ 10556 h 10556"/>
                <a:gd name="connsiteX4" fmla="*/ 0 w 10273"/>
                <a:gd name="connsiteY4" fmla="*/ 9009 h 10556"/>
                <a:gd name="connsiteX0" fmla="*/ 0 w 10273"/>
                <a:gd name="connsiteY0" fmla="*/ 9009 h 10556"/>
                <a:gd name="connsiteX1" fmla="*/ 9433 w 10273"/>
                <a:gd name="connsiteY1" fmla="*/ 0 h 10556"/>
                <a:gd name="connsiteX2" fmla="*/ 10273 w 10273"/>
                <a:gd name="connsiteY2" fmla="*/ 4048 h 10556"/>
                <a:gd name="connsiteX3" fmla="*/ 52 w 10273"/>
                <a:gd name="connsiteY3" fmla="*/ 10556 h 10556"/>
                <a:gd name="connsiteX4" fmla="*/ 0 w 10273"/>
                <a:gd name="connsiteY4" fmla="*/ 9009 h 10556"/>
                <a:gd name="connsiteX0" fmla="*/ 0 w 9853"/>
                <a:gd name="connsiteY0" fmla="*/ 9009 h 10556"/>
                <a:gd name="connsiteX1" fmla="*/ 9433 w 9853"/>
                <a:gd name="connsiteY1" fmla="*/ 0 h 10556"/>
                <a:gd name="connsiteX2" fmla="*/ 9853 w 9853"/>
                <a:gd name="connsiteY2" fmla="*/ 4457 h 10556"/>
                <a:gd name="connsiteX3" fmla="*/ 52 w 9853"/>
                <a:gd name="connsiteY3" fmla="*/ 10556 h 10556"/>
                <a:gd name="connsiteX4" fmla="*/ 0 w 9853"/>
                <a:gd name="connsiteY4" fmla="*/ 9009 h 10556"/>
                <a:gd name="connsiteX0" fmla="*/ 29 w 9991"/>
                <a:gd name="connsiteY0" fmla="*/ 8534 h 10000"/>
                <a:gd name="connsiteX1" fmla="*/ 9565 w 9991"/>
                <a:gd name="connsiteY1" fmla="*/ 0 h 10000"/>
                <a:gd name="connsiteX2" fmla="*/ 9991 w 9991"/>
                <a:gd name="connsiteY2" fmla="*/ 4222 h 10000"/>
                <a:gd name="connsiteX3" fmla="*/ 44 w 9991"/>
                <a:gd name="connsiteY3" fmla="*/ 10000 h 10000"/>
                <a:gd name="connsiteX4" fmla="*/ 29 w 9991"/>
                <a:gd name="connsiteY4" fmla="*/ 8534 h 10000"/>
                <a:gd name="connsiteX0" fmla="*/ 0 w 10048"/>
                <a:gd name="connsiteY0" fmla="*/ 8497 h 10000"/>
                <a:gd name="connsiteX1" fmla="*/ 9622 w 10048"/>
                <a:gd name="connsiteY1" fmla="*/ 0 h 10000"/>
                <a:gd name="connsiteX2" fmla="*/ 10048 w 10048"/>
                <a:gd name="connsiteY2" fmla="*/ 4222 h 10000"/>
                <a:gd name="connsiteX3" fmla="*/ 92 w 10048"/>
                <a:gd name="connsiteY3" fmla="*/ 10000 h 10000"/>
                <a:gd name="connsiteX4" fmla="*/ 0 w 10048"/>
                <a:gd name="connsiteY4" fmla="*/ 849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48" h="10000">
                  <a:moveTo>
                    <a:pt x="0" y="8497"/>
                  </a:moveTo>
                  <a:lnTo>
                    <a:pt x="9622" y="0"/>
                  </a:lnTo>
                  <a:cubicBezTo>
                    <a:pt x="9979" y="3128"/>
                    <a:pt x="9691" y="1094"/>
                    <a:pt x="10048" y="4222"/>
                  </a:cubicBezTo>
                  <a:lnTo>
                    <a:pt x="92" y="10000"/>
                  </a:lnTo>
                  <a:cubicBezTo>
                    <a:pt x="-51" y="9559"/>
                    <a:pt x="143" y="8937"/>
                    <a:pt x="0" y="8497"/>
                  </a:cubicBez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4218EFB7-5EBE-4B59-AE14-CD6E5E85E692}"/>
                </a:ext>
              </a:extLst>
            </p:cNvPr>
            <p:cNvSpPr/>
            <p:nvPr/>
          </p:nvSpPr>
          <p:spPr>
            <a:xfrm>
              <a:off x="4945062" y="668536"/>
              <a:ext cx="4104395" cy="760916"/>
            </a:xfrm>
            <a:prstGeom prst="rect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25">
              <a:extLst>
                <a:ext uri="{FF2B5EF4-FFF2-40B4-BE49-F238E27FC236}">
                  <a16:creationId xmlns:a16="http://schemas.microsoft.com/office/drawing/2014/main" id="{6D26EC3D-AAF5-47B9-84F4-744C5BF205AE}"/>
                </a:ext>
              </a:extLst>
            </p:cNvPr>
            <p:cNvSpPr/>
            <p:nvPr/>
          </p:nvSpPr>
          <p:spPr>
            <a:xfrm>
              <a:off x="571501" y="2126215"/>
              <a:ext cx="2793558" cy="243184"/>
            </a:xfrm>
            <a:custGeom>
              <a:avLst/>
              <a:gdLst>
                <a:gd name="connsiteX0" fmla="*/ 810944 w 4047793"/>
                <a:gd name="connsiteY0" fmla="*/ 0 h 299469"/>
                <a:gd name="connsiteX1" fmla="*/ 4047793 w 4047793"/>
                <a:gd name="connsiteY1" fmla="*/ 0 h 299469"/>
                <a:gd name="connsiteX2" fmla="*/ 4047793 w 4047793"/>
                <a:gd name="connsiteY2" fmla="*/ 299468 h 299469"/>
                <a:gd name="connsiteX3" fmla="*/ 3379384 w 4047793"/>
                <a:gd name="connsiteY3" fmla="*/ 299468 h 299469"/>
                <a:gd name="connsiteX4" fmla="*/ 3379384 w 4047793"/>
                <a:gd name="connsiteY4" fmla="*/ 299469 h 299469"/>
                <a:gd name="connsiteX5" fmla="*/ 156059 w 4047793"/>
                <a:gd name="connsiteY5" fmla="*/ 299469 h 299469"/>
                <a:gd name="connsiteX6" fmla="*/ 0 w 4047793"/>
                <a:gd name="connsiteY6" fmla="*/ 152991 h 299469"/>
                <a:gd name="connsiteX7" fmla="*/ 142535 w 4047793"/>
                <a:gd name="connsiteY7" fmla="*/ 1 h 299469"/>
                <a:gd name="connsiteX8" fmla="*/ 810943 w 4047793"/>
                <a:gd name="connsiteY8" fmla="*/ 1 h 29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7793" h="299469">
                  <a:moveTo>
                    <a:pt x="810944" y="0"/>
                  </a:moveTo>
                  <a:lnTo>
                    <a:pt x="4047793" y="0"/>
                  </a:lnTo>
                  <a:lnTo>
                    <a:pt x="4047793" y="299468"/>
                  </a:lnTo>
                  <a:lnTo>
                    <a:pt x="3379384" y="299468"/>
                  </a:lnTo>
                  <a:lnTo>
                    <a:pt x="3379384" y="299469"/>
                  </a:lnTo>
                  <a:lnTo>
                    <a:pt x="156059" y="299469"/>
                  </a:lnTo>
                  <a:lnTo>
                    <a:pt x="0" y="152991"/>
                  </a:lnTo>
                  <a:lnTo>
                    <a:pt x="142535" y="1"/>
                  </a:lnTo>
                  <a:lnTo>
                    <a:pt x="810943" y="1"/>
                  </a:lnTo>
                  <a:close/>
                </a:path>
              </a:pathLst>
            </a:cu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BEBAAF31-207D-4884-B447-5971A440E623}"/>
              </a:ext>
            </a:extLst>
          </p:cNvPr>
          <p:cNvGrpSpPr/>
          <p:nvPr/>
        </p:nvGrpSpPr>
        <p:grpSpPr>
          <a:xfrm>
            <a:off x="578405" y="2200852"/>
            <a:ext cx="8477958" cy="1064039"/>
            <a:chOff x="571501" y="1595763"/>
            <a:chExt cx="8477958" cy="1064039"/>
          </a:xfrm>
        </p:grpSpPr>
        <p:sp>
          <p:nvSpPr>
            <p:cNvPr id="72" name="Fluxograma: Introdução Manual 71">
              <a:extLst>
                <a:ext uri="{FF2B5EF4-FFF2-40B4-BE49-F238E27FC236}">
                  <a16:creationId xmlns:a16="http://schemas.microsoft.com/office/drawing/2014/main" id="{61498598-F2B9-4C04-A4AF-330B2BD59354}"/>
                </a:ext>
              </a:extLst>
            </p:cNvPr>
            <p:cNvSpPr/>
            <p:nvPr/>
          </p:nvSpPr>
          <p:spPr>
            <a:xfrm>
              <a:off x="3358625" y="1619239"/>
              <a:ext cx="1676955" cy="1035062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30005 h 38005"/>
                <a:gd name="connsiteX1" fmla="*/ 9768 w 10000"/>
                <a:gd name="connsiteY1" fmla="*/ 0 h 38005"/>
                <a:gd name="connsiteX2" fmla="*/ 10000 w 10000"/>
                <a:gd name="connsiteY2" fmla="*/ 38005 h 38005"/>
                <a:gd name="connsiteX3" fmla="*/ 0 w 10000"/>
                <a:gd name="connsiteY3" fmla="*/ 38005 h 38005"/>
                <a:gd name="connsiteX4" fmla="*/ 0 w 10000"/>
                <a:gd name="connsiteY4" fmla="*/ 30005 h 38005"/>
                <a:gd name="connsiteX0" fmla="*/ 0 w 10113"/>
                <a:gd name="connsiteY0" fmla="*/ 30005 h 38005"/>
                <a:gd name="connsiteX1" fmla="*/ 9768 w 10113"/>
                <a:gd name="connsiteY1" fmla="*/ 0 h 38005"/>
                <a:gd name="connsiteX2" fmla="*/ 10113 w 10113"/>
                <a:gd name="connsiteY2" fmla="*/ 26813 h 38005"/>
                <a:gd name="connsiteX3" fmla="*/ 0 w 10113"/>
                <a:gd name="connsiteY3" fmla="*/ 38005 h 38005"/>
                <a:gd name="connsiteX4" fmla="*/ 0 w 10113"/>
                <a:gd name="connsiteY4" fmla="*/ 30005 h 3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3" h="38005">
                  <a:moveTo>
                    <a:pt x="0" y="30005"/>
                  </a:moveTo>
                  <a:lnTo>
                    <a:pt x="9768" y="0"/>
                  </a:lnTo>
                  <a:cubicBezTo>
                    <a:pt x="9845" y="12668"/>
                    <a:pt x="10036" y="14145"/>
                    <a:pt x="10113" y="26813"/>
                  </a:cubicBezTo>
                  <a:lnTo>
                    <a:pt x="0" y="38005"/>
                  </a:lnTo>
                  <a:lnTo>
                    <a:pt x="0" y="30005"/>
                  </a:lnTo>
                  <a:close/>
                </a:path>
              </a:pathLst>
            </a:custGeom>
            <a:solidFill>
              <a:srgbClr val="4B82F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4" name="Rectangle 12">
              <a:extLst>
                <a:ext uri="{FF2B5EF4-FFF2-40B4-BE49-F238E27FC236}">
                  <a16:creationId xmlns:a16="http://schemas.microsoft.com/office/drawing/2014/main" id="{3F27C513-6CFB-470C-BB34-D52B3B7FFFDB}"/>
                </a:ext>
              </a:extLst>
            </p:cNvPr>
            <p:cNvSpPr/>
            <p:nvPr/>
          </p:nvSpPr>
          <p:spPr>
            <a:xfrm>
              <a:off x="4945064" y="1595763"/>
              <a:ext cx="4104395" cy="760916"/>
            </a:xfrm>
            <a:prstGeom prst="rect">
              <a:avLst/>
            </a:prstGeom>
            <a:solidFill>
              <a:schemeClr val="bg2">
                <a:lumMod val="50000"/>
                <a:lumOff val="50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25">
              <a:extLst>
                <a:ext uri="{FF2B5EF4-FFF2-40B4-BE49-F238E27FC236}">
                  <a16:creationId xmlns:a16="http://schemas.microsoft.com/office/drawing/2014/main" id="{8078CB40-DC54-4420-AC6D-C2570B0AE306}"/>
                </a:ext>
              </a:extLst>
            </p:cNvPr>
            <p:cNvSpPr/>
            <p:nvPr/>
          </p:nvSpPr>
          <p:spPr>
            <a:xfrm>
              <a:off x="571501" y="2436723"/>
              <a:ext cx="2793558" cy="223079"/>
            </a:xfrm>
            <a:custGeom>
              <a:avLst/>
              <a:gdLst>
                <a:gd name="connsiteX0" fmla="*/ 810944 w 4047793"/>
                <a:gd name="connsiteY0" fmla="*/ 0 h 299469"/>
                <a:gd name="connsiteX1" fmla="*/ 4047793 w 4047793"/>
                <a:gd name="connsiteY1" fmla="*/ 0 h 299469"/>
                <a:gd name="connsiteX2" fmla="*/ 4047793 w 4047793"/>
                <a:gd name="connsiteY2" fmla="*/ 299468 h 299469"/>
                <a:gd name="connsiteX3" fmla="*/ 3379384 w 4047793"/>
                <a:gd name="connsiteY3" fmla="*/ 299468 h 299469"/>
                <a:gd name="connsiteX4" fmla="*/ 3379384 w 4047793"/>
                <a:gd name="connsiteY4" fmla="*/ 299469 h 299469"/>
                <a:gd name="connsiteX5" fmla="*/ 156059 w 4047793"/>
                <a:gd name="connsiteY5" fmla="*/ 299469 h 299469"/>
                <a:gd name="connsiteX6" fmla="*/ 0 w 4047793"/>
                <a:gd name="connsiteY6" fmla="*/ 152991 h 299469"/>
                <a:gd name="connsiteX7" fmla="*/ 142535 w 4047793"/>
                <a:gd name="connsiteY7" fmla="*/ 1 h 299469"/>
                <a:gd name="connsiteX8" fmla="*/ 810943 w 4047793"/>
                <a:gd name="connsiteY8" fmla="*/ 1 h 29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7793" h="299469">
                  <a:moveTo>
                    <a:pt x="810944" y="0"/>
                  </a:moveTo>
                  <a:lnTo>
                    <a:pt x="4047793" y="0"/>
                  </a:lnTo>
                  <a:lnTo>
                    <a:pt x="4047793" y="299468"/>
                  </a:lnTo>
                  <a:lnTo>
                    <a:pt x="3379384" y="299468"/>
                  </a:lnTo>
                  <a:lnTo>
                    <a:pt x="3379384" y="299469"/>
                  </a:lnTo>
                  <a:lnTo>
                    <a:pt x="156059" y="299469"/>
                  </a:lnTo>
                  <a:lnTo>
                    <a:pt x="0" y="152991"/>
                  </a:lnTo>
                  <a:lnTo>
                    <a:pt x="142535" y="1"/>
                  </a:lnTo>
                  <a:lnTo>
                    <a:pt x="810943" y="1"/>
                  </a:lnTo>
                  <a:close/>
                </a:path>
              </a:pathLst>
            </a:custGeom>
            <a:solidFill>
              <a:schemeClr val="bg2">
                <a:lumMod val="50000"/>
                <a:lumOff val="50000"/>
              </a:schemeClr>
            </a:solidFill>
            <a:ln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097771A0-6010-4048-8D35-8DF83D1DAE6A}"/>
              </a:ext>
            </a:extLst>
          </p:cNvPr>
          <p:cNvGrpSpPr/>
          <p:nvPr/>
        </p:nvGrpSpPr>
        <p:grpSpPr>
          <a:xfrm>
            <a:off x="578405" y="3153352"/>
            <a:ext cx="8477957" cy="760916"/>
            <a:chOff x="571501" y="2548263"/>
            <a:chExt cx="8477957" cy="760916"/>
          </a:xfrm>
        </p:grpSpPr>
        <p:sp>
          <p:nvSpPr>
            <p:cNvPr id="74" name="Fluxograma: Introdução Manual 73">
              <a:extLst>
                <a:ext uri="{FF2B5EF4-FFF2-40B4-BE49-F238E27FC236}">
                  <a16:creationId xmlns:a16="http://schemas.microsoft.com/office/drawing/2014/main" id="{64965BF6-6F6B-4634-8057-33887357089A}"/>
                </a:ext>
              </a:extLst>
            </p:cNvPr>
            <p:cNvSpPr/>
            <p:nvPr/>
          </p:nvSpPr>
          <p:spPr>
            <a:xfrm>
              <a:off x="3365059" y="2576185"/>
              <a:ext cx="1638147" cy="711413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161"/>
                <a:gd name="connsiteY0" fmla="*/ 5806 h 13806"/>
                <a:gd name="connsiteX1" fmla="*/ 10161 w 10161"/>
                <a:gd name="connsiteY1" fmla="*/ 0 h 13806"/>
                <a:gd name="connsiteX2" fmla="*/ 10000 w 10161"/>
                <a:gd name="connsiteY2" fmla="*/ 13806 h 13806"/>
                <a:gd name="connsiteX3" fmla="*/ 0 w 10161"/>
                <a:gd name="connsiteY3" fmla="*/ 13806 h 13806"/>
                <a:gd name="connsiteX4" fmla="*/ 0 w 10161"/>
                <a:gd name="connsiteY4" fmla="*/ 5806 h 13806"/>
                <a:gd name="connsiteX0" fmla="*/ 0 w 10368"/>
                <a:gd name="connsiteY0" fmla="*/ 5806 h 26652"/>
                <a:gd name="connsiteX1" fmla="*/ 10161 w 10368"/>
                <a:gd name="connsiteY1" fmla="*/ 0 h 26652"/>
                <a:gd name="connsiteX2" fmla="*/ 10362 w 10368"/>
                <a:gd name="connsiteY2" fmla="*/ 26652 h 26652"/>
                <a:gd name="connsiteX3" fmla="*/ 0 w 10368"/>
                <a:gd name="connsiteY3" fmla="*/ 13806 h 26652"/>
                <a:gd name="connsiteX4" fmla="*/ 0 w 10368"/>
                <a:gd name="connsiteY4" fmla="*/ 5806 h 26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68" h="26652">
                  <a:moveTo>
                    <a:pt x="0" y="5806"/>
                  </a:moveTo>
                  <a:lnTo>
                    <a:pt x="10161" y="0"/>
                  </a:lnTo>
                  <a:cubicBezTo>
                    <a:pt x="10107" y="4602"/>
                    <a:pt x="10416" y="22050"/>
                    <a:pt x="10362" y="26652"/>
                  </a:cubicBezTo>
                  <a:lnTo>
                    <a:pt x="0" y="13806"/>
                  </a:lnTo>
                  <a:lnTo>
                    <a:pt x="0" y="5806"/>
                  </a:lnTo>
                  <a:close/>
                </a:path>
              </a:pathLst>
            </a:custGeom>
            <a:solidFill>
              <a:srgbClr val="90E8FA"/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5" name="Rectangle 12">
              <a:extLst>
                <a:ext uri="{FF2B5EF4-FFF2-40B4-BE49-F238E27FC236}">
                  <a16:creationId xmlns:a16="http://schemas.microsoft.com/office/drawing/2014/main" id="{0C2BDCE2-25E0-484B-9FB4-7C130506C4C6}"/>
                </a:ext>
              </a:extLst>
            </p:cNvPr>
            <p:cNvSpPr/>
            <p:nvPr/>
          </p:nvSpPr>
          <p:spPr>
            <a:xfrm>
              <a:off x="4945063" y="2548263"/>
              <a:ext cx="4104395" cy="76091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25">
              <a:extLst>
                <a:ext uri="{FF2B5EF4-FFF2-40B4-BE49-F238E27FC236}">
                  <a16:creationId xmlns:a16="http://schemas.microsoft.com/office/drawing/2014/main" id="{8D751AF4-C804-4157-BB67-76BC8EFB812A}"/>
                </a:ext>
              </a:extLst>
            </p:cNvPr>
            <p:cNvSpPr/>
            <p:nvPr/>
          </p:nvSpPr>
          <p:spPr>
            <a:xfrm>
              <a:off x="571501" y="2721625"/>
              <a:ext cx="2793558" cy="223079"/>
            </a:xfrm>
            <a:custGeom>
              <a:avLst/>
              <a:gdLst>
                <a:gd name="connsiteX0" fmla="*/ 810944 w 4047793"/>
                <a:gd name="connsiteY0" fmla="*/ 0 h 299469"/>
                <a:gd name="connsiteX1" fmla="*/ 4047793 w 4047793"/>
                <a:gd name="connsiteY1" fmla="*/ 0 h 299469"/>
                <a:gd name="connsiteX2" fmla="*/ 4047793 w 4047793"/>
                <a:gd name="connsiteY2" fmla="*/ 299468 h 299469"/>
                <a:gd name="connsiteX3" fmla="*/ 3379384 w 4047793"/>
                <a:gd name="connsiteY3" fmla="*/ 299468 h 299469"/>
                <a:gd name="connsiteX4" fmla="*/ 3379384 w 4047793"/>
                <a:gd name="connsiteY4" fmla="*/ 299469 h 299469"/>
                <a:gd name="connsiteX5" fmla="*/ 156059 w 4047793"/>
                <a:gd name="connsiteY5" fmla="*/ 299469 h 299469"/>
                <a:gd name="connsiteX6" fmla="*/ 0 w 4047793"/>
                <a:gd name="connsiteY6" fmla="*/ 152991 h 299469"/>
                <a:gd name="connsiteX7" fmla="*/ 142535 w 4047793"/>
                <a:gd name="connsiteY7" fmla="*/ 1 h 299469"/>
                <a:gd name="connsiteX8" fmla="*/ 810943 w 4047793"/>
                <a:gd name="connsiteY8" fmla="*/ 1 h 29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47793" h="299469">
                  <a:moveTo>
                    <a:pt x="810944" y="0"/>
                  </a:moveTo>
                  <a:lnTo>
                    <a:pt x="4047793" y="0"/>
                  </a:lnTo>
                  <a:lnTo>
                    <a:pt x="4047793" y="299468"/>
                  </a:lnTo>
                  <a:lnTo>
                    <a:pt x="3379384" y="299468"/>
                  </a:lnTo>
                  <a:lnTo>
                    <a:pt x="3379384" y="299469"/>
                  </a:lnTo>
                  <a:lnTo>
                    <a:pt x="156059" y="299469"/>
                  </a:lnTo>
                  <a:lnTo>
                    <a:pt x="0" y="152991"/>
                  </a:lnTo>
                  <a:lnTo>
                    <a:pt x="142535" y="1"/>
                  </a:lnTo>
                  <a:lnTo>
                    <a:pt x="810943" y="1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Google Shape;265;p39">
            <a:extLst>
              <a:ext uri="{FF2B5EF4-FFF2-40B4-BE49-F238E27FC236}">
                <a16:creationId xmlns:a16="http://schemas.microsoft.com/office/drawing/2014/main" id="{2096E6D8-D411-4CAA-9811-D57DD2DC0C50}"/>
              </a:ext>
            </a:extLst>
          </p:cNvPr>
          <p:cNvSpPr txBox="1">
            <a:spLocks noGrp="1"/>
          </p:cNvSpPr>
          <p:nvPr/>
        </p:nvSpPr>
        <p:spPr>
          <a:xfrm flipH="1">
            <a:off x="692388" y="2571750"/>
            <a:ext cx="2984499" cy="50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3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Condensed Light"/>
              <a:buNone/>
              <a:defRPr sz="1100" b="0" i="0" u="none" strike="noStrike" cap="none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 algn="ctr"/>
            <a:r>
              <a:rPr lang="en" sz="1400" b="1" dirty="0">
                <a:solidFill>
                  <a:schemeClr val="tx2"/>
                </a:solidFill>
              </a:rPr>
              <a:t>Credenciais Introdutórias</a:t>
            </a:r>
            <a:endParaRPr sz="1400" b="1" dirty="0">
              <a:solidFill>
                <a:schemeClr val="tx2"/>
              </a:solidFill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BC91051-021E-4FE4-A9EB-D093192AF1F8}"/>
              </a:ext>
            </a:extLst>
          </p:cNvPr>
          <p:cNvSpPr txBox="1"/>
          <p:nvPr/>
        </p:nvSpPr>
        <p:spPr>
          <a:xfrm>
            <a:off x="-307599" y="300565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pt-PT" b="1" dirty="0">
                <a:solidFill>
                  <a:schemeClr val="tx2"/>
                </a:solidFill>
                <a:latin typeface="Roboto Condensed Light"/>
                <a:ea typeface="Roboto Condensed Light"/>
                <a:sym typeface="Roboto Condensed Light"/>
              </a:rPr>
              <a:t>Semana de aprendizagem autónoma</a:t>
            </a:r>
          </a:p>
        </p:txBody>
      </p:sp>
      <p:sp>
        <p:nvSpPr>
          <p:cNvPr id="84" name="Google Shape;265;p39">
            <a:extLst>
              <a:ext uri="{FF2B5EF4-FFF2-40B4-BE49-F238E27FC236}">
                <a16:creationId xmlns:a16="http://schemas.microsoft.com/office/drawing/2014/main" id="{4CB20668-D768-4976-8C08-2873A2E37477}"/>
              </a:ext>
            </a:extLst>
          </p:cNvPr>
          <p:cNvSpPr txBox="1">
            <a:spLocks/>
          </p:cNvSpPr>
          <p:nvPr/>
        </p:nvSpPr>
        <p:spPr>
          <a:xfrm flipH="1">
            <a:off x="1119408" y="3197351"/>
            <a:ext cx="2210286" cy="506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</a:pPr>
            <a:r>
              <a:rPr lang="pt-PT" b="1" dirty="0">
                <a:solidFill>
                  <a:schemeClr val="tx2"/>
                </a:solidFill>
                <a:latin typeface="Roboto Condensed Light"/>
                <a:ea typeface="Roboto Condensed Light"/>
              </a:rPr>
              <a:t>Desenvolvimento</a:t>
            </a:r>
          </a:p>
        </p:txBody>
      </p:sp>
      <p:sp>
        <p:nvSpPr>
          <p:cNvPr id="86" name="CaixaDeTexto 29">
            <a:extLst>
              <a:ext uri="{FF2B5EF4-FFF2-40B4-BE49-F238E27FC236}">
                <a16:creationId xmlns:a16="http://schemas.microsoft.com/office/drawing/2014/main" id="{BB1DE1C9-EE84-4F55-A42B-BEC378B72126}"/>
              </a:ext>
            </a:extLst>
          </p:cNvPr>
          <p:cNvSpPr txBox="1"/>
          <p:nvPr/>
        </p:nvSpPr>
        <p:spPr>
          <a:xfrm>
            <a:off x="4936110" y="1216761"/>
            <a:ext cx="42078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Google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Cloud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Sales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Credential</a:t>
            </a:r>
            <a:endParaRPr lang="pt-PT" sz="1200" kern="150" dirty="0">
              <a:solidFill>
                <a:schemeClr val="tx2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Lohit Devanagari"/>
            </a:endParaRPr>
          </a:p>
          <a:p>
            <a:pPr algn="just"/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Google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Maps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Platform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Fundamentals</a:t>
            </a:r>
          </a:p>
          <a:p>
            <a:pPr algn="just"/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Security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Fundamentals</a:t>
            </a:r>
          </a:p>
          <a:p>
            <a:pPr algn="just"/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Google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Maps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Platform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Tech</a:t>
            </a:r>
            <a:r>
              <a:rPr lang="pt-PT" sz="1200" kern="150" dirty="0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 </a:t>
            </a:r>
            <a:r>
              <a:rPr lang="pt-PT" sz="1200" kern="150" dirty="0" err="1">
                <a:solidFill>
                  <a:schemeClr val="tx2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Lohit Devanagari"/>
              </a:rPr>
              <a:t>Credential</a:t>
            </a:r>
            <a:endParaRPr lang="pt-PT" sz="1200" kern="150" dirty="0">
              <a:solidFill>
                <a:schemeClr val="tx2"/>
              </a:solidFill>
              <a:effectLst/>
              <a:latin typeface="Microsoft JhengHei UI" panose="020B0604030504040204" pitchFamily="34" charset="-120"/>
              <a:ea typeface="Microsoft JhengHei UI" panose="020B0604030504040204" pitchFamily="34" charset="-120"/>
              <a:cs typeface="Lohit Devanagari"/>
            </a:endParaRPr>
          </a:p>
        </p:txBody>
      </p:sp>
      <p:sp>
        <p:nvSpPr>
          <p:cNvPr id="87" name="CaixaDeTexto 30">
            <a:extLst>
              <a:ext uri="{FF2B5EF4-FFF2-40B4-BE49-F238E27FC236}">
                <a16:creationId xmlns:a16="http://schemas.microsoft.com/office/drawing/2014/main" id="{12EF79BD-BB3E-4C96-AAD6-D9D75ADE75D7}"/>
              </a:ext>
            </a:extLst>
          </p:cNvPr>
          <p:cNvSpPr txBox="1"/>
          <p:nvPr/>
        </p:nvSpPr>
        <p:spPr>
          <a:xfrm>
            <a:off x="4900219" y="2271795"/>
            <a:ext cx="4207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Semana para adquirir conhecimento e prática de alguns  softwares (</a:t>
            </a:r>
            <a:r>
              <a:rPr lang="pt-PT" sz="1200" kern="150" dirty="0" err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DotNet</a:t>
            </a:r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C#, ORM </a:t>
            </a:r>
            <a:r>
              <a:rPr lang="pt-PT" sz="1200" kern="150" dirty="0" err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Dapper</a:t>
            </a:r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Data </a:t>
            </a:r>
            <a:r>
              <a:rPr lang="pt-PT" sz="1200" kern="150" dirty="0" err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Studio</a:t>
            </a:r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pt-PT" sz="1200" kern="150" dirty="0" err="1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PosgreSQL</a:t>
            </a:r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</p:txBody>
      </p:sp>
      <p:sp>
        <p:nvSpPr>
          <p:cNvPr id="88" name="CaixaDeTexto 30">
            <a:extLst>
              <a:ext uri="{FF2B5EF4-FFF2-40B4-BE49-F238E27FC236}">
                <a16:creationId xmlns:a16="http://schemas.microsoft.com/office/drawing/2014/main" id="{D0E026B4-D3BB-46D8-AF50-0F41979F6749}"/>
              </a:ext>
            </a:extLst>
          </p:cNvPr>
          <p:cNvSpPr txBox="1"/>
          <p:nvPr/>
        </p:nvSpPr>
        <p:spPr>
          <a:xfrm>
            <a:off x="4927407" y="3201805"/>
            <a:ext cx="42078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/>
            <a:r>
              <a:rPr lang="pt-PT" sz="1200" kern="150" dirty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Criação de LISDAS</a:t>
            </a:r>
          </a:p>
        </p:txBody>
      </p:sp>
      <p:sp>
        <p:nvSpPr>
          <p:cNvPr id="91" name="Google Shape;237;p38">
            <a:extLst>
              <a:ext uri="{FF2B5EF4-FFF2-40B4-BE49-F238E27FC236}">
                <a16:creationId xmlns:a16="http://schemas.microsoft.com/office/drawing/2014/main" id="{1F446CCC-FB95-4BB4-AC87-928E9532DA0D}"/>
              </a:ext>
            </a:extLst>
          </p:cNvPr>
          <p:cNvSpPr txBox="1">
            <a:spLocks/>
          </p:cNvSpPr>
          <p:nvPr/>
        </p:nvSpPr>
        <p:spPr>
          <a:xfrm>
            <a:off x="126462" y="153748"/>
            <a:ext cx="6264749" cy="112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PT" sz="3200" dirty="0">
                <a:solidFill>
                  <a:schemeClr val="tx1"/>
                </a:solidFill>
              </a:rPr>
              <a:t>ETAPAS DE DESENVOLVIMENTO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9" name="Pré-visualização de Diapositivo 98">
                <a:extLst>
                  <a:ext uri="{FF2B5EF4-FFF2-40B4-BE49-F238E27FC236}">
                    <a16:creationId xmlns:a16="http://schemas.microsoft.com/office/drawing/2014/main" id="{489980CD-F36A-4B2B-9915-69096E78A5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4695074"/>
                  </p:ext>
                </p:extLst>
              </p:nvPr>
            </p:nvGraphicFramePr>
            <p:xfrm>
              <a:off x="6877154" y="3244020"/>
              <a:ext cx="1007063" cy="566473"/>
            </p:xfrm>
            <a:graphic>
              <a:graphicData uri="http://schemas.microsoft.com/office/powerpoint/2016/slidezoom">
                <pslz:sldZm>
                  <pslz:sldZmObj sldId="293" cId="3331923928">
                    <pslz:zmPr id="{CBDBB75F-6ED8-42C4-A8B5-60257128EC30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07063" cy="56647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9" name="Pré-visualização de Diapositivo 9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489980CD-F36A-4B2B-9915-69096E78A5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77154" y="3244020"/>
                <a:ext cx="1007063" cy="56647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84" grpId="0"/>
      <p:bldP spid="86" grpId="0"/>
      <p:bldP spid="87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3F4311CC-A51F-4B85-815C-7C70423C2B8E}"/>
              </a:ext>
            </a:extLst>
          </p:cNvPr>
          <p:cNvSpPr>
            <a:spLocks noChangeAspect="1"/>
          </p:cNvSpPr>
          <p:nvPr/>
        </p:nvSpPr>
        <p:spPr bwMode="auto">
          <a:xfrm>
            <a:off x="4130373" y="3526656"/>
            <a:ext cx="994831" cy="993901"/>
          </a:xfrm>
          <a:custGeom>
            <a:avLst/>
            <a:gdLst>
              <a:gd name="T0" fmla="*/ 534 w 1068"/>
              <a:gd name="T1" fmla="*/ 0 h 1067"/>
              <a:gd name="T2" fmla="*/ 602 w 1068"/>
              <a:gd name="T3" fmla="*/ 4 h 1067"/>
              <a:gd name="T4" fmla="*/ 666 w 1068"/>
              <a:gd name="T5" fmla="*/ 16 h 1067"/>
              <a:gd name="T6" fmla="*/ 728 w 1068"/>
              <a:gd name="T7" fmla="*/ 36 h 1067"/>
              <a:gd name="T8" fmla="*/ 785 w 1068"/>
              <a:gd name="T9" fmla="*/ 62 h 1067"/>
              <a:gd name="T10" fmla="*/ 839 w 1068"/>
              <a:gd name="T11" fmla="*/ 96 h 1067"/>
              <a:gd name="T12" fmla="*/ 889 w 1068"/>
              <a:gd name="T13" fmla="*/ 135 h 1067"/>
              <a:gd name="T14" fmla="*/ 933 w 1068"/>
              <a:gd name="T15" fmla="*/ 180 h 1067"/>
              <a:gd name="T16" fmla="*/ 972 w 1068"/>
              <a:gd name="T17" fmla="*/ 228 h 1067"/>
              <a:gd name="T18" fmla="*/ 1006 w 1068"/>
              <a:gd name="T19" fmla="*/ 283 h 1067"/>
              <a:gd name="T20" fmla="*/ 1033 w 1068"/>
              <a:gd name="T21" fmla="*/ 341 h 1067"/>
              <a:gd name="T22" fmla="*/ 1052 w 1068"/>
              <a:gd name="T23" fmla="*/ 402 h 1067"/>
              <a:gd name="T24" fmla="*/ 1064 w 1068"/>
              <a:gd name="T25" fmla="*/ 466 h 1067"/>
              <a:gd name="T26" fmla="*/ 1068 w 1068"/>
              <a:gd name="T27" fmla="*/ 534 h 1067"/>
              <a:gd name="T28" fmla="*/ 1064 w 1068"/>
              <a:gd name="T29" fmla="*/ 601 h 1067"/>
              <a:gd name="T30" fmla="*/ 1052 w 1068"/>
              <a:gd name="T31" fmla="*/ 665 h 1067"/>
              <a:gd name="T32" fmla="*/ 1033 w 1068"/>
              <a:gd name="T33" fmla="*/ 727 h 1067"/>
              <a:gd name="T34" fmla="*/ 1006 w 1068"/>
              <a:gd name="T35" fmla="*/ 784 h 1067"/>
              <a:gd name="T36" fmla="*/ 972 w 1068"/>
              <a:gd name="T37" fmla="*/ 839 h 1067"/>
              <a:gd name="T38" fmla="*/ 933 w 1068"/>
              <a:gd name="T39" fmla="*/ 888 h 1067"/>
              <a:gd name="T40" fmla="*/ 889 w 1068"/>
              <a:gd name="T41" fmla="*/ 934 h 1067"/>
              <a:gd name="T42" fmla="*/ 839 w 1068"/>
              <a:gd name="T43" fmla="*/ 972 h 1067"/>
              <a:gd name="T44" fmla="*/ 785 w 1068"/>
              <a:gd name="T45" fmla="*/ 1006 h 1067"/>
              <a:gd name="T46" fmla="*/ 728 w 1068"/>
              <a:gd name="T47" fmla="*/ 1032 h 1067"/>
              <a:gd name="T48" fmla="*/ 666 w 1068"/>
              <a:gd name="T49" fmla="*/ 1052 h 1067"/>
              <a:gd name="T50" fmla="*/ 602 w 1068"/>
              <a:gd name="T51" fmla="*/ 1063 h 1067"/>
              <a:gd name="T52" fmla="*/ 534 w 1068"/>
              <a:gd name="T53" fmla="*/ 1067 h 1067"/>
              <a:gd name="T54" fmla="*/ 467 w 1068"/>
              <a:gd name="T55" fmla="*/ 1063 h 1067"/>
              <a:gd name="T56" fmla="*/ 403 w 1068"/>
              <a:gd name="T57" fmla="*/ 1052 h 1067"/>
              <a:gd name="T58" fmla="*/ 341 w 1068"/>
              <a:gd name="T59" fmla="*/ 1032 h 1067"/>
              <a:gd name="T60" fmla="*/ 284 w 1068"/>
              <a:gd name="T61" fmla="*/ 1006 h 1067"/>
              <a:gd name="T62" fmla="*/ 229 w 1068"/>
              <a:gd name="T63" fmla="*/ 972 h 1067"/>
              <a:gd name="T64" fmla="*/ 179 w 1068"/>
              <a:gd name="T65" fmla="*/ 934 h 1067"/>
              <a:gd name="T66" fmla="*/ 134 w 1068"/>
              <a:gd name="T67" fmla="*/ 888 h 1067"/>
              <a:gd name="T68" fmla="*/ 97 w 1068"/>
              <a:gd name="T69" fmla="*/ 839 h 1067"/>
              <a:gd name="T70" fmla="*/ 62 w 1068"/>
              <a:gd name="T71" fmla="*/ 784 h 1067"/>
              <a:gd name="T72" fmla="*/ 36 w 1068"/>
              <a:gd name="T73" fmla="*/ 727 h 1067"/>
              <a:gd name="T74" fmla="*/ 17 w 1068"/>
              <a:gd name="T75" fmla="*/ 665 h 1067"/>
              <a:gd name="T76" fmla="*/ 5 w 1068"/>
              <a:gd name="T77" fmla="*/ 601 h 1067"/>
              <a:gd name="T78" fmla="*/ 0 w 1068"/>
              <a:gd name="T79" fmla="*/ 534 h 1067"/>
              <a:gd name="T80" fmla="*/ 5 w 1068"/>
              <a:gd name="T81" fmla="*/ 466 h 1067"/>
              <a:gd name="T82" fmla="*/ 17 w 1068"/>
              <a:gd name="T83" fmla="*/ 402 h 1067"/>
              <a:gd name="T84" fmla="*/ 36 w 1068"/>
              <a:gd name="T85" fmla="*/ 341 h 1067"/>
              <a:gd name="T86" fmla="*/ 62 w 1068"/>
              <a:gd name="T87" fmla="*/ 283 h 1067"/>
              <a:gd name="T88" fmla="*/ 97 w 1068"/>
              <a:gd name="T89" fmla="*/ 228 h 1067"/>
              <a:gd name="T90" fmla="*/ 134 w 1068"/>
              <a:gd name="T91" fmla="*/ 180 h 1067"/>
              <a:gd name="T92" fmla="*/ 179 w 1068"/>
              <a:gd name="T93" fmla="*/ 135 h 1067"/>
              <a:gd name="T94" fmla="*/ 229 w 1068"/>
              <a:gd name="T95" fmla="*/ 96 h 1067"/>
              <a:gd name="T96" fmla="*/ 284 w 1068"/>
              <a:gd name="T97" fmla="*/ 62 h 1067"/>
              <a:gd name="T98" fmla="*/ 341 w 1068"/>
              <a:gd name="T99" fmla="*/ 36 h 1067"/>
              <a:gd name="T100" fmla="*/ 403 w 1068"/>
              <a:gd name="T101" fmla="*/ 16 h 1067"/>
              <a:gd name="T102" fmla="*/ 467 w 1068"/>
              <a:gd name="T103" fmla="*/ 4 h 1067"/>
              <a:gd name="T104" fmla="*/ 534 w 1068"/>
              <a:gd name="T105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7">
                <a:moveTo>
                  <a:pt x="534" y="0"/>
                </a:moveTo>
                <a:lnTo>
                  <a:pt x="602" y="4"/>
                </a:lnTo>
                <a:lnTo>
                  <a:pt x="666" y="16"/>
                </a:lnTo>
                <a:lnTo>
                  <a:pt x="728" y="36"/>
                </a:lnTo>
                <a:lnTo>
                  <a:pt x="785" y="62"/>
                </a:lnTo>
                <a:lnTo>
                  <a:pt x="839" y="96"/>
                </a:lnTo>
                <a:lnTo>
                  <a:pt x="889" y="135"/>
                </a:lnTo>
                <a:lnTo>
                  <a:pt x="933" y="180"/>
                </a:lnTo>
                <a:lnTo>
                  <a:pt x="972" y="228"/>
                </a:lnTo>
                <a:lnTo>
                  <a:pt x="1006" y="283"/>
                </a:lnTo>
                <a:lnTo>
                  <a:pt x="1033" y="341"/>
                </a:lnTo>
                <a:lnTo>
                  <a:pt x="1052" y="402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1"/>
                </a:lnTo>
                <a:lnTo>
                  <a:pt x="1052" y="665"/>
                </a:lnTo>
                <a:lnTo>
                  <a:pt x="1033" y="727"/>
                </a:lnTo>
                <a:lnTo>
                  <a:pt x="1006" y="784"/>
                </a:lnTo>
                <a:lnTo>
                  <a:pt x="972" y="839"/>
                </a:lnTo>
                <a:lnTo>
                  <a:pt x="933" y="888"/>
                </a:lnTo>
                <a:lnTo>
                  <a:pt x="889" y="934"/>
                </a:lnTo>
                <a:lnTo>
                  <a:pt x="839" y="972"/>
                </a:lnTo>
                <a:lnTo>
                  <a:pt x="785" y="1006"/>
                </a:lnTo>
                <a:lnTo>
                  <a:pt x="728" y="1032"/>
                </a:lnTo>
                <a:lnTo>
                  <a:pt x="666" y="1052"/>
                </a:lnTo>
                <a:lnTo>
                  <a:pt x="602" y="1063"/>
                </a:lnTo>
                <a:lnTo>
                  <a:pt x="534" y="1067"/>
                </a:lnTo>
                <a:lnTo>
                  <a:pt x="467" y="1063"/>
                </a:lnTo>
                <a:lnTo>
                  <a:pt x="403" y="1052"/>
                </a:lnTo>
                <a:lnTo>
                  <a:pt x="341" y="1032"/>
                </a:lnTo>
                <a:lnTo>
                  <a:pt x="284" y="1006"/>
                </a:lnTo>
                <a:lnTo>
                  <a:pt x="229" y="972"/>
                </a:lnTo>
                <a:lnTo>
                  <a:pt x="179" y="934"/>
                </a:lnTo>
                <a:lnTo>
                  <a:pt x="134" y="888"/>
                </a:lnTo>
                <a:lnTo>
                  <a:pt x="97" y="839"/>
                </a:lnTo>
                <a:lnTo>
                  <a:pt x="62" y="784"/>
                </a:lnTo>
                <a:lnTo>
                  <a:pt x="36" y="727"/>
                </a:lnTo>
                <a:lnTo>
                  <a:pt x="17" y="665"/>
                </a:lnTo>
                <a:lnTo>
                  <a:pt x="5" y="601"/>
                </a:lnTo>
                <a:lnTo>
                  <a:pt x="0" y="534"/>
                </a:lnTo>
                <a:lnTo>
                  <a:pt x="5" y="466"/>
                </a:lnTo>
                <a:lnTo>
                  <a:pt x="17" y="402"/>
                </a:lnTo>
                <a:lnTo>
                  <a:pt x="36" y="341"/>
                </a:lnTo>
                <a:lnTo>
                  <a:pt x="62" y="283"/>
                </a:lnTo>
                <a:lnTo>
                  <a:pt x="97" y="228"/>
                </a:lnTo>
                <a:lnTo>
                  <a:pt x="134" y="180"/>
                </a:lnTo>
                <a:lnTo>
                  <a:pt x="179" y="135"/>
                </a:lnTo>
                <a:lnTo>
                  <a:pt x="229" y="96"/>
                </a:lnTo>
                <a:lnTo>
                  <a:pt x="284" y="62"/>
                </a:lnTo>
                <a:lnTo>
                  <a:pt x="341" y="36"/>
                </a:lnTo>
                <a:lnTo>
                  <a:pt x="403" y="16"/>
                </a:lnTo>
                <a:lnTo>
                  <a:pt x="467" y="4"/>
                </a:lnTo>
                <a:lnTo>
                  <a:pt x="534" y="0"/>
                </a:ln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LISDAS-3</a:t>
            </a:r>
            <a:endParaRPr lang="ru-RU" sz="2000" dirty="0">
              <a:solidFill>
                <a:schemeClr val="bg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49FFFFCA-36C7-419A-B389-1C96174A5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93" y="1826151"/>
            <a:ext cx="3847382" cy="88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>
              <a:buSzPts val="1100"/>
            </a:pPr>
            <a:r>
              <a:rPr lang="pt-PT" sz="1600" b="1" dirty="0">
                <a:solidFill>
                  <a:srgbClr val="79EAF0"/>
                </a:solidFill>
                <a:latin typeface="Candara" panose="020E0502030303020204" pitchFamily="34" charset="0"/>
              </a:rPr>
              <a:t>GENERATE FRONTEND AND BACKEND </a:t>
            </a:r>
          </a:p>
          <a:p>
            <a:pPr algn="r"/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Criação do projeto inicial,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frontend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e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backend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, com o FBC-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Cli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através do terminal com os comandos :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fbc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generate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e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fbc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run</a:t>
            </a:r>
            <a:endParaRPr lang="pt-PT" sz="1250" kern="150" dirty="0">
              <a:solidFill>
                <a:schemeClr val="bg1"/>
              </a:solidFill>
              <a:latin typeface="FZZhengHeiS-DB-GB" panose="02000000000000000000"/>
              <a:ea typeface="Noto Serif CJK SC"/>
              <a:cs typeface="Lohit Devanagari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0F6CEE7-2226-466B-ABAD-8C07483B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605" y="64130"/>
            <a:ext cx="39396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>
              <a:buSzPts val="1100"/>
            </a:pPr>
            <a:r>
              <a:rPr lang="pt-PT" sz="1600" b="1" dirty="0">
                <a:solidFill>
                  <a:srgbClr val="ACC8FF"/>
                </a:solidFill>
                <a:latin typeface="Candara" panose="020E0502030303020204" pitchFamily="34" charset="0"/>
                <a:sym typeface="Roboto"/>
              </a:rPr>
              <a:t>ANALYSE THE CLIENT REQUIREMENTS AND WORK ON A DATABASE MODEL PROPOSAL</a:t>
            </a:r>
          </a:p>
          <a:p>
            <a:pPr algn="just"/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Exploração da estrutura das bases de dados de origem</a:t>
            </a:r>
          </a:p>
          <a:p>
            <a:pPr algn="just"/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Criação da estrutura e tabelas da BD de destino/central com a informação filtrada</a:t>
            </a:r>
          </a:p>
          <a:p>
            <a:pPr algn="just"/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Apresentação da estrutura da BD central à equipa</a:t>
            </a: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63B88CCB-D1D6-487A-A8BE-9C32CEB4BF1D}"/>
              </a:ext>
            </a:extLst>
          </p:cNvPr>
          <p:cNvCxnSpPr/>
          <p:nvPr/>
        </p:nvCxnSpPr>
        <p:spPr>
          <a:xfrm>
            <a:off x="4627458" y="1267334"/>
            <a:ext cx="0" cy="457200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2">
            <a:extLst>
              <a:ext uri="{FF2B5EF4-FFF2-40B4-BE49-F238E27FC236}">
                <a16:creationId xmlns:a16="http://schemas.microsoft.com/office/drawing/2014/main" id="{07FDF8A7-B823-4EBC-828A-5D11AFB0648B}"/>
              </a:ext>
            </a:extLst>
          </p:cNvPr>
          <p:cNvCxnSpPr/>
          <p:nvPr/>
        </p:nvCxnSpPr>
        <p:spPr>
          <a:xfrm>
            <a:off x="4659134" y="2941707"/>
            <a:ext cx="0" cy="457200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3">
            <a:extLst>
              <a:ext uri="{FF2B5EF4-FFF2-40B4-BE49-F238E27FC236}">
                <a16:creationId xmlns:a16="http://schemas.microsoft.com/office/drawing/2014/main" id="{DC126F73-3861-455F-9F6D-55407000EA21}"/>
              </a:ext>
            </a:extLst>
          </p:cNvPr>
          <p:cNvCxnSpPr/>
          <p:nvPr/>
        </p:nvCxnSpPr>
        <p:spPr>
          <a:xfrm>
            <a:off x="4659263" y="4686300"/>
            <a:ext cx="0" cy="457200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ítulo 2">
            <a:extLst>
              <a:ext uri="{FF2B5EF4-FFF2-40B4-BE49-F238E27FC236}">
                <a16:creationId xmlns:a16="http://schemas.microsoft.com/office/drawing/2014/main" id="{F37742B1-7DA0-4D08-A78A-A5F19218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76" y="76915"/>
            <a:ext cx="3939618" cy="890113"/>
          </a:xfrm>
        </p:spPr>
        <p:txBody>
          <a:bodyPr/>
          <a:lstStyle/>
          <a:p>
            <a:pPr algn="just"/>
            <a:r>
              <a:rPr lang="pt-PT" dirty="0"/>
              <a:t>PROCEDIMENTO UTILIZADO NA PRODUÇÃO DA WEB APP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86603AB2-B8DB-4E8F-AF05-13E0F0244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494" y="3538614"/>
            <a:ext cx="36254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>
              <a:buSzPts val="1100"/>
            </a:pPr>
            <a:r>
              <a:rPr lang="pt-PT" sz="1600" b="1" dirty="0">
                <a:solidFill>
                  <a:srgbClr val="0579CC"/>
                </a:solidFill>
                <a:latin typeface="Candara" panose="020E0502030303020204" pitchFamily="34" charset="0"/>
              </a:rPr>
              <a:t>INSERT DATA BASE MODEL </a:t>
            </a:r>
          </a:p>
          <a:p>
            <a:pPr algn="just"/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Através de um ficheiro JSON</a:t>
            </a:r>
          </a:p>
          <a:p>
            <a:pPr algn="just"/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Inserção do modelo de dados no nosso projeto: criação das Entidades, Repositórios,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DTO’s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, Controladores e Serviços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7AED784-5765-4F60-9D3F-D80EEAFA91AE}"/>
              </a:ext>
            </a:extLst>
          </p:cNvPr>
          <p:cNvSpPr>
            <a:spLocks noChangeAspect="1"/>
          </p:cNvSpPr>
          <p:nvPr/>
        </p:nvSpPr>
        <p:spPr bwMode="auto">
          <a:xfrm>
            <a:off x="4130373" y="1826151"/>
            <a:ext cx="994831" cy="993901"/>
          </a:xfrm>
          <a:custGeom>
            <a:avLst/>
            <a:gdLst>
              <a:gd name="T0" fmla="*/ 534 w 1068"/>
              <a:gd name="T1" fmla="*/ 0 h 1067"/>
              <a:gd name="T2" fmla="*/ 602 w 1068"/>
              <a:gd name="T3" fmla="*/ 4 h 1067"/>
              <a:gd name="T4" fmla="*/ 666 w 1068"/>
              <a:gd name="T5" fmla="*/ 16 h 1067"/>
              <a:gd name="T6" fmla="*/ 728 w 1068"/>
              <a:gd name="T7" fmla="*/ 36 h 1067"/>
              <a:gd name="T8" fmla="*/ 785 w 1068"/>
              <a:gd name="T9" fmla="*/ 62 h 1067"/>
              <a:gd name="T10" fmla="*/ 839 w 1068"/>
              <a:gd name="T11" fmla="*/ 96 h 1067"/>
              <a:gd name="T12" fmla="*/ 889 w 1068"/>
              <a:gd name="T13" fmla="*/ 135 h 1067"/>
              <a:gd name="T14" fmla="*/ 933 w 1068"/>
              <a:gd name="T15" fmla="*/ 180 h 1067"/>
              <a:gd name="T16" fmla="*/ 972 w 1068"/>
              <a:gd name="T17" fmla="*/ 228 h 1067"/>
              <a:gd name="T18" fmla="*/ 1006 w 1068"/>
              <a:gd name="T19" fmla="*/ 283 h 1067"/>
              <a:gd name="T20" fmla="*/ 1033 w 1068"/>
              <a:gd name="T21" fmla="*/ 341 h 1067"/>
              <a:gd name="T22" fmla="*/ 1052 w 1068"/>
              <a:gd name="T23" fmla="*/ 402 h 1067"/>
              <a:gd name="T24" fmla="*/ 1064 w 1068"/>
              <a:gd name="T25" fmla="*/ 466 h 1067"/>
              <a:gd name="T26" fmla="*/ 1068 w 1068"/>
              <a:gd name="T27" fmla="*/ 534 h 1067"/>
              <a:gd name="T28" fmla="*/ 1064 w 1068"/>
              <a:gd name="T29" fmla="*/ 601 h 1067"/>
              <a:gd name="T30" fmla="*/ 1052 w 1068"/>
              <a:gd name="T31" fmla="*/ 665 h 1067"/>
              <a:gd name="T32" fmla="*/ 1033 w 1068"/>
              <a:gd name="T33" fmla="*/ 727 h 1067"/>
              <a:gd name="T34" fmla="*/ 1006 w 1068"/>
              <a:gd name="T35" fmla="*/ 784 h 1067"/>
              <a:gd name="T36" fmla="*/ 972 w 1068"/>
              <a:gd name="T37" fmla="*/ 839 h 1067"/>
              <a:gd name="T38" fmla="*/ 933 w 1068"/>
              <a:gd name="T39" fmla="*/ 888 h 1067"/>
              <a:gd name="T40" fmla="*/ 889 w 1068"/>
              <a:gd name="T41" fmla="*/ 934 h 1067"/>
              <a:gd name="T42" fmla="*/ 839 w 1068"/>
              <a:gd name="T43" fmla="*/ 972 h 1067"/>
              <a:gd name="T44" fmla="*/ 785 w 1068"/>
              <a:gd name="T45" fmla="*/ 1006 h 1067"/>
              <a:gd name="T46" fmla="*/ 728 w 1068"/>
              <a:gd name="T47" fmla="*/ 1032 h 1067"/>
              <a:gd name="T48" fmla="*/ 666 w 1068"/>
              <a:gd name="T49" fmla="*/ 1052 h 1067"/>
              <a:gd name="T50" fmla="*/ 602 w 1068"/>
              <a:gd name="T51" fmla="*/ 1063 h 1067"/>
              <a:gd name="T52" fmla="*/ 534 w 1068"/>
              <a:gd name="T53" fmla="*/ 1067 h 1067"/>
              <a:gd name="T54" fmla="*/ 467 w 1068"/>
              <a:gd name="T55" fmla="*/ 1063 h 1067"/>
              <a:gd name="T56" fmla="*/ 403 w 1068"/>
              <a:gd name="T57" fmla="*/ 1052 h 1067"/>
              <a:gd name="T58" fmla="*/ 341 w 1068"/>
              <a:gd name="T59" fmla="*/ 1032 h 1067"/>
              <a:gd name="T60" fmla="*/ 284 w 1068"/>
              <a:gd name="T61" fmla="*/ 1006 h 1067"/>
              <a:gd name="T62" fmla="*/ 229 w 1068"/>
              <a:gd name="T63" fmla="*/ 972 h 1067"/>
              <a:gd name="T64" fmla="*/ 179 w 1068"/>
              <a:gd name="T65" fmla="*/ 934 h 1067"/>
              <a:gd name="T66" fmla="*/ 134 w 1068"/>
              <a:gd name="T67" fmla="*/ 888 h 1067"/>
              <a:gd name="T68" fmla="*/ 97 w 1068"/>
              <a:gd name="T69" fmla="*/ 839 h 1067"/>
              <a:gd name="T70" fmla="*/ 62 w 1068"/>
              <a:gd name="T71" fmla="*/ 784 h 1067"/>
              <a:gd name="T72" fmla="*/ 36 w 1068"/>
              <a:gd name="T73" fmla="*/ 727 h 1067"/>
              <a:gd name="T74" fmla="*/ 17 w 1068"/>
              <a:gd name="T75" fmla="*/ 665 h 1067"/>
              <a:gd name="T76" fmla="*/ 5 w 1068"/>
              <a:gd name="T77" fmla="*/ 601 h 1067"/>
              <a:gd name="T78" fmla="*/ 0 w 1068"/>
              <a:gd name="T79" fmla="*/ 534 h 1067"/>
              <a:gd name="T80" fmla="*/ 5 w 1068"/>
              <a:gd name="T81" fmla="*/ 466 h 1067"/>
              <a:gd name="T82" fmla="*/ 17 w 1068"/>
              <a:gd name="T83" fmla="*/ 402 h 1067"/>
              <a:gd name="T84" fmla="*/ 36 w 1068"/>
              <a:gd name="T85" fmla="*/ 341 h 1067"/>
              <a:gd name="T86" fmla="*/ 62 w 1068"/>
              <a:gd name="T87" fmla="*/ 283 h 1067"/>
              <a:gd name="T88" fmla="*/ 97 w 1068"/>
              <a:gd name="T89" fmla="*/ 228 h 1067"/>
              <a:gd name="T90" fmla="*/ 134 w 1068"/>
              <a:gd name="T91" fmla="*/ 180 h 1067"/>
              <a:gd name="T92" fmla="*/ 179 w 1068"/>
              <a:gd name="T93" fmla="*/ 135 h 1067"/>
              <a:gd name="T94" fmla="*/ 229 w 1068"/>
              <a:gd name="T95" fmla="*/ 96 h 1067"/>
              <a:gd name="T96" fmla="*/ 284 w 1068"/>
              <a:gd name="T97" fmla="*/ 62 h 1067"/>
              <a:gd name="T98" fmla="*/ 341 w 1068"/>
              <a:gd name="T99" fmla="*/ 36 h 1067"/>
              <a:gd name="T100" fmla="*/ 403 w 1068"/>
              <a:gd name="T101" fmla="*/ 16 h 1067"/>
              <a:gd name="T102" fmla="*/ 467 w 1068"/>
              <a:gd name="T103" fmla="*/ 4 h 1067"/>
              <a:gd name="T104" fmla="*/ 534 w 1068"/>
              <a:gd name="T105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7">
                <a:moveTo>
                  <a:pt x="534" y="0"/>
                </a:moveTo>
                <a:lnTo>
                  <a:pt x="602" y="4"/>
                </a:lnTo>
                <a:lnTo>
                  <a:pt x="666" y="16"/>
                </a:lnTo>
                <a:lnTo>
                  <a:pt x="728" y="36"/>
                </a:lnTo>
                <a:lnTo>
                  <a:pt x="785" y="62"/>
                </a:lnTo>
                <a:lnTo>
                  <a:pt x="839" y="96"/>
                </a:lnTo>
                <a:lnTo>
                  <a:pt x="889" y="135"/>
                </a:lnTo>
                <a:lnTo>
                  <a:pt x="933" y="180"/>
                </a:lnTo>
                <a:lnTo>
                  <a:pt x="972" y="228"/>
                </a:lnTo>
                <a:lnTo>
                  <a:pt x="1006" y="283"/>
                </a:lnTo>
                <a:lnTo>
                  <a:pt x="1033" y="341"/>
                </a:lnTo>
                <a:lnTo>
                  <a:pt x="1052" y="402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1"/>
                </a:lnTo>
                <a:lnTo>
                  <a:pt x="1052" y="665"/>
                </a:lnTo>
                <a:lnTo>
                  <a:pt x="1033" y="727"/>
                </a:lnTo>
                <a:lnTo>
                  <a:pt x="1006" y="784"/>
                </a:lnTo>
                <a:lnTo>
                  <a:pt x="972" y="839"/>
                </a:lnTo>
                <a:lnTo>
                  <a:pt x="933" y="888"/>
                </a:lnTo>
                <a:lnTo>
                  <a:pt x="889" y="934"/>
                </a:lnTo>
                <a:lnTo>
                  <a:pt x="839" y="972"/>
                </a:lnTo>
                <a:lnTo>
                  <a:pt x="785" y="1006"/>
                </a:lnTo>
                <a:lnTo>
                  <a:pt x="728" y="1032"/>
                </a:lnTo>
                <a:lnTo>
                  <a:pt x="666" y="1052"/>
                </a:lnTo>
                <a:lnTo>
                  <a:pt x="602" y="1063"/>
                </a:lnTo>
                <a:lnTo>
                  <a:pt x="534" y="1067"/>
                </a:lnTo>
                <a:lnTo>
                  <a:pt x="467" y="1063"/>
                </a:lnTo>
                <a:lnTo>
                  <a:pt x="403" y="1052"/>
                </a:lnTo>
                <a:lnTo>
                  <a:pt x="341" y="1032"/>
                </a:lnTo>
                <a:lnTo>
                  <a:pt x="284" y="1006"/>
                </a:lnTo>
                <a:lnTo>
                  <a:pt x="229" y="972"/>
                </a:lnTo>
                <a:lnTo>
                  <a:pt x="179" y="934"/>
                </a:lnTo>
                <a:lnTo>
                  <a:pt x="134" y="888"/>
                </a:lnTo>
                <a:lnTo>
                  <a:pt x="97" y="839"/>
                </a:lnTo>
                <a:lnTo>
                  <a:pt x="62" y="784"/>
                </a:lnTo>
                <a:lnTo>
                  <a:pt x="36" y="727"/>
                </a:lnTo>
                <a:lnTo>
                  <a:pt x="17" y="665"/>
                </a:lnTo>
                <a:lnTo>
                  <a:pt x="5" y="601"/>
                </a:lnTo>
                <a:lnTo>
                  <a:pt x="0" y="534"/>
                </a:lnTo>
                <a:lnTo>
                  <a:pt x="5" y="466"/>
                </a:lnTo>
                <a:lnTo>
                  <a:pt x="17" y="402"/>
                </a:lnTo>
                <a:lnTo>
                  <a:pt x="36" y="341"/>
                </a:lnTo>
                <a:lnTo>
                  <a:pt x="62" y="283"/>
                </a:lnTo>
                <a:lnTo>
                  <a:pt x="97" y="228"/>
                </a:lnTo>
                <a:lnTo>
                  <a:pt x="134" y="180"/>
                </a:lnTo>
                <a:lnTo>
                  <a:pt x="179" y="135"/>
                </a:lnTo>
                <a:lnTo>
                  <a:pt x="229" y="96"/>
                </a:lnTo>
                <a:lnTo>
                  <a:pt x="284" y="62"/>
                </a:lnTo>
                <a:lnTo>
                  <a:pt x="341" y="36"/>
                </a:lnTo>
                <a:lnTo>
                  <a:pt x="403" y="16"/>
                </a:lnTo>
                <a:lnTo>
                  <a:pt x="467" y="4"/>
                </a:lnTo>
                <a:lnTo>
                  <a:pt x="534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LISDAS-2</a:t>
            </a:r>
            <a:endParaRPr lang="ru-RU" sz="2000" dirty="0">
              <a:solidFill>
                <a:schemeClr val="bg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389574FA-ED8F-415E-9DC2-81ECDF6BA070}"/>
              </a:ext>
            </a:extLst>
          </p:cNvPr>
          <p:cNvSpPr>
            <a:spLocks noChangeAspect="1"/>
          </p:cNvSpPr>
          <p:nvPr/>
        </p:nvSpPr>
        <p:spPr bwMode="auto">
          <a:xfrm>
            <a:off x="4109775" y="107690"/>
            <a:ext cx="994831" cy="993901"/>
          </a:xfrm>
          <a:custGeom>
            <a:avLst/>
            <a:gdLst>
              <a:gd name="T0" fmla="*/ 534 w 1068"/>
              <a:gd name="T1" fmla="*/ 0 h 1067"/>
              <a:gd name="T2" fmla="*/ 602 w 1068"/>
              <a:gd name="T3" fmla="*/ 4 h 1067"/>
              <a:gd name="T4" fmla="*/ 666 w 1068"/>
              <a:gd name="T5" fmla="*/ 16 h 1067"/>
              <a:gd name="T6" fmla="*/ 728 w 1068"/>
              <a:gd name="T7" fmla="*/ 36 h 1067"/>
              <a:gd name="T8" fmla="*/ 785 w 1068"/>
              <a:gd name="T9" fmla="*/ 62 h 1067"/>
              <a:gd name="T10" fmla="*/ 839 w 1068"/>
              <a:gd name="T11" fmla="*/ 96 h 1067"/>
              <a:gd name="T12" fmla="*/ 889 w 1068"/>
              <a:gd name="T13" fmla="*/ 135 h 1067"/>
              <a:gd name="T14" fmla="*/ 933 w 1068"/>
              <a:gd name="T15" fmla="*/ 180 h 1067"/>
              <a:gd name="T16" fmla="*/ 972 w 1068"/>
              <a:gd name="T17" fmla="*/ 228 h 1067"/>
              <a:gd name="T18" fmla="*/ 1006 w 1068"/>
              <a:gd name="T19" fmla="*/ 283 h 1067"/>
              <a:gd name="T20" fmla="*/ 1033 w 1068"/>
              <a:gd name="T21" fmla="*/ 341 h 1067"/>
              <a:gd name="T22" fmla="*/ 1052 w 1068"/>
              <a:gd name="T23" fmla="*/ 402 h 1067"/>
              <a:gd name="T24" fmla="*/ 1064 w 1068"/>
              <a:gd name="T25" fmla="*/ 466 h 1067"/>
              <a:gd name="T26" fmla="*/ 1068 w 1068"/>
              <a:gd name="T27" fmla="*/ 534 h 1067"/>
              <a:gd name="T28" fmla="*/ 1064 w 1068"/>
              <a:gd name="T29" fmla="*/ 601 h 1067"/>
              <a:gd name="T30" fmla="*/ 1052 w 1068"/>
              <a:gd name="T31" fmla="*/ 665 h 1067"/>
              <a:gd name="T32" fmla="*/ 1033 w 1068"/>
              <a:gd name="T33" fmla="*/ 727 h 1067"/>
              <a:gd name="T34" fmla="*/ 1006 w 1068"/>
              <a:gd name="T35" fmla="*/ 784 h 1067"/>
              <a:gd name="T36" fmla="*/ 972 w 1068"/>
              <a:gd name="T37" fmla="*/ 839 h 1067"/>
              <a:gd name="T38" fmla="*/ 933 w 1068"/>
              <a:gd name="T39" fmla="*/ 888 h 1067"/>
              <a:gd name="T40" fmla="*/ 889 w 1068"/>
              <a:gd name="T41" fmla="*/ 934 h 1067"/>
              <a:gd name="T42" fmla="*/ 839 w 1068"/>
              <a:gd name="T43" fmla="*/ 972 h 1067"/>
              <a:gd name="T44" fmla="*/ 785 w 1068"/>
              <a:gd name="T45" fmla="*/ 1006 h 1067"/>
              <a:gd name="T46" fmla="*/ 728 w 1068"/>
              <a:gd name="T47" fmla="*/ 1032 h 1067"/>
              <a:gd name="T48" fmla="*/ 666 w 1068"/>
              <a:gd name="T49" fmla="*/ 1052 h 1067"/>
              <a:gd name="T50" fmla="*/ 602 w 1068"/>
              <a:gd name="T51" fmla="*/ 1063 h 1067"/>
              <a:gd name="T52" fmla="*/ 534 w 1068"/>
              <a:gd name="T53" fmla="*/ 1067 h 1067"/>
              <a:gd name="T54" fmla="*/ 467 w 1068"/>
              <a:gd name="T55" fmla="*/ 1063 h 1067"/>
              <a:gd name="T56" fmla="*/ 403 w 1068"/>
              <a:gd name="T57" fmla="*/ 1052 h 1067"/>
              <a:gd name="T58" fmla="*/ 341 w 1068"/>
              <a:gd name="T59" fmla="*/ 1032 h 1067"/>
              <a:gd name="T60" fmla="*/ 284 w 1068"/>
              <a:gd name="T61" fmla="*/ 1006 h 1067"/>
              <a:gd name="T62" fmla="*/ 229 w 1068"/>
              <a:gd name="T63" fmla="*/ 972 h 1067"/>
              <a:gd name="T64" fmla="*/ 179 w 1068"/>
              <a:gd name="T65" fmla="*/ 934 h 1067"/>
              <a:gd name="T66" fmla="*/ 134 w 1068"/>
              <a:gd name="T67" fmla="*/ 888 h 1067"/>
              <a:gd name="T68" fmla="*/ 97 w 1068"/>
              <a:gd name="T69" fmla="*/ 839 h 1067"/>
              <a:gd name="T70" fmla="*/ 62 w 1068"/>
              <a:gd name="T71" fmla="*/ 784 h 1067"/>
              <a:gd name="T72" fmla="*/ 36 w 1068"/>
              <a:gd name="T73" fmla="*/ 727 h 1067"/>
              <a:gd name="T74" fmla="*/ 17 w 1068"/>
              <a:gd name="T75" fmla="*/ 665 h 1067"/>
              <a:gd name="T76" fmla="*/ 5 w 1068"/>
              <a:gd name="T77" fmla="*/ 601 h 1067"/>
              <a:gd name="T78" fmla="*/ 0 w 1068"/>
              <a:gd name="T79" fmla="*/ 534 h 1067"/>
              <a:gd name="T80" fmla="*/ 5 w 1068"/>
              <a:gd name="T81" fmla="*/ 466 h 1067"/>
              <a:gd name="T82" fmla="*/ 17 w 1068"/>
              <a:gd name="T83" fmla="*/ 402 h 1067"/>
              <a:gd name="T84" fmla="*/ 36 w 1068"/>
              <a:gd name="T85" fmla="*/ 341 h 1067"/>
              <a:gd name="T86" fmla="*/ 62 w 1068"/>
              <a:gd name="T87" fmla="*/ 283 h 1067"/>
              <a:gd name="T88" fmla="*/ 97 w 1068"/>
              <a:gd name="T89" fmla="*/ 228 h 1067"/>
              <a:gd name="T90" fmla="*/ 134 w 1068"/>
              <a:gd name="T91" fmla="*/ 180 h 1067"/>
              <a:gd name="T92" fmla="*/ 179 w 1068"/>
              <a:gd name="T93" fmla="*/ 135 h 1067"/>
              <a:gd name="T94" fmla="*/ 229 w 1068"/>
              <a:gd name="T95" fmla="*/ 96 h 1067"/>
              <a:gd name="T96" fmla="*/ 284 w 1068"/>
              <a:gd name="T97" fmla="*/ 62 h 1067"/>
              <a:gd name="T98" fmla="*/ 341 w 1068"/>
              <a:gd name="T99" fmla="*/ 36 h 1067"/>
              <a:gd name="T100" fmla="*/ 403 w 1068"/>
              <a:gd name="T101" fmla="*/ 16 h 1067"/>
              <a:gd name="T102" fmla="*/ 467 w 1068"/>
              <a:gd name="T103" fmla="*/ 4 h 1067"/>
              <a:gd name="T104" fmla="*/ 534 w 1068"/>
              <a:gd name="T105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7">
                <a:moveTo>
                  <a:pt x="534" y="0"/>
                </a:moveTo>
                <a:lnTo>
                  <a:pt x="602" y="4"/>
                </a:lnTo>
                <a:lnTo>
                  <a:pt x="666" y="16"/>
                </a:lnTo>
                <a:lnTo>
                  <a:pt x="728" y="36"/>
                </a:lnTo>
                <a:lnTo>
                  <a:pt x="785" y="62"/>
                </a:lnTo>
                <a:lnTo>
                  <a:pt x="839" y="96"/>
                </a:lnTo>
                <a:lnTo>
                  <a:pt x="889" y="135"/>
                </a:lnTo>
                <a:lnTo>
                  <a:pt x="933" y="180"/>
                </a:lnTo>
                <a:lnTo>
                  <a:pt x="972" y="228"/>
                </a:lnTo>
                <a:lnTo>
                  <a:pt x="1006" y="283"/>
                </a:lnTo>
                <a:lnTo>
                  <a:pt x="1033" y="341"/>
                </a:lnTo>
                <a:lnTo>
                  <a:pt x="1052" y="402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1"/>
                </a:lnTo>
                <a:lnTo>
                  <a:pt x="1052" y="665"/>
                </a:lnTo>
                <a:lnTo>
                  <a:pt x="1033" y="727"/>
                </a:lnTo>
                <a:lnTo>
                  <a:pt x="1006" y="784"/>
                </a:lnTo>
                <a:lnTo>
                  <a:pt x="972" y="839"/>
                </a:lnTo>
                <a:lnTo>
                  <a:pt x="933" y="888"/>
                </a:lnTo>
                <a:lnTo>
                  <a:pt x="889" y="934"/>
                </a:lnTo>
                <a:lnTo>
                  <a:pt x="839" y="972"/>
                </a:lnTo>
                <a:lnTo>
                  <a:pt x="785" y="1006"/>
                </a:lnTo>
                <a:lnTo>
                  <a:pt x="728" y="1032"/>
                </a:lnTo>
                <a:lnTo>
                  <a:pt x="666" y="1052"/>
                </a:lnTo>
                <a:lnTo>
                  <a:pt x="602" y="1063"/>
                </a:lnTo>
                <a:lnTo>
                  <a:pt x="534" y="1067"/>
                </a:lnTo>
                <a:lnTo>
                  <a:pt x="467" y="1063"/>
                </a:lnTo>
                <a:lnTo>
                  <a:pt x="403" y="1052"/>
                </a:lnTo>
                <a:lnTo>
                  <a:pt x="341" y="1032"/>
                </a:lnTo>
                <a:lnTo>
                  <a:pt x="284" y="1006"/>
                </a:lnTo>
                <a:lnTo>
                  <a:pt x="229" y="972"/>
                </a:lnTo>
                <a:lnTo>
                  <a:pt x="179" y="934"/>
                </a:lnTo>
                <a:lnTo>
                  <a:pt x="134" y="888"/>
                </a:lnTo>
                <a:lnTo>
                  <a:pt x="97" y="839"/>
                </a:lnTo>
                <a:lnTo>
                  <a:pt x="62" y="784"/>
                </a:lnTo>
                <a:lnTo>
                  <a:pt x="36" y="727"/>
                </a:lnTo>
                <a:lnTo>
                  <a:pt x="17" y="665"/>
                </a:lnTo>
                <a:lnTo>
                  <a:pt x="5" y="601"/>
                </a:lnTo>
                <a:lnTo>
                  <a:pt x="0" y="534"/>
                </a:lnTo>
                <a:lnTo>
                  <a:pt x="5" y="466"/>
                </a:lnTo>
                <a:lnTo>
                  <a:pt x="17" y="402"/>
                </a:lnTo>
                <a:lnTo>
                  <a:pt x="36" y="341"/>
                </a:lnTo>
                <a:lnTo>
                  <a:pt x="62" y="283"/>
                </a:lnTo>
                <a:lnTo>
                  <a:pt x="97" y="228"/>
                </a:lnTo>
                <a:lnTo>
                  <a:pt x="134" y="180"/>
                </a:lnTo>
                <a:lnTo>
                  <a:pt x="179" y="135"/>
                </a:lnTo>
                <a:lnTo>
                  <a:pt x="229" y="96"/>
                </a:lnTo>
                <a:lnTo>
                  <a:pt x="284" y="62"/>
                </a:lnTo>
                <a:lnTo>
                  <a:pt x="341" y="36"/>
                </a:lnTo>
                <a:lnTo>
                  <a:pt x="403" y="16"/>
                </a:lnTo>
                <a:lnTo>
                  <a:pt x="467" y="4"/>
                </a:lnTo>
                <a:lnTo>
                  <a:pt x="534" y="0"/>
                </a:lnTo>
                <a:close/>
              </a:path>
            </a:pathLst>
          </a:cu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LISDAS-1</a:t>
            </a:r>
            <a:endParaRPr lang="ru-RU" sz="2000" dirty="0">
              <a:solidFill>
                <a:schemeClr val="bg2"/>
              </a:solidFill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31923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50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5" grpId="0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3F4311CC-A51F-4B85-815C-7C70423C2B8E}"/>
              </a:ext>
            </a:extLst>
          </p:cNvPr>
          <p:cNvSpPr>
            <a:spLocks noChangeAspect="1"/>
          </p:cNvSpPr>
          <p:nvPr/>
        </p:nvSpPr>
        <p:spPr bwMode="auto">
          <a:xfrm>
            <a:off x="4130373" y="3693633"/>
            <a:ext cx="994831" cy="993901"/>
          </a:xfrm>
          <a:custGeom>
            <a:avLst/>
            <a:gdLst>
              <a:gd name="T0" fmla="*/ 534 w 1068"/>
              <a:gd name="T1" fmla="*/ 0 h 1067"/>
              <a:gd name="T2" fmla="*/ 602 w 1068"/>
              <a:gd name="T3" fmla="*/ 4 h 1067"/>
              <a:gd name="T4" fmla="*/ 666 w 1068"/>
              <a:gd name="T5" fmla="*/ 16 h 1067"/>
              <a:gd name="T6" fmla="*/ 728 w 1068"/>
              <a:gd name="T7" fmla="*/ 36 h 1067"/>
              <a:gd name="T8" fmla="*/ 785 w 1068"/>
              <a:gd name="T9" fmla="*/ 62 h 1067"/>
              <a:gd name="T10" fmla="*/ 839 w 1068"/>
              <a:gd name="T11" fmla="*/ 96 h 1067"/>
              <a:gd name="T12" fmla="*/ 889 w 1068"/>
              <a:gd name="T13" fmla="*/ 135 h 1067"/>
              <a:gd name="T14" fmla="*/ 933 w 1068"/>
              <a:gd name="T15" fmla="*/ 180 h 1067"/>
              <a:gd name="T16" fmla="*/ 972 w 1068"/>
              <a:gd name="T17" fmla="*/ 228 h 1067"/>
              <a:gd name="T18" fmla="*/ 1006 w 1068"/>
              <a:gd name="T19" fmla="*/ 283 h 1067"/>
              <a:gd name="T20" fmla="*/ 1033 w 1068"/>
              <a:gd name="T21" fmla="*/ 341 h 1067"/>
              <a:gd name="T22" fmla="*/ 1052 w 1068"/>
              <a:gd name="T23" fmla="*/ 402 h 1067"/>
              <a:gd name="T24" fmla="*/ 1064 w 1068"/>
              <a:gd name="T25" fmla="*/ 466 h 1067"/>
              <a:gd name="T26" fmla="*/ 1068 w 1068"/>
              <a:gd name="T27" fmla="*/ 534 h 1067"/>
              <a:gd name="T28" fmla="*/ 1064 w 1068"/>
              <a:gd name="T29" fmla="*/ 601 h 1067"/>
              <a:gd name="T30" fmla="*/ 1052 w 1068"/>
              <a:gd name="T31" fmla="*/ 665 h 1067"/>
              <a:gd name="T32" fmla="*/ 1033 w 1068"/>
              <a:gd name="T33" fmla="*/ 727 h 1067"/>
              <a:gd name="T34" fmla="*/ 1006 w 1068"/>
              <a:gd name="T35" fmla="*/ 784 h 1067"/>
              <a:gd name="T36" fmla="*/ 972 w 1068"/>
              <a:gd name="T37" fmla="*/ 839 h 1067"/>
              <a:gd name="T38" fmla="*/ 933 w 1068"/>
              <a:gd name="T39" fmla="*/ 888 h 1067"/>
              <a:gd name="T40" fmla="*/ 889 w 1068"/>
              <a:gd name="T41" fmla="*/ 934 h 1067"/>
              <a:gd name="T42" fmla="*/ 839 w 1068"/>
              <a:gd name="T43" fmla="*/ 972 h 1067"/>
              <a:gd name="T44" fmla="*/ 785 w 1068"/>
              <a:gd name="T45" fmla="*/ 1006 h 1067"/>
              <a:gd name="T46" fmla="*/ 728 w 1068"/>
              <a:gd name="T47" fmla="*/ 1032 h 1067"/>
              <a:gd name="T48" fmla="*/ 666 w 1068"/>
              <a:gd name="T49" fmla="*/ 1052 h 1067"/>
              <a:gd name="T50" fmla="*/ 602 w 1068"/>
              <a:gd name="T51" fmla="*/ 1063 h 1067"/>
              <a:gd name="T52" fmla="*/ 534 w 1068"/>
              <a:gd name="T53" fmla="*/ 1067 h 1067"/>
              <a:gd name="T54" fmla="*/ 467 w 1068"/>
              <a:gd name="T55" fmla="*/ 1063 h 1067"/>
              <a:gd name="T56" fmla="*/ 403 w 1068"/>
              <a:gd name="T57" fmla="*/ 1052 h 1067"/>
              <a:gd name="T58" fmla="*/ 341 w 1068"/>
              <a:gd name="T59" fmla="*/ 1032 h 1067"/>
              <a:gd name="T60" fmla="*/ 284 w 1068"/>
              <a:gd name="T61" fmla="*/ 1006 h 1067"/>
              <a:gd name="T62" fmla="*/ 229 w 1068"/>
              <a:gd name="T63" fmla="*/ 972 h 1067"/>
              <a:gd name="T64" fmla="*/ 179 w 1068"/>
              <a:gd name="T65" fmla="*/ 934 h 1067"/>
              <a:gd name="T66" fmla="*/ 134 w 1068"/>
              <a:gd name="T67" fmla="*/ 888 h 1067"/>
              <a:gd name="T68" fmla="*/ 97 w 1068"/>
              <a:gd name="T69" fmla="*/ 839 h 1067"/>
              <a:gd name="T70" fmla="*/ 62 w 1068"/>
              <a:gd name="T71" fmla="*/ 784 h 1067"/>
              <a:gd name="T72" fmla="*/ 36 w 1068"/>
              <a:gd name="T73" fmla="*/ 727 h 1067"/>
              <a:gd name="T74" fmla="*/ 17 w 1068"/>
              <a:gd name="T75" fmla="*/ 665 h 1067"/>
              <a:gd name="T76" fmla="*/ 5 w 1068"/>
              <a:gd name="T77" fmla="*/ 601 h 1067"/>
              <a:gd name="T78" fmla="*/ 0 w 1068"/>
              <a:gd name="T79" fmla="*/ 534 h 1067"/>
              <a:gd name="T80" fmla="*/ 5 w 1068"/>
              <a:gd name="T81" fmla="*/ 466 h 1067"/>
              <a:gd name="T82" fmla="*/ 17 w 1068"/>
              <a:gd name="T83" fmla="*/ 402 h 1067"/>
              <a:gd name="T84" fmla="*/ 36 w 1068"/>
              <a:gd name="T85" fmla="*/ 341 h 1067"/>
              <a:gd name="T86" fmla="*/ 62 w 1068"/>
              <a:gd name="T87" fmla="*/ 283 h 1067"/>
              <a:gd name="T88" fmla="*/ 97 w 1068"/>
              <a:gd name="T89" fmla="*/ 228 h 1067"/>
              <a:gd name="T90" fmla="*/ 134 w 1068"/>
              <a:gd name="T91" fmla="*/ 180 h 1067"/>
              <a:gd name="T92" fmla="*/ 179 w 1068"/>
              <a:gd name="T93" fmla="*/ 135 h 1067"/>
              <a:gd name="T94" fmla="*/ 229 w 1068"/>
              <a:gd name="T95" fmla="*/ 96 h 1067"/>
              <a:gd name="T96" fmla="*/ 284 w 1068"/>
              <a:gd name="T97" fmla="*/ 62 h 1067"/>
              <a:gd name="T98" fmla="*/ 341 w 1068"/>
              <a:gd name="T99" fmla="*/ 36 h 1067"/>
              <a:gd name="T100" fmla="*/ 403 w 1068"/>
              <a:gd name="T101" fmla="*/ 16 h 1067"/>
              <a:gd name="T102" fmla="*/ 467 w 1068"/>
              <a:gd name="T103" fmla="*/ 4 h 1067"/>
              <a:gd name="T104" fmla="*/ 534 w 1068"/>
              <a:gd name="T105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7">
                <a:moveTo>
                  <a:pt x="534" y="0"/>
                </a:moveTo>
                <a:lnTo>
                  <a:pt x="602" y="4"/>
                </a:lnTo>
                <a:lnTo>
                  <a:pt x="666" y="16"/>
                </a:lnTo>
                <a:lnTo>
                  <a:pt x="728" y="36"/>
                </a:lnTo>
                <a:lnTo>
                  <a:pt x="785" y="62"/>
                </a:lnTo>
                <a:lnTo>
                  <a:pt x="839" y="96"/>
                </a:lnTo>
                <a:lnTo>
                  <a:pt x="889" y="135"/>
                </a:lnTo>
                <a:lnTo>
                  <a:pt x="933" y="180"/>
                </a:lnTo>
                <a:lnTo>
                  <a:pt x="972" y="228"/>
                </a:lnTo>
                <a:lnTo>
                  <a:pt x="1006" y="283"/>
                </a:lnTo>
                <a:lnTo>
                  <a:pt x="1033" y="341"/>
                </a:lnTo>
                <a:lnTo>
                  <a:pt x="1052" y="402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1"/>
                </a:lnTo>
                <a:lnTo>
                  <a:pt x="1052" y="665"/>
                </a:lnTo>
                <a:lnTo>
                  <a:pt x="1033" y="727"/>
                </a:lnTo>
                <a:lnTo>
                  <a:pt x="1006" y="784"/>
                </a:lnTo>
                <a:lnTo>
                  <a:pt x="972" y="839"/>
                </a:lnTo>
                <a:lnTo>
                  <a:pt x="933" y="888"/>
                </a:lnTo>
                <a:lnTo>
                  <a:pt x="889" y="934"/>
                </a:lnTo>
                <a:lnTo>
                  <a:pt x="839" y="972"/>
                </a:lnTo>
                <a:lnTo>
                  <a:pt x="785" y="1006"/>
                </a:lnTo>
                <a:lnTo>
                  <a:pt x="728" y="1032"/>
                </a:lnTo>
                <a:lnTo>
                  <a:pt x="666" y="1052"/>
                </a:lnTo>
                <a:lnTo>
                  <a:pt x="602" y="1063"/>
                </a:lnTo>
                <a:lnTo>
                  <a:pt x="534" y="1067"/>
                </a:lnTo>
                <a:lnTo>
                  <a:pt x="467" y="1063"/>
                </a:lnTo>
                <a:lnTo>
                  <a:pt x="403" y="1052"/>
                </a:lnTo>
                <a:lnTo>
                  <a:pt x="341" y="1032"/>
                </a:lnTo>
                <a:lnTo>
                  <a:pt x="284" y="1006"/>
                </a:lnTo>
                <a:lnTo>
                  <a:pt x="229" y="972"/>
                </a:lnTo>
                <a:lnTo>
                  <a:pt x="179" y="934"/>
                </a:lnTo>
                <a:lnTo>
                  <a:pt x="134" y="888"/>
                </a:lnTo>
                <a:lnTo>
                  <a:pt x="97" y="839"/>
                </a:lnTo>
                <a:lnTo>
                  <a:pt x="62" y="784"/>
                </a:lnTo>
                <a:lnTo>
                  <a:pt x="36" y="727"/>
                </a:lnTo>
                <a:lnTo>
                  <a:pt x="17" y="665"/>
                </a:lnTo>
                <a:lnTo>
                  <a:pt x="5" y="601"/>
                </a:lnTo>
                <a:lnTo>
                  <a:pt x="0" y="534"/>
                </a:lnTo>
                <a:lnTo>
                  <a:pt x="5" y="466"/>
                </a:lnTo>
                <a:lnTo>
                  <a:pt x="17" y="402"/>
                </a:lnTo>
                <a:lnTo>
                  <a:pt x="36" y="341"/>
                </a:lnTo>
                <a:lnTo>
                  <a:pt x="62" y="283"/>
                </a:lnTo>
                <a:lnTo>
                  <a:pt x="97" y="228"/>
                </a:lnTo>
                <a:lnTo>
                  <a:pt x="134" y="180"/>
                </a:lnTo>
                <a:lnTo>
                  <a:pt x="179" y="135"/>
                </a:lnTo>
                <a:lnTo>
                  <a:pt x="229" y="96"/>
                </a:lnTo>
                <a:lnTo>
                  <a:pt x="284" y="62"/>
                </a:lnTo>
                <a:lnTo>
                  <a:pt x="341" y="36"/>
                </a:lnTo>
                <a:lnTo>
                  <a:pt x="403" y="16"/>
                </a:lnTo>
                <a:lnTo>
                  <a:pt x="467" y="4"/>
                </a:lnTo>
                <a:lnTo>
                  <a:pt x="534" y="0"/>
                </a:ln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LISDAS-6</a:t>
            </a:r>
            <a:endParaRPr lang="ru-RU" sz="2000" dirty="0">
              <a:solidFill>
                <a:schemeClr val="bg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49FFFFCA-36C7-419A-B389-1C96174A5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494" y="2336189"/>
            <a:ext cx="38473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>
              <a:buSzPts val="1100"/>
            </a:pPr>
            <a:r>
              <a:rPr lang="pt-PT" sz="1600" b="1" dirty="0">
                <a:solidFill>
                  <a:srgbClr val="79EAF0"/>
                </a:solidFill>
                <a:latin typeface="Candara" panose="020E0502030303020204" pitchFamily="34" charset="0"/>
              </a:rPr>
              <a:t>FIXING BUGS IN SYNCHRONIZE FUNCTION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0F6CEE7-2226-466B-ABAD-8C07483B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64" y="364179"/>
            <a:ext cx="3939609" cy="88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>
              <a:buSzPts val="1100"/>
            </a:pPr>
            <a:r>
              <a:rPr lang="pt-PT" sz="1600" b="1" dirty="0">
                <a:solidFill>
                  <a:srgbClr val="ACC8FF"/>
                </a:solidFill>
                <a:latin typeface="Candara" panose="020E0502030303020204" pitchFamily="34" charset="0"/>
              </a:rPr>
              <a:t>LIS INSTANCE SYNCHRONISATION SERVICE</a:t>
            </a:r>
            <a:endParaRPr lang="pt-PT" sz="1600" b="1" dirty="0">
              <a:solidFill>
                <a:srgbClr val="ACC8FF"/>
              </a:solidFill>
              <a:latin typeface="Candara" panose="020E0502030303020204" pitchFamily="34" charset="0"/>
              <a:sym typeface="Roboto"/>
            </a:endParaRPr>
          </a:p>
          <a:p>
            <a:pPr algn="r"/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Criação do serviço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LisSynchronizationService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dentro da pasta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services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do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backend</a:t>
            </a:r>
            <a:endParaRPr lang="pt-PT" sz="1250" kern="150" dirty="0">
              <a:solidFill>
                <a:schemeClr val="bg1"/>
              </a:solidFill>
              <a:latin typeface="FZZhengHeiS-DB-GB" panose="02000000000000000000"/>
              <a:ea typeface="Noto Serif CJK SC"/>
              <a:cs typeface="Lohit Devanagari"/>
            </a:endParaRPr>
          </a:p>
          <a:p>
            <a:pPr algn="r"/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Criação e implementação da função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Synchronize</a:t>
            </a:r>
            <a:endParaRPr lang="pt-PT" sz="1250" kern="150" dirty="0">
              <a:solidFill>
                <a:schemeClr val="bg1"/>
              </a:solidFill>
              <a:latin typeface="FZZhengHeiS-DB-GB" panose="02000000000000000000"/>
              <a:ea typeface="Noto Serif CJK SC"/>
              <a:cs typeface="Lohit Devanagari"/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63B88CCB-D1D6-487A-A8BE-9C32CEB4BF1D}"/>
              </a:ext>
            </a:extLst>
          </p:cNvPr>
          <p:cNvCxnSpPr/>
          <p:nvPr/>
        </p:nvCxnSpPr>
        <p:spPr>
          <a:xfrm>
            <a:off x="4627458" y="1434311"/>
            <a:ext cx="0" cy="457200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2">
            <a:extLst>
              <a:ext uri="{FF2B5EF4-FFF2-40B4-BE49-F238E27FC236}">
                <a16:creationId xmlns:a16="http://schemas.microsoft.com/office/drawing/2014/main" id="{07FDF8A7-B823-4EBC-828A-5D11AFB0648B}"/>
              </a:ext>
            </a:extLst>
          </p:cNvPr>
          <p:cNvCxnSpPr/>
          <p:nvPr/>
        </p:nvCxnSpPr>
        <p:spPr>
          <a:xfrm>
            <a:off x="4659134" y="3108684"/>
            <a:ext cx="0" cy="457200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3">
            <a:extLst>
              <a:ext uri="{FF2B5EF4-FFF2-40B4-BE49-F238E27FC236}">
                <a16:creationId xmlns:a16="http://schemas.microsoft.com/office/drawing/2014/main" id="{DC126F73-3861-455F-9F6D-55407000EA21}"/>
              </a:ext>
            </a:extLst>
          </p:cNvPr>
          <p:cNvCxnSpPr/>
          <p:nvPr/>
        </p:nvCxnSpPr>
        <p:spPr>
          <a:xfrm>
            <a:off x="4659263" y="4853277"/>
            <a:ext cx="0" cy="457200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0">
            <a:extLst>
              <a:ext uri="{FF2B5EF4-FFF2-40B4-BE49-F238E27FC236}">
                <a16:creationId xmlns:a16="http://schemas.microsoft.com/office/drawing/2014/main" id="{86603AB2-B8DB-4E8F-AF05-13E0F0244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69" y="3844334"/>
            <a:ext cx="3625406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>
              <a:buSzPts val="1100"/>
            </a:pPr>
            <a:r>
              <a:rPr lang="pt-PT" sz="1600" b="1" dirty="0">
                <a:solidFill>
                  <a:srgbClr val="0579CC"/>
                </a:solidFill>
                <a:latin typeface="Candara" panose="020E0502030303020204" pitchFamily="34" charset="0"/>
              </a:rPr>
              <a:t>LIS SYNCHRONISATION ENDPOINT</a:t>
            </a:r>
          </a:p>
          <a:p>
            <a:pPr algn="r">
              <a:buSzPts val="1100"/>
            </a:pPr>
            <a:r>
              <a:rPr lang="pt-PT" sz="12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Criação do </a:t>
            </a:r>
            <a:r>
              <a:rPr lang="pt-PT" sz="12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endpoint</a:t>
            </a:r>
            <a:r>
              <a:rPr lang="pt-PT" sz="12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no </a:t>
            </a:r>
            <a:r>
              <a:rPr lang="pt-PT" sz="12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swagger</a:t>
            </a:r>
            <a:r>
              <a:rPr lang="pt-PT" sz="12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da </a:t>
            </a:r>
            <a:r>
              <a:rPr lang="pt-PT" sz="12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api</a:t>
            </a:r>
            <a:r>
              <a:rPr lang="pt-PT" sz="12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para a execução manual da função </a:t>
            </a:r>
            <a:r>
              <a:rPr lang="pt-PT" sz="12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Synchronize</a:t>
            </a:r>
            <a:endParaRPr lang="pt-PT" sz="1250" dirty="0">
              <a:solidFill>
                <a:schemeClr val="bg1"/>
              </a:solidFill>
              <a:latin typeface="FZZhengHeiS-DB-GB" panose="02000000000000000000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7AED784-5765-4F60-9D3F-D80EEAFA91AE}"/>
              </a:ext>
            </a:extLst>
          </p:cNvPr>
          <p:cNvSpPr>
            <a:spLocks noChangeAspect="1"/>
          </p:cNvSpPr>
          <p:nvPr/>
        </p:nvSpPr>
        <p:spPr bwMode="auto">
          <a:xfrm>
            <a:off x="4130373" y="1993128"/>
            <a:ext cx="994831" cy="993901"/>
          </a:xfrm>
          <a:custGeom>
            <a:avLst/>
            <a:gdLst>
              <a:gd name="T0" fmla="*/ 534 w 1068"/>
              <a:gd name="T1" fmla="*/ 0 h 1067"/>
              <a:gd name="T2" fmla="*/ 602 w 1068"/>
              <a:gd name="T3" fmla="*/ 4 h 1067"/>
              <a:gd name="T4" fmla="*/ 666 w 1068"/>
              <a:gd name="T5" fmla="*/ 16 h 1067"/>
              <a:gd name="T6" fmla="*/ 728 w 1068"/>
              <a:gd name="T7" fmla="*/ 36 h 1067"/>
              <a:gd name="T8" fmla="*/ 785 w 1068"/>
              <a:gd name="T9" fmla="*/ 62 h 1067"/>
              <a:gd name="T10" fmla="*/ 839 w 1068"/>
              <a:gd name="T11" fmla="*/ 96 h 1067"/>
              <a:gd name="T12" fmla="*/ 889 w 1068"/>
              <a:gd name="T13" fmla="*/ 135 h 1067"/>
              <a:gd name="T14" fmla="*/ 933 w 1068"/>
              <a:gd name="T15" fmla="*/ 180 h 1067"/>
              <a:gd name="T16" fmla="*/ 972 w 1068"/>
              <a:gd name="T17" fmla="*/ 228 h 1067"/>
              <a:gd name="T18" fmla="*/ 1006 w 1068"/>
              <a:gd name="T19" fmla="*/ 283 h 1067"/>
              <a:gd name="T20" fmla="*/ 1033 w 1068"/>
              <a:gd name="T21" fmla="*/ 341 h 1067"/>
              <a:gd name="T22" fmla="*/ 1052 w 1068"/>
              <a:gd name="T23" fmla="*/ 402 h 1067"/>
              <a:gd name="T24" fmla="*/ 1064 w 1068"/>
              <a:gd name="T25" fmla="*/ 466 h 1067"/>
              <a:gd name="T26" fmla="*/ 1068 w 1068"/>
              <a:gd name="T27" fmla="*/ 534 h 1067"/>
              <a:gd name="T28" fmla="*/ 1064 w 1068"/>
              <a:gd name="T29" fmla="*/ 601 h 1067"/>
              <a:gd name="T30" fmla="*/ 1052 w 1068"/>
              <a:gd name="T31" fmla="*/ 665 h 1067"/>
              <a:gd name="T32" fmla="*/ 1033 w 1068"/>
              <a:gd name="T33" fmla="*/ 727 h 1067"/>
              <a:gd name="T34" fmla="*/ 1006 w 1068"/>
              <a:gd name="T35" fmla="*/ 784 h 1067"/>
              <a:gd name="T36" fmla="*/ 972 w 1068"/>
              <a:gd name="T37" fmla="*/ 839 h 1067"/>
              <a:gd name="T38" fmla="*/ 933 w 1068"/>
              <a:gd name="T39" fmla="*/ 888 h 1067"/>
              <a:gd name="T40" fmla="*/ 889 w 1068"/>
              <a:gd name="T41" fmla="*/ 934 h 1067"/>
              <a:gd name="T42" fmla="*/ 839 w 1068"/>
              <a:gd name="T43" fmla="*/ 972 h 1067"/>
              <a:gd name="T44" fmla="*/ 785 w 1068"/>
              <a:gd name="T45" fmla="*/ 1006 h 1067"/>
              <a:gd name="T46" fmla="*/ 728 w 1068"/>
              <a:gd name="T47" fmla="*/ 1032 h 1067"/>
              <a:gd name="T48" fmla="*/ 666 w 1068"/>
              <a:gd name="T49" fmla="*/ 1052 h 1067"/>
              <a:gd name="T50" fmla="*/ 602 w 1068"/>
              <a:gd name="T51" fmla="*/ 1063 h 1067"/>
              <a:gd name="T52" fmla="*/ 534 w 1068"/>
              <a:gd name="T53" fmla="*/ 1067 h 1067"/>
              <a:gd name="T54" fmla="*/ 467 w 1068"/>
              <a:gd name="T55" fmla="*/ 1063 h 1067"/>
              <a:gd name="T56" fmla="*/ 403 w 1068"/>
              <a:gd name="T57" fmla="*/ 1052 h 1067"/>
              <a:gd name="T58" fmla="*/ 341 w 1068"/>
              <a:gd name="T59" fmla="*/ 1032 h 1067"/>
              <a:gd name="T60" fmla="*/ 284 w 1068"/>
              <a:gd name="T61" fmla="*/ 1006 h 1067"/>
              <a:gd name="T62" fmla="*/ 229 w 1068"/>
              <a:gd name="T63" fmla="*/ 972 h 1067"/>
              <a:gd name="T64" fmla="*/ 179 w 1068"/>
              <a:gd name="T65" fmla="*/ 934 h 1067"/>
              <a:gd name="T66" fmla="*/ 134 w 1068"/>
              <a:gd name="T67" fmla="*/ 888 h 1067"/>
              <a:gd name="T68" fmla="*/ 97 w 1068"/>
              <a:gd name="T69" fmla="*/ 839 h 1067"/>
              <a:gd name="T70" fmla="*/ 62 w 1068"/>
              <a:gd name="T71" fmla="*/ 784 h 1067"/>
              <a:gd name="T72" fmla="*/ 36 w 1068"/>
              <a:gd name="T73" fmla="*/ 727 h 1067"/>
              <a:gd name="T74" fmla="*/ 17 w 1068"/>
              <a:gd name="T75" fmla="*/ 665 h 1067"/>
              <a:gd name="T76" fmla="*/ 5 w 1068"/>
              <a:gd name="T77" fmla="*/ 601 h 1067"/>
              <a:gd name="T78" fmla="*/ 0 w 1068"/>
              <a:gd name="T79" fmla="*/ 534 h 1067"/>
              <a:gd name="T80" fmla="*/ 5 w 1068"/>
              <a:gd name="T81" fmla="*/ 466 h 1067"/>
              <a:gd name="T82" fmla="*/ 17 w 1068"/>
              <a:gd name="T83" fmla="*/ 402 h 1067"/>
              <a:gd name="T84" fmla="*/ 36 w 1068"/>
              <a:gd name="T85" fmla="*/ 341 h 1067"/>
              <a:gd name="T86" fmla="*/ 62 w 1068"/>
              <a:gd name="T87" fmla="*/ 283 h 1067"/>
              <a:gd name="T88" fmla="*/ 97 w 1068"/>
              <a:gd name="T89" fmla="*/ 228 h 1067"/>
              <a:gd name="T90" fmla="*/ 134 w 1068"/>
              <a:gd name="T91" fmla="*/ 180 h 1067"/>
              <a:gd name="T92" fmla="*/ 179 w 1068"/>
              <a:gd name="T93" fmla="*/ 135 h 1067"/>
              <a:gd name="T94" fmla="*/ 229 w 1068"/>
              <a:gd name="T95" fmla="*/ 96 h 1067"/>
              <a:gd name="T96" fmla="*/ 284 w 1068"/>
              <a:gd name="T97" fmla="*/ 62 h 1067"/>
              <a:gd name="T98" fmla="*/ 341 w 1068"/>
              <a:gd name="T99" fmla="*/ 36 h 1067"/>
              <a:gd name="T100" fmla="*/ 403 w 1068"/>
              <a:gd name="T101" fmla="*/ 16 h 1067"/>
              <a:gd name="T102" fmla="*/ 467 w 1068"/>
              <a:gd name="T103" fmla="*/ 4 h 1067"/>
              <a:gd name="T104" fmla="*/ 534 w 1068"/>
              <a:gd name="T105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7">
                <a:moveTo>
                  <a:pt x="534" y="0"/>
                </a:moveTo>
                <a:lnTo>
                  <a:pt x="602" y="4"/>
                </a:lnTo>
                <a:lnTo>
                  <a:pt x="666" y="16"/>
                </a:lnTo>
                <a:lnTo>
                  <a:pt x="728" y="36"/>
                </a:lnTo>
                <a:lnTo>
                  <a:pt x="785" y="62"/>
                </a:lnTo>
                <a:lnTo>
                  <a:pt x="839" y="96"/>
                </a:lnTo>
                <a:lnTo>
                  <a:pt x="889" y="135"/>
                </a:lnTo>
                <a:lnTo>
                  <a:pt x="933" y="180"/>
                </a:lnTo>
                <a:lnTo>
                  <a:pt x="972" y="228"/>
                </a:lnTo>
                <a:lnTo>
                  <a:pt x="1006" y="283"/>
                </a:lnTo>
                <a:lnTo>
                  <a:pt x="1033" y="341"/>
                </a:lnTo>
                <a:lnTo>
                  <a:pt x="1052" y="402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1"/>
                </a:lnTo>
                <a:lnTo>
                  <a:pt x="1052" y="665"/>
                </a:lnTo>
                <a:lnTo>
                  <a:pt x="1033" y="727"/>
                </a:lnTo>
                <a:lnTo>
                  <a:pt x="1006" y="784"/>
                </a:lnTo>
                <a:lnTo>
                  <a:pt x="972" y="839"/>
                </a:lnTo>
                <a:lnTo>
                  <a:pt x="933" y="888"/>
                </a:lnTo>
                <a:lnTo>
                  <a:pt x="889" y="934"/>
                </a:lnTo>
                <a:lnTo>
                  <a:pt x="839" y="972"/>
                </a:lnTo>
                <a:lnTo>
                  <a:pt x="785" y="1006"/>
                </a:lnTo>
                <a:lnTo>
                  <a:pt x="728" y="1032"/>
                </a:lnTo>
                <a:lnTo>
                  <a:pt x="666" y="1052"/>
                </a:lnTo>
                <a:lnTo>
                  <a:pt x="602" y="1063"/>
                </a:lnTo>
                <a:lnTo>
                  <a:pt x="534" y="1067"/>
                </a:lnTo>
                <a:lnTo>
                  <a:pt x="467" y="1063"/>
                </a:lnTo>
                <a:lnTo>
                  <a:pt x="403" y="1052"/>
                </a:lnTo>
                <a:lnTo>
                  <a:pt x="341" y="1032"/>
                </a:lnTo>
                <a:lnTo>
                  <a:pt x="284" y="1006"/>
                </a:lnTo>
                <a:lnTo>
                  <a:pt x="229" y="972"/>
                </a:lnTo>
                <a:lnTo>
                  <a:pt x="179" y="934"/>
                </a:lnTo>
                <a:lnTo>
                  <a:pt x="134" y="888"/>
                </a:lnTo>
                <a:lnTo>
                  <a:pt x="97" y="839"/>
                </a:lnTo>
                <a:lnTo>
                  <a:pt x="62" y="784"/>
                </a:lnTo>
                <a:lnTo>
                  <a:pt x="36" y="727"/>
                </a:lnTo>
                <a:lnTo>
                  <a:pt x="17" y="665"/>
                </a:lnTo>
                <a:lnTo>
                  <a:pt x="5" y="601"/>
                </a:lnTo>
                <a:lnTo>
                  <a:pt x="0" y="534"/>
                </a:lnTo>
                <a:lnTo>
                  <a:pt x="5" y="466"/>
                </a:lnTo>
                <a:lnTo>
                  <a:pt x="17" y="402"/>
                </a:lnTo>
                <a:lnTo>
                  <a:pt x="36" y="341"/>
                </a:lnTo>
                <a:lnTo>
                  <a:pt x="62" y="283"/>
                </a:lnTo>
                <a:lnTo>
                  <a:pt x="97" y="228"/>
                </a:lnTo>
                <a:lnTo>
                  <a:pt x="134" y="180"/>
                </a:lnTo>
                <a:lnTo>
                  <a:pt x="179" y="135"/>
                </a:lnTo>
                <a:lnTo>
                  <a:pt x="229" y="96"/>
                </a:lnTo>
                <a:lnTo>
                  <a:pt x="284" y="62"/>
                </a:lnTo>
                <a:lnTo>
                  <a:pt x="341" y="36"/>
                </a:lnTo>
                <a:lnTo>
                  <a:pt x="403" y="16"/>
                </a:lnTo>
                <a:lnTo>
                  <a:pt x="467" y="4"/>
                </a:lnTo>
                <a:lnTo>
                  <a:pt x="534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LISDAS-5</a:t>
            </a:r>
            <a:endParaRPr lang="ru-RU" sz="2000" dirty="0">
              <a:solidFill>
                <a:schemeClr val="bg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389574FA-ED8F-415E-9DC2-81ECDF6BA070}"/>
              </a:ext>
            </a:extLst>
          </p:cNvPr>
          <p:cNvSpPr>
            <a:spLocks noChangeAspect="1"/>
          </p:cNvSpPr>
          <p:nvPr/>
        </p:nvSpPr>
        <p:spPr bwMode="auto">
          <a:xfrm>
            <a:off x="4109775" y="274667"/>
            <a:ext cx="994831" cy="993901"/>
          </a:xfrm>
          <a:custGeom>
            <a:avLst/>
            <a:gdLst>
              <a:gd name="T0" fmla="*/ 534 w 1068"/>
              <a:gd name="T1" fmla="*/ 0 h 1067"/>
              <a:gd name="T2" fmla="*/ 602 w 1068"/>
              <a:gd name="T3" fmla="*/ 4 h 1067"/>
              <a:gd name="T4" fmla="*/ 666 w 1068"/>
              <a:gd name="T5" fmla="*/ 16 h 1067"/>
              <a:gd name="T6" fmla="*/ 728 w 1068"/>
              <a:gd name="T7" fmla="*/ 36 h 1067"/>
              <a:gd name="T8" fmla="*/ 785 w 1068"/>
              <a:gd name="T9" fmla="*/ 62 h 1067"/>
              <a:gd name="T10" fmla="*/ 839 w 1068"/>
              <a:gd name="T11" fmla="*/ 96 h 1067"/>
              <a:gd name="T12" fmla="*/ 889 w 1068"/>
              <a:gd name="T13" fmla="*/ 135 h 1067"/>
              <a:gd name="T14" fmla="*/ 933 w 1068"/>
              <a:gd name="T15" fmla="*/ 180 h 1067"/>
              <a:gd name="T16" fmla="*/ 972 w 1068"/>
              <a:gd name="T17" fmla="*/ 228 h 1067"/>
              <a:gd name="T18" fmla="*/ 1006 w 1068"/>
              <a:gd name="T19" fmla="*/ 283 h 1067"/>
              <a:gd name="T20" fmla="*/ 1033 w 1068"/>
              <a:gd name="T21" fmla="*/ 341 h 1067"/>
              <a:gd name="T22" fmla="*/ 1052 w 1068"/>
              <a:gd name="T23" fmla="*/ 402 h 1067"/>
              <a:gd name="T24" fmla="*/ 1064 w 1068"/>
              <a:gd name="T25" fmla="*/ 466 h 1067"/>
              <a:gd name="T26" fmla="*/ 1068 w 1068"/>
              <a:gd name="T27" fmla="*/ 534 h 1067"/>
              <a:gd name="T28" fmla="*/ 1064 w 1068"/>
              <a:gd name="T29" fmla="*/ 601 h 1067"/>
              <a:gd name="T30" fmla="*/ 1052 w 1068"/>
              <a:gd name="T31" fmla="*/ 665 h 1067"/>
              <a:gd name="T32" fmla="*/ 1033 w 1068"/>
              <a:gd name="T33" fmla="*/ 727 h 1067"/>
              <a:gd name="T34" fmla="*/ 1006 w 1068"/>
              <a:gd name="T35" fmla="*/ 784 h 1067"/>
              <a:gd name="T36" fmla="*/ 972 w 1068"/>
              <a:gd name="T37" fmla="*/ 839 h 1067"/>
              <a:gd name="T38" fmla="*/ 933 w 1068"/>
              <a:gd name="T39" fmla="*/ 888 h 1067"/>
              <a:gd name="T40" fmla="*/ 889 w 1068"/>
              <a:gd name="T41" fmla="*/ 934 h 1067"/>
              <a:gd name="T42" fmla="*/ 839 w 1068"/>
              <a:gd name="T43" fmla="*/ 972 h 1067"/>
              <a:gd name="T44" fmla="*/ 785 w 1068"/>
              <a:gd name="T45" fmla="*/ 1006 h 1067"/>
              <a:gd name="T46" fmla="*/ 728 w 1068"/>
              <a:gd name="T47" fmla="*/ 1032 h 1067"/>
              <a:gd name="T48" fmla="*/ 666 w 1068"/>
              <a:gd name="T49" fmla="*/ 1052 h 1067"/>
              <a:gd name="T50" fmla="*/ 602 w 1068"/>
              <a:gd name="T51" fmla="*/ 1063 h 1067"/>
              <a:gd name="T52" fmla="*/ 534 w 1068"/>
              <a:gd name="T53" fmla="*/ 1067 h 1067"/>
              <a:gd name="T54" fmla="*/ 467 w 1068"/>
              <a:gd name="T55" fmla="*/ 1063 h 1067"/>
              <a:gd name="T56" fmla="*/ 403 w 1068"/>
              <a:gd name="T57" fmla="*/ 1052 h 1067"/>
              <a:gd name="T58" fmla="*/ 341 w 1068"/>
              <a:gd name="T59" fmla="*/ 1032 h 1067"/>
              <a:gd name="T60" fmla="*/ 284 w 1068"/>
              <a:gd name="T61" fmla="*/ 1006 h 1067"/>
              <a:gd name="T62" fmla="*/ 229 w 1068"/>
              <a:gd name="T63" fmla="*/ 972 h 1067"/>
              <a:gd name="T64" fmla="*/ 179 w 1068"/>
              <a:gd name="T65" fmla="*/ 934 h 1067"/>
              <a:gd name="T66" fmla="*/ 134 w 1068"/>
              <a:gd name="T67" fmla="*/ 888 h 1067"/>
              <a:gd name="T68" fmla="*/ 97 w 1068"/>
              <a:gd name="T69" fmla="*/ 839 h 1067"/>
              <a:gd name="T70" fmla="*/ 62 w 1068"/>
              <a:gd name="T71" fmla="*/ 784 h 1067"/>
              <a:gd name="T72" fmla="*/ 36 w 1068"/>
              <a:gd name="T73" fmla="*/ 727 h 1067"/>
              <a:gd name="T74" fmla="*/ 17 w 1068"/>
              <a:gd name="T75" fmla="*/ 665 h 1067"/>
              <a:gd name="T76" fmla="*/ 5 w 1068"/>
              <a:gd name="T77" fmla="*/ 601 h 1067"/>
              <a:gd name="T78" fmla="*/ 0 w 1068"/>
              <a:gd name="T79" fmla="*/ 534 h 1067"/>
              <a:gd name="T80" fmla="*/ 5 w 1068"/>
              <a:gd name="T81" fmla="*/ 466 h 1067"/>
              <a:gd name="T82" fmla="*/ 17 w 1068"/>
              <a:gd name="T83" fmla="*/ 402 h 1067"/>
              <a:gd name="T84" fmla="*/ 36 w 1068"/>
              <a:gd name="T85" fmla="*/ 341 h 1067"/>
              <a:gd name="T86" fmla="*/ 62 w 1068"/>
              <a:gd name="T87" fmla="*/ 283 h 1067"/>
              <a:gd name="T88" fmla="*/ 97 w 1068"/>
              <a:gd name="T89" fmla="*/ 228 h 1067"/>
              <a:gd name="T90" fmla="*/ 134 w 1068"/>
              <a:gd name="T91" fmla="*/ 180 h 1067"/>
              <a:gd name="T92" fmla="*/ 179 w 1068"/>
              <a:gd name="T93" fmla="*/ 135 h 1067"/>
              <a:gd name="T94" fmla="*/ 229 w 1068"/>
              <a:gd name="T95" fmla="*/ 96 h 1067"/>
              <a:gd name="T96" fmla="*/ 284 w 1068"/>
              <a:gd name="T97" fmla="*/ 62 h 1067"/>
              <a:gd name="T98" fmla="*/ 341 w 1068"/>
              <a:gd name="T99" fmla="*/ 36 h 1067"/>
              <a:gd name="T100" fmla="*/ 403 w 1068"/>
              <a:gd name="T101" fmla="*/ 16 h 1067"/>
              <a:gd name="T102" fmla="*/ 467 w 1068"/>
              <a:gd name="T103" fmla="*/ 4 h 1067"/>
              <a:gd name="T104" fmla="*/ 534 w 1068"/>
              <a:gd name="T105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7">
                <a:moveTo>
                  <a:pt x="534" y="0"/>
                </a:moveTo>
                <a:lnTo>
                  <a:pt x="602" y="4"/>
                </a:lnTo>
                <a:lnTo>
                  <a:pt x="666" y="16"/>
                </a:lnTo>
                <a:lnTo>
                  <a:pt x="728" y="36"/>
                </a:lnTo>
                <a:lnTo>
                  <a:pt x="785" y="62"/>
                </a:lnTo>
                <a:lnTo>
                  <a:pt x="839" y="96"/>
                </a:lnTo>
                <a:lnTo>
                  <a:pt x="889" y="135"/>
                </a:lnTo>
                <a:lnTo>
                  <a:pt x="933" y="180"/>
                </a:lnTo>
                <a:lnTo>
                  <a:pt x="972" y="228"/>
                </a:lnTo>
                <a:lnTo>
                  <a:pt x="1006" y="283"/>
                </a:lnTo>
                <a:lnTo>
                  <a:pt x="1033" y="341"/>
                </a:lnTo>
                <a:lnTo>
                  <a:pt x="1052" y="402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1"/>
                </a:lnTo>
                <a:lnTo>
                  <a:pt x="1052" y="665"/>
                </a:lnTo>
                <a:lnTo>
                  <a:pt x="1033" y="727"/>
                </a:lnTo>
                <a:lnTo>
                  <a:pt x="1006" y="784"/>
                </a:lnTo>
                <a:lnTo>
                  <a:pt x="972" y="839"/>
                </a:lnTo>
                <a:lnTo>
                  <a:pt x="933" y="888"/>
                </a:lnTo>
                <a:lnTo>
                  <a:pt x="889" y="934"/>
                </a:lnTo>
                <a:lnTo>
                  <a:pt x="839" y="972"/>
                </a:lnTo>
                <a:lnTo>
                  <a:pt x="785" y="1006"/>
                </a:lnTo>
                <a:lnTo>
                  <a:pt x="728" y="1032"/>
                </a:lnTo>
                <a:lnTo>
                  <a:pt x="666" y="1052"/>
                </a:lnTo>
                <a:lnTo>
                  <a:pt x="602" y="1063"/>
                </a:lnTo>
                <a:lnTo>
                  <a:pt x="534" y="1067"/>
                </a:lnTo>
                <a:lnTo>
                  <a:pt x="467" y="1063"/>
                </a:lnTo>
                <a:lnTo>
                  <a:pt x="403" y="1052"/>
                </a:lnTo>
                <a:lnTo>
                  <a:pt x="341" y="1032"/>
                </a:lnTo>
                <a:lnTo>
                  <a:pt x="284" y="1006"/>
                </a:lnTo>
                <a:lnTo>
                  <a:pt x="229" y="972"/>
                </a:lnTo>
                <a:lnTo>
                  <a:pt x="179" y="934"/>
                </a:lnTo>
                <a:lnTo>
                  <a:pt x="134" y="888"/>
                </a:lnTo>
                <a:lnTo>
                  <a:pt x="97" y="839"/>
                </a:lnTo>
                <a:lnTo>
                  <a:pt x="62" y="784"/>
                </a:lnTo>
                <a:lnTo>
                  <a:pt x="36" y="727"/>
                </a:lnTo>
                <a:lnTo>
                  <a:pt x="17" y="665"/>
                </a:lnTo>
                <a:lnTo>
                  <a:pt x="5" y="601"/>
                </a:lnTo>
                <a:lnTo>
                  <a:pt x="0" y="534"/>
                </a:lnTo>
                <a:lnTo>
                  <a:pt x="5" y="466"/>
                </a:lnTo>
                <a:lnTo>
                  <a:pt x="17" y="402"/>
                </a:lnTo>
                <a:lnTo>
                  <a:pt x="36" y="341"/>
                </a:lnTo>
                <a:lnTo>
                  <a:pt x="62" y="283"/>
                </a:lnTo>
                <a:lnTo>
                  <a:pt x="97" y="228"/>
                </a:lnTo>
                <a:lnTo>
                  <a:pt x="134" y="180"/>
                </a:lnTo>
                <a:lnTo>
                  <a:pt x="179" y="135"/>
                </a:lnTo>
                <a:lnTo>
                  <a:pt x="229" y="96"/>
                </a:lnTo>
                <a:lnTo>
                  <a:pt x="284" y="62"/>
                </a:lnTo>
                <a:lnTo>
                  <a:pt x="341" y="36"/>
                </a:lnTo>
                <a:lnTo>
                  <a:pt x="403" y="16"/>
                </a:lnTo>
                <a:lnTo>
                  <a:pt x="467" y="4"/>
                </a:lnTo>
                <a:lnTo>
                  <a:pt x="534" y="0"/>
                </a:lnTo>
                <a:close/>
              </a:path>
            </a:pathLst>
          </a:cu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LISDAS-4</a:t>
            </a:r>
            <a:endParaRPr lang="ru-RU" sz="2000" dirty="0">
              <a:solidFill>
                <a:schemeClr val="bg2"/>
              </a:solidFill>
              <a:cs typeface="AngsanaUPC" panose="02020603050405020304" pitchFamily="18" charset="-34"/>
            </a:endParaRPr>
          </a:p>
        </p:txBody>
      </p:sp>
      <p:cxnSp>
        <p:nvCxnSpPr>
          <p:cNvPr id="19" name="Straight Connector 23">
            <a:extLst>
              <a:ext uri="{FF2B5EF4-FFF2-40B4-BE49-F238E27FC236}">
                <a16:creationId xmlns:a16="http://schemas.microsoft.com/office/drawing/2014/main" id="{B7595EC7-4E96-4467-947A-23151ED33AAC}"/>
              </a:ext>
            </a:extLst>
          </p:cNvPr>
          <p:cNvCxnSpPr>
            <a:cxnSpLocks/>
          </p:cNvCxnSpPr>
          <p:nvPr/>
        </p:nvCxnSpPr>
        <p:spPr>
          <a:xfrm flipV="1">
            <a:off x="4596977" y="-291804"/>
            <a:ext cx="0" cy="427658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264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5" grpId="0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3F4311CC-A51F-4B85-815C-7C70423C2B8E}"/>
              </a:ext>
            </a:extLst>
          </p:cNvPr>
          <p:cNvSpPr>
            <a:spLocks noChangeAspect="1"/>
          </p:cNvSpPr>
          <p:nvPr/>
        </p:nvSpPr>
        <p:spPr bwMode="auto">
          <a:xfrm>
            <a:off x="4130373" y="3693633"/>
            <a:ext cx="994831" cy="993901"/>
          </a:xfrm>
          <a:custGeom>
            <a:avLst/>
            <a:gdLst>
              <a:gd name="T0" fmla="*/ 534 w 1068"/>
              <a:gd name="T1" fmla="*/ 0 h 1067"/>
              <a:gd name="T2" fmla="*/ 602 w 1068"/>
              <a:gd name="T3" fmla="*/ 4 h 1067"/>
              <a:gd name="T4" fmla="*/ 666 w 1068"/>
              <a:gd name="T5" fmla="*/ 16 h 1067"/>
              <a:gd name="T6" fmla="*/ 728 w 1068"/>
              <a:gd name="T7" fmla="*/ 36 h 1067"/>
              <a:gd name="T8" fmla="*/ 785 w 1068"/>
              <a:gd name="T9" fmla="*/ 62 h 1067"/>
              <a:gd name="T10" fmla="*/ 839 w 1068"/>
              <a:gd name="T11" fmla="*/ 96 h 1067"/>
              <a:gd name="T12" fmla="*/ 889 w 1068"/>
              <a:gd name="T13" fmla="*/ 135 h 1067"/>
              <a:gd name="T14" fmla="*/ 933 w 1068"/>
              <a:gd name="T15" fmla="*/ 180 h 1067"/>
              <a:gd name="T16" fmla="*/ 972 w 1068"/>
              <a:gd name="T17" fmla="*/ 228 h 1067"/>
              <a:gd name="T18" fmla="*/ 1006 w 1068"/>
              <a:gd name="T19" fmla="*/ 283 h 1067"/>
              <a:gd name="T20" fmla="*/ 1033 w 1068"/>
              <a:gd name="T21" fmla="*/ 341 h 1067"/>
              <a:gd name="T22" fmla="*/ 1052 w 1068"/>
              <a:gd name="T23" fmla="*/ 402 h 1067"/>
              <a:gd name="T24" fmla="*/ 1064 w 1068"/>
              <a:gd name="T25" fmla="*/ 466 h 1067"/>
              <a:gd name="T26" fmla="*/ 1068 w 1068"/>
              <a:gd name="T27" fmla="*/ 534 h 1067"/>
              <a:gd name="T28" fmla="*/ 1064 w 1068"/>
              <a:gd name="T29" fmla="*/ 601 h 1067"/>
              <a:gd name="T30" fmla="*/ 1052 w 1068"/>
              <a:gd name="T31" fmla="*/ 665 h 1067"/>
              <a:gd name="T32" fmla="*/ 1033 w 1068"/>
              <a:gd name="T33" fmla="*/ 727 h 1067"/>
              <a:gd name="T34" fmla="*/ 1006 w 1068"/>
              <a:gd name="T35" fmla="*/ 784 h 1067"/>
              <a:gd name="T36" fmla="*/ 972 w 1068"/>
              <a:gd name="T37" fmla="*/ 839 h 1067"/>
              <a:gd name="T38" fmla="*/ 933 w 1068"/>
              <a:gd name="T39" fmla="*/ 888 h 1067"/>
              <a:gd name="T40" fmla="*/ 889 w 1068"/>
              <a:gd name="T41" fmla="*/ 934 h 1067"/>
              <a:gd name="T42" fmla="*/ 839 w 1068"/>
              <a:gd name="T43" fmla="*/ 972 h 1067"/>
              <a:gd name="T44" fmla="*/ 785 w 1068"/>
              <a:gd name="T45" fmla="*/ 1006 h 1067"/>
              <a:gd name="T46" fmla="*/ 728 w 1068"/>
              <a:gd name="T47" fmla="*/ 1032 h 1067"/>
              <a:gd name="T48" fmla="*/ 666 w 1068"/>
              <a:gd name="T49" fmla="*/ 1052 h 1067"/>
              <a:gd name="T50" fmla="*/ 602 w 1068"/>
              <a:gd name="T51" fmla="*/ 1063 h 1067"/>
              <a:gd name="T52" fmla="*/ 534 w 1068"/>
              <a:gd name="T53" fmla="*/ 1067 h 1067"/>
              <a:gd name="T54" fmla="*/ 467 w 1068"/>
              <a:gd name="T55" fmla="*/ 1063 h 1067"/>
              <a:gd name="T56" fmla="*/ 403 w 1068"/>
              <a:gd name="T57" fmla="*/ 1052 h 1067"/>
              <a:gd name="T58" fmla="*/ 341 w 1068"/>
              <a:gd name="T59" fmla="*/ 1032 h 1067"/>
              <a:gd name="T60" fmla="*/ 284 w 1068"/>
              <a:gd name="T61" fmla="*/ 1006 h 1067"/>
              <a:gd name="T62" fmla="*/ 229 w 1068"/>
              <a:gd name="T63" fmla="*/ 972 h 1067"/>
              <a:gd name="T64" fmla="*/ 179 w 1068"/>
              <a:gd name="T65" fmla="*/ 934 h 1067"/>
              <a:gd name="T66" fmla="*/ 134 w 1068"/>
              <a:gd name="T67" fmla="*/ 888 h 1067"/>
              <a:gd name="T68" fmla="*/ 97 w 1068"/>
              <a:gd name="T69" fmla="*/ 839 h 1067"/>
              <a:gd name="T70" fmla="*/ 62 w 1068"/>
              <a:gd name="T71" fmla="*/ 784 h 1067"/>
              <a:gd name="T72" fmla="*/ 36 w 1068"/>
              <a:gd name="T73" fmla="*/ 727 h 1067"/>
              <a:gd name="T74" fmla="*/ 17 w 1068"/>
              <a:gd name="T75" fmla="*/ 665 h 1067"/>
              <a:gd name="T76" fmla="*/ 5 w 1068"/>
              <a:gd name="T77" fmla="*/ 601 h 1067"/>
              <a:gd name="T78" fmla="*/ 0 w 1068"/>
              <a:gd name="T79" fmla="*/ 534 h 1067"/>
              <a:gd name="T80" fmla="*/ 5 w 1068"/>
              <a:gd name="T81" fmla="*/ 466 h 1067"/>
              <a:gd name="T82" fmla="*/ 17 w 1068"/>
              <a:gd name="T83" fmla="*/ 402 h 1067"/>
              <a:gd name="T84" fmla="*/ 36 w 1068"/>
              <a:gd name="T85" fmla="*/ 341 h 1067"/>
              <a:gd name="T86" fmla="*/ 62 w 1068"/>
              <a:gd name="T87" fmla="*/ 283 h 1067"/>
              <a:gd name="T88" fmla="*/ 97 w 1068"/>
              <a:gd name="T89" fmla="*/ 228 h 1067"/>
              <a:gd name="T90" fmla="*/ 134 w 1068"/>
              <a:gd name="T91" fmla="*/ 180 h 1067"/>
              <a:gd name="T92" fmla="*/ 179 w 1068"/>
              <a:gd name="T93" fmla="*/ 135 h 1067"/>
              <a:gd name="T94" fmla="*/ 229 w 1068"/>
              <a:gd name="T95" fmla="*/ 96 h 1067"/>
              <a:gd name="T96" fmla="*/ 284 w 1068"/>
              <a:gd name="T97" fmla="*/ 62 h 1067"/>
              <a:gd name="T98" fmla="*/ 341 w 1068"/>
              <a:gd name="T99" fmla="*/ 36 h 1067"/>
              <a:gd name="T100" fmla="*/ 403 w 1068"/>
              <a:gd name="T101" fmla="*/ 16 h 1067"/>
              <a:gd name="T102" fmla="*/ 467 w 1068"/>
              <a:gd name="T103" fmla="*/ 4 h 1067"/>
              <a:gd name="T104" fmla="*/ 534 w 1068"/>
              <a:gd name="T105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7">
                <a:moveTo>
                  <a:pt x="534" y="0"/>
                </a:moveTo>
                <a:lnTo>
                  <a:pt x="602" y="4"/>
                </a:lnTo>
                <a:lnTo>
                  <a:pt x="666" y="16"/>
                </a:lnTo>
                <a:lnTo>
                  <a:pt x="728" y="36"/>
                </a:lnTo>
                <a:lnTo>
                  <a:pt x="785" y="62"/>
                </a:lnTo>
                <a:lnTo>
                  <a:pt x="839" y="96"/>
                </a:lnTo>
                <a:lnTo>
                  <a:pt x="889" y="135"/>
                </a:lnTo>
                <a:lnTo>
                  <a:pt x="933" y="180"/>
                </a:lnTo>
                <a:lnTo>
                  <a:pt x="972" y="228"/>
                </a:lnTo>
                <a:lnTo>
                  <a:pt x="1006" y="283"/>
                </a:lnTo>
                <a:lnTo>
                  <a:pt x="1033" y="341"/>
                </a:lnTo>
                <a:lnTo>
                  <a:pt x="1052" y="402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1"/>
                </a:lnTo>
                <a:lnTo>
                  <a:pt x="1052" y="665"/>
                </a:lnTo>
                <a:lnTo>
                  <a:pt x="1033" y="727"/>
                </a:lnTo>
                <a:lnTo>
                  <a:pt x="1006" y="784"/>
                </a:lnTo>
                <a:lnTo>
                  <a:pt x="972" y="839"/>
                </a:lnTo>
                <a:lnTo>
                  <a:pt x="933" y="888"/>
                </a:lnTo>
                <a:lnTo>
                  <a:pt x="889" y="934"/>
                </a:lnTo>
                <a:lnTo>
                  <a:pt x="839" y="972"/>
                </a:lnTo>
                <a:lnTo>
                  <a:pt x="785" y="1006"/>
                </a:lnTo>
                <a:lnTo>
                  <a:pt x="728" y="1032"/>
                </a:lnTo>
                <a:lnTo>
                  <a:pt x="666" y="1052"/>
                </a:lnTo>
                <a:lnTo>
                  <a:pt x="602" y="1063"/>
                </a:lnTo>
                <a:lnTo>
                  <a:pt x="534" y="1067"/>
                </a:lnTo>
                <a:lnTo>
                  <a:pt x="467" y="1063"/>
                </a:lnTo>
                <a:lnTo>
                  <a:pt x="403" y="1052"/>
                </a:lnTo>
                <a:lnTo>
                  <a:pt x="341" y="1032"/>
                </a:lnTo>
                <a:lnTo>
                  <a:pt x="284" y="1006"/>
                </a:lnTo>
                <a:lnTo>
                  <a:pt x="229" y="972"/>
                </a:lnTo>
                <a:lnTo>
                  <a:pt x="179" y="934"/>
                </a:lnTo>
                <a:lnTo>
                  <a:pt x="134" y="888"/>
                </a:lnTo>
                <a:lnTo>
                  <a:pt x="97" y="839"/>
                </a:lnTo>
                <a:lnTo>
                  <a:pt x="62" y="784"/>
                </a:lnTo>
                <a:lnTo>
                  <a:pt x="36" y="727"/>
                </a:lnTo>
                <a:lnTo>
                  <a:pt x="17" y="665"/>
                </a:lnTo>
                <a:lnTo>
                  <a:pt x="5" y="601"/>
                </a:lnTo>
                <a:lnTo>
                  <a:pt x="0" y="534"/>
                </a:lnTo>
                <a:lnTo>
                  <a:pt x="5" y="466"/>
                </a:lnTo>
                <a:lnTo>
                  <a:pt x="17" y="402"/>
                </a:lnTo>
                <a:lnTo>
                  <a:pt x="36" y="341"/>
                </a:lnTo>
                <a:lnTo>
                  <a:pt x="62" y="283"/>
                </a:lnTo>
                <a:lnTo>
                  <a:pt x="97" y="228"/>
                </a:lnTo>
                <a:lnTo>
                  <a:pt x="134" y="180"/>
                </a:lnTo>
                <a:lnTo>
                  <a:pt x="179" y="135"/>
                </a:lnTo>
                <a:lnTo>
                  <a:pt x="229" y="96"/>
                </a:lnTo>
                <a:lnTo>
                  <a:pt x="284" y="62"/>
                </a:lnTo>
                <a:lnTo>
                  <a:pt x="341" y="36"/>
                </a:lnTo>
                <a:lnTo>
                  <a:pt x="403" y="16"/>
                </a:lnTo>
                <a:lnTo>
                  <a:pt x="467" y="4"/>
                </a:lnTo>
                <a:lnTo>
                  <a:pt x="534" y="0"/>
                </a:lnTo>
                <a:close/>
              </a:path>
            </a:pathLst>
          </a:custGeom>
          <a:solidFill>
            <a:srgbClr val="0070C0"/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LISDAS-9</a:t>
            </a:r>
            <a:endParaRPr lang="ru-RU" sz="2000" dirty="0">
              <a:solidFill>
                <a:schemeClr val="bg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49FFFFCA-36C7-419A-B389-1C96174A5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91" y="2134852"/>
            <a:ext cx="384738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 algn="r">
              <a:buSzPts val="1100"/>
            </a:pPr>
            <a:r>
              <a:rPr lang="pt-PT" sz="1600" b="1" dirty="0">
                <a:solidFill>
                  <a:srgbClr val="79EAF0"/>
                </a:solidFill>
                <a:latin typeface="Candara" panose="020E0502030303020204" pitchFamily="34" charset="0"/>
              </a:rPr>
              <a:t>SETUP INFRASTRUCTURE</a:t>
            </a:r>
          </a:p>
          <a:p>
            <a:pPr algn="r">
              <a:buSzPts val="1100"/>
            </a:pP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Provisionamento da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infraestrutra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com o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Terraform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e algumas funcionalidades do Google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Cloud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 </a:t>
            </a:r>
            <a:r>
              <a:rPr lang="pt-PT" sz="1250" kern="150" dirty="0" err="1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Platform</a:t>
            </a:r>
            <a:r>
              <a:rPr lang="pt-PT" sz="1250" kern="1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(GCP)</a:t>
            </a:r>
            <a:endParaRPr lang="pt-PT" sz="1250" b="1" dirty="0">
              <a:solidFill>
                <a:srgbClr val="79EAF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0F6CEE7-2226-466B-ABAD-8C07483B7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204" y="329188"/>
            <a:ext cx="3939609" cy="88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>
              <a:buSzPts val="1100"/>
            </a:pPr>
            <a:r>
              <a:rPr lang="pt-PT" sz="1600" b="1" dirty="0">
                <a:solidFill>
                  <a:srgbClr val="ACC8FF"/>
                </a:solidFill>
                <a:latin typeface="Candara" panose="020E0502030303020204" pitchFamily="34" charset="0"/>
              </a:rPr>
              <a:t>DASHBOARD DEVELOPMENT</a:t>
            </a:r>
          </a:p>
          <a:p>
            <a:pPr>
              <a:buSzPts val="1100"/>
            </a:pPr>
            <a:r>
              <a:rPr lang="pt-PT" sz="1250" kern="150" dirty="0">
                <a:solidFill>
                  <a:schemeClr val="bg1"/>
                </a:solidFill>
                <a:latin typeface="Liberation Serif"/>
                <a:ea typeface="Noto Serif CJK SC"/>
                <a:cs typeface="Lohit Devanagari"/>
              </a:rPr>
              <a:t>Através do Google Data </a:t>
            </a:r>
            <a:r>
              <a:rPr lang="pt-PT" sz="1250" kern="150" dirty="0" err="1">
                <a:solidFill>
                  <a:schemeClr val="bg1"/>
                </a:solidFill>
                <a:latin typeface="Liberation Serif"/>
                <a:ea typeface="Noto Serif CJK SC"/>
                <a:cs typeface="Lohit Devanagari"/>
              </a:rPr>
              <a:t>Studio</a:t>
            </a:r>
            <a:endParaRPr lang="pt-PT" sz="1250" kern="150" dirty="0">
              <a:solidFill>
                <a:schemeClr val="bg1"/>
              </a:solidFill>
              <a:latin typeface="Liberation Serif"/>
              <a:ea typeface="Noto Serif CJK SC"/>
              <a:cs typeface="Lohit Devanagari"/>
            </a:endParaRPr>
          </a:p>
          <a:p>
            <a:r>
              <a:rPr lang="pt-PT" sz="1250" dirty="0">
                <a:solidFill>
                  <a:schemeClr val="bg1"/>
                </a:solidFill>
                <a:latin typeface="Liberation Serif"/>
                <a:ea typeface="Noto Serif CJK SC"/>
                <a:cs typeface="Lohit Devanagari"/>
              </a:rPr>
              <a:t>Criação do </a:t>
            </a:r>
            <a:r>
              <a:rPr lang="pt-PT" sz="1250" dirty="0" err="1">
                <a:solidFill>
                  <a:schemeClr val="bg1"/>
                </a:solidFill>
                <a:latin typeface="Liberation Serif"/>
                <a:ea typeface="Noto Serif CJK SC"/>
                <a:cs typeface="Lohit Devanagari"/>
              </a:rPr>
              <a:t>dashboard</a:t>
            </a:r>
            <a:r>
              <a:rPr lang="pt-PT" sz="1250" dirty="0">
                <a:solidFill>
                  <a:schemeClr val="bg1"/>
                </a:solidFill>
                <a:latin typeface="Liberation Serif"/>
                <a:ea typeface="Noto Serif CJK SC"/>
                <a:cs typeface="Lohit Devanagari"/>
              </a:rPr>
              <a:t> de dados para mostrar com base em tabelas e gráficos a informação da BD destino</a:t>
            </a:r>
            <a:endParaRPr lang="pt-PT" sz="125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63B88CCB-D1D6-487A-A8BE-9C32CEB4BF1D}"/>
              </a:ext>
            </a:extLst>
          </p:cNvPr>
          <p:cNvCxnSpPr/>
          <p:nvPr/>
        </p:nvCxnSpPr>
        <p:spPr>
          <a:xfrm>
            <a:off x="4627458" y="1434311"/>
            <a:ext cx="0" cy="457200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2">
            <a:extLst>
              <a:ext uri="{FF2B5EF4-FFF2-40B4-BE49-F238E27FC236}">
                <a16:creationId xmlns:a16="http://schemas.microsoft.com/office/drawing/2014/main" id="{07FDF8A7-B823-4EBC-828A-5D11AFB0648B}"/>
              </a:ext>
            </a:extLst>
          </p:cNvPr>
          <p:cNvCxnSpPr/>
          <p:nvPr/>
        </p:nvCxnSpPr>
        <p:spPr>
          <a:xfrm>
            <a:off x="4659134" y="3108684"/>
            <a:ext cx="0" cy="457200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3">
            <a:extLst>
              <a:ext uri="{FF2B5EF4-FFF2-40B4-BE49-F238E27FC236}">
                <a16:creationId xmlns:a16="http://schemas.microsoft.com/office/drawing/2014/main" id="{DC126F73-3861-455F-9F6D-55407000EA21}"/>
              </a:ext>
            </a:extLst>
          </p:cNvPr>
          <p:cNvCxnSpPr/>
          <p:nvPr/>
        </p:nvCxnSpPr>
        <p:spPr>
          <a:xfrm>
            <a:off x="4659263" y="4853277"/>
            <a:ext cx="0" cy="457200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0">
            <a:extLst>
              <a:ext uri="{FF2B5EF4-FFF2-40B4-BE49-F238E27FC236}">
                <a16:creationId xmlns:a16="http://schemas.microsoft.com/office/drawing/2014/main" id="{86603AB2-B8DB-4E8F-AF05-13E0F0244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5204" y="3817404"/>
            <a:ext cx="3625406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960" tIns="30480" rIns="60960" bIns="30480">
            <a:spAutoFit/>
          </a:bodyPr>
          <a:lstStyle/>
          <a:p>
            <a:pPr>
              <a:buSzPts val="1100"/>
            </a:pPr>
            <a:r>
              <a:rPr lang="pt-PT" sz="1600" b="1" dirty="0">
                <a:solidFill>
                  <a:srgbClr val="0579CC"/>
                </a:solidFill>
                <a:latin typeface="Candara" panose="020E0502030303020204" pitchFamily="34" charset="0"/>
              </a:rPr>
              <a:t>GET ADDITIONAL INSTANCE DATA FROM INSTANCE CMLISBOA</a:t>
            </a:r>
          </a:p>
          <a:p>
            <a:pPr>
              <a:buSzPts val="1100"/>
            </a:pPr>
            <a:r>
              <a:rPr lang="pt-PT" sz="1250" dirty="0">
                <a:solidFill>
                  <a:schemeClr val="bg1"/>
                </a:solidFill>
                <a:latin typeface="FZZhengHeiS-DB-GB" panose="02000000000000000000"/>
                <a:ea typeface="Noto Serif CJK SC"/>
                <a:cs typeface="Lohit Devanagari"/>
              </a:rPr>
              <a:t>Teste à app com os dados de mais 1 instância</a:t>
            </a:r>
            <a:endParaRPr lang="pt-PT" sz="1250" dirty="0">
              <a:solidFill>
                <a:schemeClr val="bg1"/>
              </a:solidFill>
              <a:latin typeface="FZZhengHeiS-DB-GB" panose="02000000000000000000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D7AED784-5765-4F60-9D3F-D80EEAFA91AE}"/>
              </a:ext>
            </a:extLst>
          </p:cNvPr>
          <p:cNvSpPr>
            <a:spLocks noChangeAspect="1"/>
          </p:cNvSpPr>
          <p:nvPr/>
        </p:nvSpPr>
        <p:spPr bwMode="auto">
          <a:xfrm>
            <a:off x="4130373" y="1993128"/>
            <a:ext cx="994831" cy="993901"/>
          </a:xfrm>
          <a:custGeom>
            <a:avLst/>
            <a:gdLst>
              <a:gd name="T0" fmla="*/ 534 w 1068"/>
              <a:gd name="T1" fmla="*/ 0 h 1067"/>
              <a:gd name="T2" fmla="*/ 602 w 1068"/>
              <a:gd name="T3" fmla="*/ 4 h 1067"/>
              <a:gd name="T4" fmla="*/ 666 w 1068"/>
              <a:gd name="T5" fmla="*/ 16 h 1067"/>
              <a:gd name="T6" fmla="*/ 728 w 1068"/>
              <a:gd name="T7" fmla="*/ 36 h 1067"/>
              <a:gd name="T8" fmla="*/ 785 w 1068"/>
              <a:gd name="T9" fmla="*/ 62 h 1067"/>
              <a:gd name="T10" fmla="*/ 839 w 1068"/>
              <a:gd name="T11" fmla="*/ 96 h 1067"/>
              <a:gd name="T12" fmla="*/ 889 w 1068"/>
              <a:gd name="T13" fmla="*/ 135 h 1067"/>
              <a:gd name="T14" fmla="*/ 933 w 1068"/>
              <a:gd name="T15" fmla="*/ 180 h 1067"/>
              <a:gd name="T16" fmla="*/ 972 w 1068"/>
              <a:gd name="T17" fmla="*/ 228 h 1067"/>
              <a:gd name="T18" fmla="*/ 1006 w 1068"/>
              <a:gd name="T19" fmla="*/ 283 h 1067"/>
              <a:gd name="T20" fmla="*/ 1033 w 1068"/>
              <a:gd name="T21" fmla="*/ 341 h 1067"/>
              <a:gd name="T22" fmla="*/ 1052 w 1068"/>
              <a:gd name="T23" fmla="*/ 402 h 1067"/>
              <a:gd name="T24" fmla="*/ 1064 w 1068"/>
              <a:gd name="T25" fmla="*/ 466 h 1067"/>
              <a:gd name="T26" fmla="*/ 1068 w 1068"/>
              <a:gd name="T27" fmla="*/ 534 h 1067"/>
              <a:gd name="T28" fmla="*/ 1064 w 1068"/>
              <a:gd name="T29" fmla="*/ 601 h 1067"/>
              <a:gd name="T30" fmla="*/ 1052 w 1068"/>
              <a:gd name="T31" fmla="*/ 665 h 1067"/>
              <a:gd name="T32" fmla="*/ 1033 w 1068"/>
              <a:gd name="T33" fmla="*/ 727 h 1067"/>
              <a:gd name="T34" fmla="*/ 1006 w 1068"/>
              <a:gd name="T35" fmla="*/ 784 h 1067"/>
              <a:gd name="T36" fmla="*/ 972 w 1068"/>
              <a:gd name="T37" fmla="*/ 839 h 1067"/>
              <a:gd name="T38" fmla="*/ 933 w 1068"/>
              <a:gd name="T39" fmla="*/ 888 h 1067"/>
              <a:gd name="T40" fmla="*/ 889 w 1068"/>
              <a:gd name="T41" fmla="*/ 934 h 1067"/>
              <a:gd name="T42" fmla="*/ 839 w 1068"/>
              <a:gd name="T43" fmla="*/ 972 h 1067"/>
              <a:gd name="T44" fmla="*/ 785 w 1068"/>
              <a:gd name="T45" fmla="*/ 1006 h 1067"/>
              <a:gd name="T46" fmla="*/ 728 w 1068"/>
              <a:gd name="T47" fmla="*/ 1032 h 1067"/>
              <a:gd name="T48" fmla="*/ 666 w 1068"/>
              <a:gd name="T49" fmla="*/ 1052 h 1067"/>
              <a:gd name="T50" fmla="*/ 602 w 1068"/>
              <a:gd name="T51" fmla="*/ 1063 h 1067"/>
              <a:gd name="T52" fmla="*/ 534 w 1068"/>
              <a:gd name="T53" fmla="*/ 1067 h 1067"/>
              <a:gd name="T54" fmla="*/ 467 w 1068"/>
              <a:gd name="T55" fmla="*/ 1063 h 1067"/>
              <a:gd name="T56" fmla="*/ 403 w 1068"/>
              <a:gd name="T57" fmla="*/ 1052 h 1067"/>
              <a:gd name="T58" fmla="*/ 341 w 1068"/>
              <a:gd name="T59" fmla="*/ 1032 h 1067"/>
              <a:gd name="T60" fmla="*/ 284 w 1068"/>
              <a:gd name="T61" fmla="*/ 1006 h 1067"/>
              <a:gd name="T62" fmla="*/ 229 w 1068"/>
              <a:gd name="T63" fmla="*/ 972 h 1067"/>
              <a:gd name="T64" fmla="*/ 179 w 1068"/>
              <a:gd name="T65" fmla="*/ 934 h 1067"/>
              <a:gd name="T66" fmla="*/ 134 w 1068"/>
              <a:gd name="T67" fmla="*/ 888 h 1067"/>
              <a:gd name="T68" fmla="*/ 97 w 1068"/>
              <a:gd name="T69" fmla="*/ 839 h 1067"/>
              <a:gd name="T70" fmla="*/ 62 w 1068"/>
              <a:gd name="T71" fmla="*/ 784 h 1067"/>
              <a:gd name="T72" fmla="*/ 36 w 1068"/>
              <a:gd name="T73" fmla="*/ 727 h 1067"/>
              <a:gd name="T74" fmla="*/ 17 w 1068"/>
              <a:gd name="T75" fmla="*/ 665 h 1067"/>
              <a:gd name="T76" fmla="*/ 5 w 1068"/>
              <a:gd name="T77" fmla="*/ 601 h 1067"/>
              <a:gd name="T78" fmla="*/ 0 w 1068"/>
              <a:gd name="T79" fmla="*/ 534 h 1067"/>
              <a:gd name="T80" fmla="*/ 5 w 1068"/>
              <a:gd name="T81" fmla="*/ 466 h 1067"/>
              <a:gd name="T82" fmla="*/ 17 w 1068"/>
              <a:gd name="T83" fmla="*/ 402 h 1067"/>
              <a:gd name="T84" fmla="*/ 36 w 1068"/>
              <a:gd name="T85" fmla="*/ 341 h 1067"/>
              <a:gd name="T86" fmla="*/ 62 w 1068"/>
              <a:gd name="T87" fmla="*/ 283 h 1067"/>
              <a:gd name="T88" fmla="*/ 97 w 1068"/>
              <a:gd name="T89" fmla="*/ 228 h 1067"/>
              <a:gd name="T90" fmla="*/ 134 w 1068"/>
              <a:gd name="T91" fmla="*/ 180 h 1067"/>
              <a:gd name="T92" fmla="*/ 179 w 1068"/>
              <a:gd name="T93" fmla="*/ 135 h 1067"/>
              <a:gd name="T94" fmla="*/ 229 w 1068"/>
              <a:gd name="T95" fmla="*/ 96 h 1067"/>
              <a:gd name="T96" fmla="*/ 284 w 1068"/>
              <a:gd name="T97" fmla="*/ 62 h 1067"/>
              <a:gd name="T98" fmla="*/ 341 w 1068"/>
              <a:gd name="T99" fmla="*/ 36 h 1067"/>
              <a:gd name="T100" fmla="*/ 403 w 1068"/>
              <a:gd name="T101" fmla="*/ 16 h 1067"/>
              <a:gd name="T102" fmla="*/ 467 w 1068"/>
              <a:gd name="T103" fmla="*/ 4 h 1067"/>
              <a:gd name="T104" fmla="*/ 534 w 1068"/>
              <a:gd name="T105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7">
                <a:moveTo>
                  <a:pt x="534" y="0"/>
                </a:moveTo>
                <a:lnTo>
                  <a:pt x="602" y="4"/>
                </a:lnTo>
                <a:lnTo>
                  <a:pt x="666" y="16"/>
                </a:lnTo>
                <a:lnTo>
                  <a:pt x="728" y="36"/>
                </a:lnTo>
                <a:lnTo>
                  <a:pt x="785" y="62"/>
                </a:lnTo>
                <a:lnTo>
                  <a:pt x="839" y="96"/>
                </a:lnTo>
                <a:lnTo>
                  <a:pt x="889" y="135"/>
                </a:lnTo>
                <a:lnTo>
                  <a:pt x="933" y="180"/>
                </a:lnTo>
                <a:lnTo>
                  <a:pt x="972" y="228"/>
                </a:lnTo>
                <a:lnTo>
                  <a:pt x="1006" y="283"/>
                </a:lnTo>
                <a:lnTo>
                  <a:pt x="1033" y="341"/>
                </a:lnTo>
                <a:lnTo>
                  <a:pt x="1052" y="402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1"/>
                </a:lnTo>
                <a:lnTo>
                  <a:pt x="1052" y="665"/>
                </a:lnTo>
                <a:lnTo>
                  <a:pt x="1033" y="727"/>
                </a:lnTo>
                <a:lnTo>
                  <a:pt x="1006" y="784"/>
                </a:lnTo>
                <a:lnTo>
                  <a:pt x="972" y="839"/>
                </a:lnTo>
                <a:lnTo>
                  <a:pt x="933" y="888"/>
                </a:lnTo>
                <a:lnTo>
                  <a:pt x="889" y="934"/>
                </a:lnTo>
                <a:lnTo>
                  <a:pt x="839" y="972"/>
                </a:lnTo>
                <a:lnTo>
                  <a:pt x="785" y="1006"/>
                </a:lnTo>
                <a:lnTo>
                  <a:pt x="728" y="1032"/>
                </a:lnTo>
                <a:lnTo>
                  <a:pt x="666" y="1052"/>
                </a:lnTo>
                <a:lnTo>
                  <a:pt x="602" y="1063"/>
                </a:lnTo>
                <a:lnTo>
                  <a:pt x="534" y="1067"/>
                </a:lnTo>
                <a:lnTo>
                  <a:pt x="467" y="1063"/>
                </a:lnTo>
                <a:lnTo>
                  <a:pt x="403" y="1052"/>
                </a:lnTo>
                <a:lnTo>
                  <a:pt x="341" y="1032"/>
                </a:lnTo>
                <a:lnTo>
                  <a:pt x="284" y="1006"/>
                </a:lnTo>
                <a:lnTo>
                  <a:pt x="229" y="972"/>
                </a:lnTo>
                <a:lnTo>
                  <a:pt x="179" y="934"/>
                </a:lnTo>
                <a:lnTo>
                  <a:pt x="134" y="888"/>
                </a:lnTo>
                <a:lnTo>
                  <a:pt x="97" y="839"/>
                </a:lnTo>
                <a:lnTo>
                  <a:pt x="62" y="784"/>
                </a:lnTo>
                <a:lnTo>
                  <a:pt x="36" y="727"/>
                </a:lnTo>
                <a:lnTo>
                  <a:pt x="17" y="665"/>
                </a:lnTo>
                <a:lnTo>
                  <a:pt x="5" y="601"/>
                </a:lnTo>
                <a:lnTo>
                  <a:pt x="0" y="534"/>
                </a:lnTo>
                <a:lnTo>
                  <a:pt x="5" y="466"/>
                </a:lnTo>
                <a:lnTo>
                  <a:pt x="17" y="402"/>
                </a:lnTo>
                <a:lnTo>
                  <a:pt x="36" y="341"/>
                </a:lnTo>
                <a:lnTo>
                  <a:pt x="62" y="283"/>
                </a:lnTo>
                <a:lnTo>
                  <a:pt x="97" y="228"/>
                </a:lnTo>
                <a:lnTo>
                  <a:pt x="134" y="180"/>
                </a:lnTo>
                <a:lnTo>
                  <a:pt x="179" y="135"/>
                </a:lnTo>
                <a:lnTo>
                  <a:pt x="229" y="96"/>
                </a:lnTo>
                <a:lnTo>
                  <a:pt x="284" y="62"/>
                </a:lnTo>
                <a:lnTo>
                  <a:pt x="341" y="36"/>
                </a:lnTo>
                <a:lnTo>
                  <a:pt x="403" y="16"/>
                </a:lnTo>
                <a:lnTo>
                  <a:pt x="467" y="4"/>
                </a:lnTo>
                <a:lnTo>
                  <a:pt x="534" y="0"/>
                </a:lnTo>
                <a:close/>
              </a:path>
            </a:pathLst>
          </a:custGeom>
          <a:solidFill>
            <a:schemeClr val="tx1">
              <a:lumMod val="7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LISDAS-8</a:t>
            </a:r>
            <a:endParaRPr lang="ru-RU" sz="2000" dirty="0">
              <a:solidFill>
                <a:schemeClr val="bg2"/>
              </a:solidFill>
              <a:latin typeface="AngsanaUPC" panose="02020603050405020304" pitchFamily="18" charset="-34"/>
              <a:cs typeface="AngsanaUPC" panose="02020603050405020304" pitchFamily="18" charset="-34"/>
            </a:endParaRPr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389574FA-ED8F-415E-9DC2-81ECDF6BA070}"/>
              </a:ext>
            </a:extLst>
          </p:cNvPr>
          <p:cNvSpPr>
            <a:spLocks noChangeAspect="1"/>
          </p:cNvSpPr>
          <p:nvPr/>
        </p:nvSpPr>
        <p:spPr bwMode="auto">
          <a:xfrm>
            <a:off x="4109775" y="274667"/>
            <a:ext cx="994831" cy="993901"/>
          </a:xfrm>
          <a:custGeom>
            <a:avLst/>
            <a:gdLst>
              <a:gd name="T0" fmla="*/ 534 w 1068"/>
              <a:gd name="T1" fmla="*/ 0 h 1067"/>
              <a:gd name="T2" fmla="*/ 602 w 1068"/>
              <a:gd name="T3" fmla="*/ 4 h 1067"/>
              <a:gd name="T4" fmla="*/ 666 w 1068"/>
              <a:gd name="T5" fmla="*/ 16 h 1067"/>
              <a:gd name="T6" fmla="*/ 728 w 1068"/>
              <a:gd name="T7" fmla="*/ 36 h 1067"/>
              <a:gd name="T8" fmla="*/ 785 w 1068"/>
              <a:gd name="T9" fmla="*/ 62 h 1067"/>
              <a:gd name="T10" fmla="*/ 839 w 1068"/>
              <a:gd name="T11" fmla="*/ 96 h 1067"/>
              <a:gd name="T12" fmla="*/ 889 w 1068"/>
              <a:gd name="T13" fmla="*/ 135 h 1067"/>
              <a:gd name="T14" fmla="*/ 933 w 1068"/>
              <a:gd name="T15" fmla="*/ 180 h 1067"/>
              <a:gd name="T16" fmla="*/ 972 w 1068"/>
              <a:gd name="T17" fmla="*/ 228 h 1067"/>
              <a:gd name="T18" fmla="*/ 1006 w 1068"/>
              <a:gd name="T19" fmla="*/ 283 h 1067"/>
              <a:gd name="T20" fmla="*/ 1033 w 1068"/>
              <a:gd name="T21" fmla="*/ 341 h 1067"/>
              <a:gd name="T22" fmla="*/ 1052 w 1068"/>
              <a:gd name="T23" fmla="*/ 402 h 1067"/>
              <a:gd name="T24" fmla="*/ 1064 w 1068"/>
              <a:gd name="T25" fmla="*/ 466 h 1067"/>
              <a:gd name="T26" fmla="*/ 1068 w 1068"/>
              <a:gd name="T27" fmla="*/ 534 h 1067"/>
              <a:gd name="T28" fmla="*/ 1064 w 1068"/>
              <a:gd name="T29" fmla="*/ 601 h 1067"/>
              <a:gd name="T30" fmla="*/ 1052 w 1068"/>
              <a:gd name="T31" fmla="*/ 665 h 1067"/>
              <a:gd name="T32" fmla="*/ 1033 w 1068"/>
              <a:gd name="T33" fmla="*/ 727 h 1067"/>
              <a:gd name="T34" fmla="*/ 1006 w 1068"/>
              <a:gd name="T35" fmla="*/ 784 h 1067"/>
              <a:gd name="T36" fmla="*/ 972 w 1068"/>
              <a:gd name="T37" fmla="*/ 839 h 1067"/>
              <a:gd name="T38" fmla="*/ 933 w 1068"/>
              <a:gd name="T39" fmla="*/ 888 h 1067"/>
              <a:gd name="T40" fmla="*/ 889 w 1068"/>
              <a:gd name="T41" fmla="*/ 934 h 1067"/>
              <a:gd name="T42" fmla="*/ 839 w 1068"/>
              <a:gd name="T43" fmla="*/ 972 h 1067"/>
              <a:gd name="T44" fmla="*/ 785 w 1068"/>
              <a:gd name="T45" fmla="*/ 1006 h 1067"/>
              <a:gd name="T46" fmla="*/ 728 w 1068"/>
              <a:gd name="T47" fmla="*/ 1032 h 1067"/>
              <a:gd name="T48" fmla="*/ 666 w 1068"/>
              <a:gd name="T49" fmla="*/ 1052 h 1067"/>
              <a:gd name="T50" fmla="*/ 602 w 1068"/>
              <a:gd name="T51" fmla="*/ 1063 h 1067"/>
              <a:gd name="T52" fmla="*/ 534 w 1068"/>
              <a:gd name="T53" fmla="*/ 1067 h 1067"/>
              <a:gd name="T54" fmla="*/ 467 w 1068"/>
              <a:gd name="T55" fmla="*/ 1063 h 1067"/>
              <a:gd name="T56" fmla="*/ 403 w 1068"/>
              <a:gd name="T57" fmla="*/ 1052 h 1067"/>
              <a:gd name="T58" fmla="*/ 341 w 1068"/>
              <a:gd name="T59" fmla="*/ 1032 h 1067"/>
              <a:gd name="T60" fmla="*/ 284 w 1068"/>
              <a:gd name="T61" fmla="*/ 1006 h 1067"/>
              <a:gd name="T62" fmla="*/ 229 w 1068"/>
              <a:gd name="T63" fmla="*/ 972 h 1067"/>
              <a:gd name="T64" fmla="*/ 179 w 1068"/>
              <a:gd name="T65" fmla="*/ 934 h 1067"/>
              <a:gd name="T66" fmla="*/ 134 w 1068"/>
              <a:gd name="T67" fmla="*/ 888 h 1067"/>
              <a:gd name="T68" fmla="*/ 97 w 1068"/>
              <a:gd name="T69" fmla="*/ 839 h 1067"/>
              <a:gd name="T70" fmla="*/ 62 w 1068"/>
              <a:gd name="T71" fmla="*/ 784 h 1067"/>
              <a:gd name="T72" fmla="*/ 36 w 1068"/>
              <a:gd name="T73" fmla="*/ 727 h 1067"/>
              <a:gd name="T74" fmla="*/ 17 w 1068"/>
              <a:gd name="T75" fmla="*/ 665 h 1067"/>
              <a:gd name="T76" fmla="*/ 5 w 1068"/>
              <a:gd name="T77" fmla="*/ 601 h 1067"/>
              <a:gd name="T78" fmla="*/ 0 w 1068"/>
              <a:gd name="T79" fmla="*/ 534 h 1067"/>
              <a:gd name="T80" fmla="*/ 5 w 1068"/>
              <a:gd name="T81" fmla="*/ 466 h 1067"/>
              <a:gd name="T82" fmla="*/ 17 w 1068"/>
              <a:gd name="T83" fmla="*/ 402 h 1067"/>
              <a:gd name="T84" fmla="*/ 36 w 1068"/>
              <a:gd name="T85" fmla="*/ 341 h 1067"/>
              <a:gd name="T86" fmla="*/ 62 w 1068"/>
              <a:gd name="T87" fmla="*/ 283 h 1067"/>
              <a:gd name="T88" fmla="*/ 97 w 1068"/>
              <a:gd name="T89" fmla="*/ 228 h 1067"/>
              <a:gd name="T90" fmla="*/ 134 w 1068"/>
              <a:gd name="T91" fmla="*/ 180 h 1067"/>
              <a:gd name="T92" fmla="*/ 179 w 1068"/>
              <a:gd name="T93" fmla="*/ 135 h 1067"/>
              <a:gd name="T94" fmla="*/ 229 w 1068"/>
              <a:gd name="T95" fmla="*/ 96 h 1067"/>
              <a:gd name="T96" fmla="*/ 284 w 1068"/>
              <a:gd name="T97" fmla="*/ 62 h 1067"/>
              <a:gd name="T98" fmla="*/ 341 w 1068"/>
              <a:gd name="T99" fmla="*/ 36 h 1067"/>
              <a:gd name="T100" fmla="*/ 403 w 1068"/>
              <a:gd name="T101" fmla="*/ 16 h 1067"/>
              <a:gd name="T102" fmla="*/ 467 w 1068"/>
              <a:gd name="T103" fmla="*/ 4 h 1067"/>
              <a:gd name="T104" fmla="*/ 534 w 1068"/>
              <a:gd name="T105" fmla="*/ 0 h 1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68" h="1067">
                <a:moveTo>
                  <a:pt x="534" y="0"/>
                </a:moveTo>
                <a:lnTo>
                  <a:pt x="602" y="4"/>
                </a:lnTo>
                <a:lnTo>
                  <a:pt x="666" y="16"/>
                </a:lnTo>
                <a:lnTo>
                  <a:pt x="728" y="36"/>
                </a:lnTo>
                <a:lnTo>
                  <a:pt x="785" y="62"/>
                </a:lnTo>
                <a:lnTo>
                  <a:pt x="839" y="96"/>
                </a:lnTo>
                <a:lnTo>
                  <a:pt x="889" y="135"/>
                </a:lnTo>
                <a:lnTo>
                  <a:pt x="933" y="180"/>
                </a:lnTo>
                <a:lnTo>
                  <a:pt x="972" y="228"/>
                </a:lnTo>
                <a:lnTo>
                  <a:pt x="1006" y="283"/>
                </a:lnTo>
                <a:lnTo>
                  <a:pt x="1033" y="341"/>
                </a:lnTo>
                <a:lnTo>
                  <a:pt x="1052" y="402"/>
                </a:lnTo>
                <a:lnTo>
                  <a:pt x="1064" y="466"/>
                </a:lnTo>
                <a:lnTo>
                  <a:pt x="1068" y="534"/>
                </a:lnTo>
                <a:lnTo>
                  <a:pt x="1064" y="601"/>
                </a:lnTo>
                <a:lnTo>
                  <a:pt x="1052" y="665"/>
                </a:lnTo>
                <a:lnTo>
                  <a:pt x="1033" y="727"/>
                </a:lnTo>
                <a:lnTo>
                  <a:pt x="1006" y="784"/>
                </a:lnTo>
                <a:lnTo>
                  <a:pt x="972" y="839"/>
                </a:lnTo>
                <a:lnTo>
                  <a:pt x="933" y="888"/>
                </a:lnTo>
                <a:lnTo>
                  <a:pt x="889" y="934"/>
                </a:lnTo>
                <a:lnTo>
                  <a:pt x="839" y="972"/>
                </a:lnTo>
                <a:lnTo>
                  <a:pt x="785" y="1006"/>
                </a:lnTo>
                <a:lnTo>
                  <a:pt x="728" y="1032"/>
                </a:lnTo>
                <a:lnTo>
                  <a:pt x="666" y="1052"/>
                </a:lnTo>
                <a:lnTo>
                  <a:pt x="602" y="1063"/>
                </a:lnTo>
                <a:lnTo>
                  <a:pt x="534" y="1067"/>
                </a:lnTo>
                <a:lnTo>
                  <a:pt x="467" y="1063"/>
                </a:lnTo>
                <a:lnTo>
                  <a:pt x="403" y="1052"/>
                </a:lnTo>
                <a:lnTo>
                  <a:pt x="341" y="1032"/>
                </a:lnTo>
                <a:lnTo>
                  <a:pt x="284" y="1006"/>
                </a:lnTo>
                <a:lnTo>
                  <a:pt x="229" y="972"/>
                </a:lnTo>
                <a:lnTo>
                  <a:pt x="179" y="934"/>
                </a:lnTo>
                <a:lnTo>
                  <a:pt x="134" y="888"/>
                </a:lnTo>
                <a:lnTo>
                  <a:pt x="97" y="839"/>
                </a:lnTo>
                <a:lnTo>
                  <a:pt x="62" y="784"/>
                </a:lnTo>
                <a:lnTo>
                  <a:pt x="36" y="727"/>
                </a:lnTo>
                <a:lnTo>
                  <a:pt x="17" y="665"/>
                </a:lnTo>
                <a:lnTo>
                  <a:pt x="5" y="601"/>
                </a:lnTo>
                <a:lnTo>
                  <a:pt x="0" y="534"/>
                </a:lnTo>
                <a:lnTo>
                  <a:pt x="5" y="466"/>
                </a:lnTo>
                <a:lnTo>
                  <a:pt x="17" y="402"/>
                </a:lnTo>
                <a:lnTo>
                  <a:pt x="36" y="341"/>
                </a:lnTo>
                <a:lnTo>
                  <a:pt x="62" y="283"/>
                </a:lnTo>
                <a:lnTo>
                  <a:pt x="97" y="228"/>
                </a:lnTo>
                <a:lnTo>
                  <a:pt x="134" y="180"/>
                </a:lnTo>
                <a:lnTo>
                  <a:pt x="179" y="135"/>
                </a:lnTo>
                <a:lnTo>
                  <a:pt x="229" y="96"/>
                </a:lnTo>
                <a:lnTo>
                  <a:pt x="284" y="62"/>
                </a:lnTo>
                <a:lnTo>
                  <a:pt x="341" y="36"/>
                </a:lnTo>
                <a:lnTo>
                  <a:pt x="403" y="16"/>
                </a:lnTo>
                <a:lnTo>
                  <a:pt x="467" y="4"/>
                </a:lnTo>
                <a:lnTo>
                  <a:pt x="534" y="0"/>
                </a:lnTo>
                <a:close/>
              </a:path>
            </a:pathLst>
          </a:custGeom>
          <a:solidFill>
            <a:schemeClr val="bg2">
              <a:lumMod val="25000"/>
              <a:lumOff val="75000"/>
            </a:schemeClr>
          </a:solidFill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latin typeface="AngsanaUPC" panose="02020603050405020304" pitchFamily="18" charset="-34"/>
                <a:cs typeface="AngsanaUPC" panose="02020603050405020304" pitchFamily="18" charset="-34"/>
              </a:rPr>
              <a:t>LISDAS-7</a:t>
            </a:r>
            <a:endParaRPr lang="ru-RU" sz="2000" dirty="0">
              <a:solidFill>
                <a:schemeClr val="bg2"/>
              </a:solidFill>
              <a:cs typeface="AngsanaUPC" panose="02020603050405020304" pitchFamily="18" charset="-34"/>
            </a:endParaRPr>
          </a:p>
        </p:txBody>
      </p:sp>
      <p:cxnSp>
        <p:nvCxnSpPr>
          <p:cNvPr id="19" name="Straight Connector 23">
            <a:extLst>
              <a:ext uri="{FF2B5EF4-FFF2-40B4-BE49-F238E27FC236}">
                <a16:creationId xmlns:a16="http://schemas.microsoft.com/office/drawing/2014/main" id="{B7595EC7-4E96-4467-947A-23151ED33AAC}"/>
              </a:ext>
            </a:extLst>
          </p:cNvPr>
          <p:cNvCxnSpPr>
            <a:cxnSpLocks/>
          </p:cNvCxnSpPr>
          <p:nvPr/>
        </p:nvCxnSpPr>
        <p:spPr>
          <a:xfrm flipV="1">
            <a:off x="4596977" y="-291804"/>
            <a:ext cx="0" cy="427658"/>
          </a:xfrm>
          <a:prstGeom prst="line">
            <a:avLst/>
          </a:prstGeom>
          <a:ln w="12700">
            <a:solidFill>
              <a:srgbClr val="FFFFFF"/>
            </a:solidFill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725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15" grpId="0"/>
      <p:bldP spid="16" grpId="0" animBg="1"/>
      <p:bldP spid="17" grpId="0" animBg="1"/>
    </p:bldLst>
  </p:timing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CEF3F5"/>
    </a:dk1>
    <a:lt1>
      <a:srgbClr val="FFFFFF"/>
    </a:lt1>
    <a:dk2>
      <a:srgbClr val="0A1D42"/>
    </a:dk2>
    <a:lt2>
      <a:srgbClr val="29272C"/>
    </a:lt2>
    <a:accent1>
      <a:srgbClr val="C8AEF8"/>
    </a:accent1>
    <a:accent2>
      <a:srgbClr val="878FFF"/>
    </a:accent2>
    <a:accent3>
      <a:srgbClr val="9154F8"/>
    </a:accent3>
    <a:accent4>
      <a:srgbClr val="35C2DF"/>
    </a:accent4>
    <a:accent5>
      <a:srgbClr val="CA7BEB"/>
    </a:accent5>
    <a:accent6>
      <a:srgbClr val="972CB4"/>
    </a:accent6>
    <a:hlink>
      <a:srgbClr val="CEF3F5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CEF3F5"/>
    </a:dk1>
    <a:lt1>
      <a:srgbClr val="FFFFFF"/>
    </a:lt1>
    <a:dk2>
      <a:srgbClr val="0A1D42"/>
    </a:dk2>
    <a:lt2>
      <a:srgbClr val="29272C"/>
    </a:lt2>
    <a:accent1>
      <a:srgbClr val="C8AEF8"/>
    </a:accent1>
    <a:accent2>
      <a:srgbClr val="878FFF"/>
    </a:accent2>
    <a:accent3>
      <a:srgbClr val="9154F8"/>
    </a:accent3>
    <a:accent4>
      <a:srgbClr val="35C2DF"/>
    </a:accent4>
    <a:accent5>
      <a:srgbClr val="CA7BEB"/>
    </a:accent5>
    <a:accent6>
      <a:srgbClr val="972CB4"/>
    </a:accent6>
    <a:hlink>
      <a:srgbClr val="CEF3F5"/>
    </a:hlink>
    <a:folHlink>
      <a:srgbClr val="0097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6A8AC0CF2CE6419FE7160D715FDB9E" ma:contentTypeVersion="4" ma:contentTypeDescription="Criar um novo documento." ma:contentTypeScope="" ma:versionID="c6d8b1dcaa40167dddfb39bb044b1daa">
  <xsd:schema xmlns:xsd="http://www.w3.org/2001/XMLSchema" xmlns:xs="http://www.w3.org/2001/XMLSchema" xmlns:p="http://schemas.microsoft.com/office/2006/metadata/properties" xmlns:ns3="fe4529d1-fbff-4d5c-a07d-7d7d1ae0f0dd" targetNamespace="http://schemas.microsoft.com/office/2006/metadata/properties" ma:root="true" ma:fieldsID="8547aabe6dca9ea130aaec8c089040e4" ns3:_="">
    <xsd:import namespace="fe4529d1-fbff-4d5c-a07d-7d7d1ae0f0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529d1-fbff-4d5c-a07d-7d7d1ae0f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498A61-2864-4B12-9211-4EA6CF7642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A14F89-0408-4F42-A70F-C6483C87F7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529d1-fbff-4d5c-a07d-7d7d1ae0f0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756D0D-8EEF-4DFC-89C8-6BB477E12F13}">
  <ds:schemaRefs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fe4529d1-fbff-4d5c-a07d-7d7d1ae0f0dd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596</Words>
  <Application>Microsoft Office PowerPoint</Application>
  <PresentationFormat>Apresentação no Ecrã (16:9)</PresentationFormat>
  <Paragraphs>111</Paragraphs>
  <Slides>13</Slides>
  <Notes>12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28" baseType="lpstr">
      <vt:lpstr>Liberation Serif</vt:lpstr>
      <vt:lpstr>Raleway</vt:lpstr>
      <vt:lpstr>Candara</vt:lpstr>
      <vt:lpstr>Microsoft JhengHei UI</vt:lpstr>
      <vt:lpstr>Roboto Condensed Light</vt:lpstr>
      <vt:lpstr>Livvic</vt:lpstr>
      <vt:lpstr>Oswald</vt:lpstr>
      <vt:lpstr>Arial</vt:lpstr>
      <vt:lpstr>AngsanaUPC</vt:lpstr>
      <vt:lpstr>Wingdings</vt:lpstr>
      <vt:lpstr>Courier New</vt:lpstr>
      <vt:lpstr>Roboto</vt:lpstr>
      <vt:lpstr>Leelawadee UI</vt:lpstr>
      <vt:lpstr>FZZhengHeiS-DB-GB</vt:lpstr>
      <vt:lpstr>Software Development Bussines Plan by Slidesgo</vt:lpstr>
      <vt:lpstr>DESENVOLVIMENTO DE SOFTWARE</vt:lpstr>
      <vt:lpstr>01</vt:lpstr>
      <vt:lpstr>Apresentação do PowerPoint</vt:lpstr>
      <vt:lpstr> — OBJETIVO</vt:lpstr>
      <vt:lpstr>AMBIENTE TÉCNICO</vt:lpstr>
      <vt:lpstr>Apresentação do PowerPoint</vt:lpstr>
      <vt:lpstr>PROCEDIMENTO UTILIZADO NA PRODUÇÃO DA WEB APP</vt:lpstr>
      <vt:lpstr>Apresentação do PowerPoint</vt:lpstr>
      <vt:lpstr>Apresentação do PowerPoint</vt:lpstr>
      <vt:lpstr>Apresentação do PowerPoint</vt:lpstr>
      <vt:lpstr>Apresentação do PowerPoint</vt:lpstr>
      <vt:lpstr>05</vt:lpstr>
      <vt:lpstr>OBRIGADO  Pela vossa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</dc:title>
  <dc:creator>Catarina Duarte</dc:creator>
  <cp:lastModifiedBy>Leonardo</cp:lastModifiedBy>
  <cp:revision>22</cp:revision>
  <dcterms:modified xsi:type="dcterms:W3CDTF">2021-07-07T21:47:56Z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0x010100746A8AC0CF2CE6419FE7160D715FDB9E</vt:lpwstr>
  </property>
</Properties>
</file>