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0BACAE-63CC-4963-98D0-EB8C7F5EC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CB10CC1-7F44-4C78-9AD1-A40DC8F16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7573B1-255E-4BE1-B8AC-035D44EA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1F62-05EB-4261-BE8E-CCDA505C9DB9}" type="datetimeFigureOut">
              <a:rPr lang="fr-FR" smtClean="0"/>
              <a:t>28/03/2021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EFE021-3832-4679-A7FD-AC5239BE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EF82DC-897F-4FAD-9801-8FAD87F7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1492-95C1-49C5-893D-24BE23F421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29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4EE66-6A88-4F6E-8423-B1E17CE5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E461CF-A1CD-4C0F-B7BB-B4BAA5965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A77153-14B8-40B9-A8B0-E1CCC012F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1F62-05EB-4261-BE8E-CCDA505C9DB9}" type="datetimeFigureOut">
              <a:rPr lang="fr-FR" smtClean="0"/>
              <a:t>28/03/2021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E225F4-7348-4989-87BD-21D33871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C4F60A-5467-47FB-9C1D-AB71E84E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1492-95C1-49C5-893D-24BE23F421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7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DEBCCC7-28E9-4B4A-A4DC-860FEA310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1720B3-52D8-4450-9FD3-B06078609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3DCD84-5735-4E77-8BE7-E2A74C59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1F62-05EB-4261-BE8E-CCDA505C9DB9}" type="datetimeFigureOut">
              <a:rPr lang="fr-FR" smtClean="0"/>
              <a:t>28/03/2021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05886F-7D49-4967-A1DE-3BC59E5C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00F64D-51A1-4B55-A810-44F3B0B0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1492-95C1-49C5-893D-24BE23F421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31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A7134-292E-4649-8422-B8DAD98D5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9CA15E-B3A4-492B-8DE3-0584DE8FD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68836D-9598-4AF2-A5A4-5AA6F18D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1F62-05EB-4261-BE8E-CCDA505C9DB9}" type="datetimeFigureOut">
              <a:rPr lang="fr-FR" smtClean="0"/>
              <a:t>28/03/2021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5EB264-F4C2-48DB-B7FD-2212700F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702893-2FC3-4EF1-861A-E240DD79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1492-95C1-49C5-893D-24BE23F421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86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E08E6-A5CA-4F8D-81FE-4AB7C4773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EA5DAE-4FD5-4498-8350-06A7164E5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C5CBF2-A628-4F62-ADEC-4CD90C9D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1F62-05EB-4261-BE8E-CCDA505C9DB9}" type="datetimeFigureOut">
              <a:rPr lang="fr-FR" smtClean="0"/>
              <a:t>28/03/2021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F28E3A-009E-4226-B544-572FC110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9C3232-BA5B-4FCE-B644-0D4BB9A7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1492-95C1-49C5-893D-24BE23F421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84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C063CC-ABC3-4E4B-BF16-6F677C5A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4293E7-B543-4B7B-9B4E-8007613A1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D26F39-6D83-46D9-A95E-9BC0EC894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C44A84-8970-47A6-8443-A637B992F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1F62-05EB-4261-BE8E-CCDA505C9DB9}" type="datetimeFigureOut">
              <a:rPr lang="fr-FR" smtClean="0"/>
              <a:t>28/03/2021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5E15D0-A346-49F5-AE0C-0B6097FB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0DEA7E-3429-453E-AA88-EA877BD8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1492-95C1-49C5-893D-24BE23F421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02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5FB5E0-09DD-4D50-AABB-274E484E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7C949D-C8ED-41C8-B337-938AAE0D9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E79266-D1B6-4BD4-99E2-08A19DE38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11642E-5964-41A4-86E4-16352E55B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2CFDD55-83F8-4D6B-8524-CA5A88E54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1421A15-704F-46C5-BDA9-9E8AFC61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1F62-05EB-4261-BE8E-CCDA505C9DB9}" type="datetimeFigureOut">
              <a:rPr lang="fr-FR" smtClean="0"/>
              <a:t>28/03/2021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C8971DB-A71E-438F-AB3C-9A240EAF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FB4483C-CB77-4759-AFE6-482FC60A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1492-95C1-49C5-893D-24BE23F421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57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40FC9-F753-4CC6-BFF4-CCB198E2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AB9316-773D-4EF2-9306-484342DC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1F62-05EB-4261-BE8E-CCDA505C9DB9}" type="datetimeFigureOut">
              <a:rPr lang="fr-FR" smtClean="0"/>
              <a:t>28/03/2021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B4E09F-786E-4571-B61B-7D47E5A1D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F5CD37-0302-485B-9C33-AB590BEB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1492-95C1-49C5-893D-24BE23F421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56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F1026F-124C-4A22-BB3B-8526F805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1F62-05EB-4261-BE8E-CCDA505C9DB9}" type="datetimeFigureOut">
              <a:rPr lang="fr-FR" smtClean="0"/>
              <a:t>28/03/2021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6365C2-88DE-4646-A665-2707D8A82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051D47-5255-4675-9F2A-15A4C32B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1492-95C1-49C5-893D-24BE23F421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29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C8016-7DB1-4CC6-B218-0ACBF17A8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229EDB-1B5D-4CC2-A078-836E627EF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2D98BF-9090-44FA-99C0-CFCF73FC0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5747C6-5D7A-46BC-9F43-51D4ACDB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1F62-05EB-4261-BE8E-CCDA505C9DB9}" type="datetimeFigureOut">
              <a:rPr lang="fr-FR" smtClean="0"/>
              <a:t>28/03/2021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8ABCD8-2885-496E-9316-9709EAFB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CE6E3A-B2B1-4991-9739-69219A7D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1492-95C1-49C5-893D-24BE23F421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69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C26BBF-EC21-41A6-9580-B0C84A97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C862891-CEA1-456B-BDCA-FB8973A76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0246DA-232A-4CA3-A940-0E02A6170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7DCFF2-D635-4591-B075-4347DC2F4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1F62-05EB-4261-BE8E-CCDA505C9DB9}" type="datetimeFigureOut">
              <a:rPr lang="fr-FR" smtClean="0"/>
              <a:t>28/03/2021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1446EA-E50B-4C95-8E5B-C91E17A7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697F8B-FAB6-44CF-A96D-C945F4D7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1492-95C1-49C5-893D-24BE23F421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57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BD2ACE-66B6-466C-A6CC-F9CC15ED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FF5710-2973-41A6-B285-E8AFA8C06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B3F3E9-35D5-4643-8DB2-96AB697B3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91F62-05EB-4261-BE8E-CCDA505C9DB9}" type="datetimeFigureOut">
              <a:rPr lang="fr-FR" smtClean="0"/>
              <a:t>28/03/2021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E6790E-B9F4-4AA7-BB53-686A14ABF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7CD0CF-AA20-461A-8377-F7B592EBE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31492-95C1-49C5-893D-24BE23F421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84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DC73BF-DF2D-454D-A609-8C45B14B5B77}"/>
              </a:ext>
            </a:extLst>
          </p:cNvPr>
          <p:cNvSpPr/>
          <p:nvPr/>
        </p:nvSpPr>
        <p:spPr>
          <a:xfrm>
            <a:off x="1498600" y="152400"/>
            <a:ext cx="10452100" cy="6527800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964F55C-C01C-4155-BD5B-0380CBBDD307}"/>
              </a:ext>
            </a:extLst>
          </p:cNvPr>
          <p:cNvSpPr/>
          <p:nvPr/>
        </p:nvSpPr>
        <p:spPr>
          <a:xfrm>
            <a:off x="1708150" y="432832"/>
            <a:ext cx="10096500" cy="6133068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B6BB31E-21C7-4F35-887E-AFE8D8374CC1}"/>
              </a:ext>
            </a:extLst>
          </p:cNvPr>
          <p:cNvSpPr/>
          <p:nvPr/>
        </p:nvSpPr>
        <p:spPr>
          <a:xfrm>
            <a:off x="82550" y="1219200"/>
            <a:ext cx="1333500" cy="10160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4 joueurs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4E69FA9-C76A-4D68-84D7-867C92080F7B}"/>
              </a:ext>
            </a:extLst>
          </p:cNvPr>
          <p:cNvSpPr/>
          <p:nvPr/>
        </p:nvSpPr>
        <p:spPr>
          <a:xfrm>
            <a:off x="165100" y="3416300"/>
            <a:ext cx="1168400" cy="10160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Règles </a:t>
            </a:r>
          </a:p>
        </p:txBody>
      </p: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7EF412DD-82EB-4493-9A00-5A2079557D32}"/>
              </a:ext>
            </a:extLst>
          </p:cNvPr>
          <p:cNvCxnSpPr>
            <a:cxnSpLocks/>
            <a:stCxn id="13" idx="0"/>
          </p:cNvCxnSpPr>
          <p:nvPr/>
        </p:nvCxnSpPr>
        <p:spPr>
          <a:xfrm rot="5400000" flipH="1" flipV="1">
            <a:off x="1022349" y="2597151"/>
            <a:ext cx="546100" cy="1092199"/>
          </a:xfrm>
          <a:prstGeom prst="bent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9B4E0486-A618-4C45-BF52-4D3A4EE31F4F}"/>
              </a:ext>
            </a:extLst>
          </p:cNvPr>
          <p:cNvCxnSpPr>
            <a:cxnSpLocks/>
            <a:stCxn id="12" idx="4"/>
          </p:cNvCxnSpPr>
          <p:nvPr/>
        </p:nvCxnSpPr>
        <p:spPr>
          <a:xfrm rot="16200000" flipH="1">
            <a:off x="977900" y="2006600"/>
            <a:ext cx="635000" cy="1092200"/>
          </a:xfrm>
          <a:prstGeom prst="bent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795F02EF-1E57-43E9-BB40-86AF5846201C}"/>
              </a:ext>
            </a:extLst>
          </p:cNvPr>
          <p:cNvSpPr txBox="1"/>
          <p:nvPr/>
        </p:nvSpPr>
        <p:spPr>
          <a:xfrm>
            <a:off x="1498600" y="94734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Ludo </a:t>
            </a:r>
            <a:r>
              <a:rPr lang="fr-FR" dirty="0" err="1"/>
              <a:t>game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12E570-05D7-4ABC-8605-D36F03E70C6E}"/>
              </a:ext>
            </a:extLst>
          </p:cNvPr>
          <p:cNvSpPr/>
          <p:nvPr/>
        </p:nvSpPr>
        <p:spPr>
          <a:xfrm>
            <a:off x="1841500" y="859134"/>
            <a:ext cx="3873500" cy="5617865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B4DECA8-6CBC-48EA-937A-31CA436A2758}"/>
              </a:ext>
            </a:extLst>
          </p:cNvPr>
          <p:cNvSpPr txBox="1"/>
          <p:nvPr/>
        </p:nvSpPr>
        <p:spPr>
          <a:xfrm>
            <a:off x="1943099" y="859135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Choix couleur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B11F0DB7-5318-4354-B9AA-FEFE576571FA}"/>
              </a:ext>
            </a:extLst>
          </p:cNvPr>
          <p:cNvSpPr/>
          <p:nvPr/>
        </p:nvSpPr>
        <p:spPr>
          <a:xfrm>
            <a:off x="5988050" y="4102100"/>
            <a:ext cx="1536700" cy="10160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Données joueurs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22C9BE-EAAF-4D07-8B45-EFCA2064E487}"/>
              </a:ext>
            </a:extLst>
          </p:cNvPr>
          <p:cNvSpPr/>
          <p:nvPr/>
        </p:nvSpPr>
        <p:spPr>
          <a:xfrm>
            <a:off x="7715250" y="802164"/>
            <a:ext cx="3873500" cy="5674836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18FB09D-71E8-4025-BE9D-BB9DFB72F94D}"/>
              </a:ext>
            </a:extLst>
          </p:cNvPr>
          <p:cNvSpPr txBox="1"/>
          <p:nvPr/>
        </p:nvSpPr>
        <p:spPr>
          <a:xfrm>
            <a:off x="7874000" y="849868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Jouer un joueur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34E3450-6640-430C-9005-2B269C35424B}"/>
              </a:ext>
            </a:extLst>
          </p:cNvPr>
          <p:cNvSpPr/>
          <p:nvPr/>
        </p:nvSpPr>
        <p:spPr>
          <a:xfrm>
            <a:off x="5880100" y="1358900"/>
            <a:ext cx="1536700" cy="10160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Un joueurs</a:t>
            </a:r>
          </a:p>
        </p:txBody>
      </p: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27CE4CAB-DFBA-4812-B478-F63E452CF0AF}"/>
              </a:ext>
            </a:extLst>
          </p:cNvPr>
          <p:cNvCxnSpPr>
            <a:cxnSpLocks/>
            <a:stCxn id="35" idx="4"/>
          </p:cNvCxnSpPr>
          <p:nvPr/>
        </p:nvCxnSpPr>
        <p:spPr>
          <a:xfrm rot="16200000" flipH="1">
            <a:off x="6845300" y="2178050"/>
            <a:ext cx="673100" cy="1066800"/>
          </a:xfrm>
          <a:prstGeom prst="bent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4CD8AF08-5CEA-42B7-B44E-7FB5CF7BDA80}"/>
              </a:ext>
            </a:extLst>
          </p:cNvPr>
          <p:cNvCxnSpPr>
            <a:cxnSpLocks/>
            <a:stCxn id="28" idx="0"/>
            <a:endCxn id="33" idx="1"/>
          </p:cNvCxnSpPr>
          <p:nvPr/>
        </p:nvCxnSpPr>
        <p:spPr>
          <a:xfrm rot="5400000" flipH="1" flipV="1">
            <a:off x="7004566" y="3391416"/>
            <a:ext cx="462518" cy="958850"/>
          </a:xfrm>
          <a:prstGeom prst="bent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3EB9275E-240D-41B5-B666-3F198C7021C9}"/>
              </a:ext>
            </a:extLst>
          </p:cNvPr>
          <p:cNvCxnSpPr>
            <a:cxnSpLocks/>
            <a:stCxn id="21" idx="3"/>
            <a:endCxn id="28" idx="2"/>
          </p:cNvCxnSpPr>
          <p:nvPr/>
        </p:nvCxnSpPr>
        <p:spPr>
          <a:xfrm>
            <a:off x="5715000" y="3668067"/>
            <a:ext cx="273050" cy="942033"/>
          </a:xfrm>
          <a:prstGeom prst="bentConnector3">
            <a:avLst>
              <a:gd name="adj1" fmla="val 26744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E9EF34A9-D280-464D-AA18-9599AEAA26AB}"/>
              </a:ext>
            </a:extLst>
          </p:cNvPr>
          <p:cNvSpPr txBox="1"/>
          <p:nvPr/>
        </p:nvSpPr>
        <p:spPr>
          <a:xfrm>
            <a:off x="1676399" y="432832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Jouer une partie</a:t>
            </a:r>
          </a:p>
        </p:txBody>
      </p: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BBFDB993-8BFD-45C1-BDA8-3FBA193CFA76}"/>
              </a:ext>
            </a:extLst>
          </p:cNvPr>
          <p:cNvCxnSpPr>
            <a:cxnSpLocks/>
            <a:endCxn id="28" idx="4"/>
          </p:cNvCxnSpPr>
          <p:nvPr/>
        </p:nvCxnSpPr>
        <p:spPr>
          <a:xfrm rot="10800000">
            <a:off x="6756400" y="5118101"/>
            <a:ext cx="958850" cy="867291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58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C827AC-27F8-422A-ADD0-69580A799BEE}"/>
              </a:ext>
            </a:extLst>
          </p:cNvPr>
          <p:cNvSpPr/>
          <p:nvPr/>
        </p:nvSpPr>
        <p:spPr>
          <a:xfrm>
            <a:off x="2362200" y="342900"/>
            <a:ext cx="9226550" cy="6134100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7D6460E-FD27-4BF5-8748-BE3B12742B2E}"/>
              </a:ext>
            </a:extLst>
          </p:cNvPr>
          <p:cNvSpPr/>
          <p:nvPr/>
        </p:nvSpPr>
        <p:spPr>
          <a:xfrm>
            <a:off x="406400" y="2266950"/>
            <a:ext cx="1536700" cy="10160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Régles</a:t>
            </a:r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7D15E84-F96F-4A29-9364-7832A9EA229A}"/>
              </a:ext>
            </a:extLst>
          </p:cNvPr>
          <p:cNvSpPr/>
          <p:nvPr/>
        </p:nvSpPr>
        <p:spPr>
          <a:xfrm>
            <a:off x="406400" y="850900"/>
            <a:ext cx="1536700" cy="10160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Un joueurs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AC144C8-3443-4768-A28A-D480278203EF}"/>
              </a:ext>
            </a:extLst>
          </p:cNvPr>
          <p:cNvSpPr/>
          <p:nvPr/>
        </p:nvSpPr>
        <p:spPr>
          <a:xfrm>
            <a:off x="406400" y="3683001"/>
            <a:ext cx="1536700" cy="10160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Données joueur</a:t>
            </a:r>
          </a:p>
        </p:txBody>
      </p: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7E28A968-F90E-4F37-B2F3-EF8E05A9BCF9}"/>
              </a:ext>
            </a:extLst>
          </p:cNvPr>
          <p:cNvCxnSpPr>
            <a:cxnSpLocks/>
            <a:stCxn id="6" idx="4"/>
            <a:endCxn id="17" idx="1"/>
          </p:cNvCxnSpPr>
          <p:nvPr/>
        </p:nvCxnSpPr>
        <p:spPr>
          <a:xfrm rot="5400000" flipH="1" flipV="1">
            <a:off x="1810008" y="654308"/>
            <a:ext cx="577334" cy="1847850"/>
          </a:xfrm>
          <a:prstGeom prst="bentConnector4">
            <a:avLst>
              <a:gd name="adj1" fmla="val -39596"/>
              <a:gd name="adj2" fmla="val 7079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644473DA-3151-40A1-82EB-601183744912}"/>
              </a:ext>
            </a:extLst>
          </p:cNvPr>
          <p:cNvCxnSpPr>
            <a:cxnSpLocks/>
            <a:stCxn id="5" idx="4"/>
          </p:cNvCxnSpPr>
          <p:nvPr/>
        </p:nvCxnSpPr>
        <p:spPr>
          <a:xfrm rot="16200000" flipH="1">
            <a:off x="1622425" y="2835275"/>
            <a:ext cx="292101" cy="1187450"/>
          </a:xfrm>
          <a:prstGeom prst="bent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96DCCD49-A21D-450F-8502-0C4D37713DED}"/>
              </a:ext>
            </a:extLst>
          </p:cNvPr>
          <p:cNvCxnSpPr>
            <a:cxnSpLocks/>
            <a:stCxn id="7" idx="4"/>
          </p:cNvCxnSpPr>
          <p:nvPr/>
        </p:nvCxnSpPr>
        <p:spPr>
          <a:xfrm rot="16200000" flipH="1">
            <a:off x="1666876" y="4206875"/>
            <a:ext cx="203199" cy="1187450"/>
          </a:xfrm>
          <a:prstGeom prst="bent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48A1818-C097-4261-B333-390679963A11}"/>
              </a:ext>
            </a:extLst>
          </p:cNvPr>
          <p:cNvSpPr/>
          <p:nvPr/>
        </p:nvSpPr>
        <p:spPr>
          <a:xfrm>
            <a:off x="3022600" y="712232"/>
            <a:ext cx="3073400" cy="1154668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Lancé dés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0BD68AA-C50D-4B3A-A16C-D1D0872D6A97}"/>
              </a:ext>
            </a:extLst>
          </p:cNvPr>
          <p:cNvCxnSpPr>
            <a:cxnSpLocks/>
            <a:stCxn id="17" idx="3"/>
            <a:endCxn id="25" idx="2"/>
          </p:cNvCxnSpPr>
          <p:nvPr/>
        </p:nvCxnSpPr>
        <p:spPr>
          <a:xfrm>
            <a:off x="6096000" y="1289566"/>
            <a:ext cx="4191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3DDCE3AE-AB4A-4C71-B01E-6EC1421D7958}"/>
              </a:ext>
            </a:extLst>
          </p:cNvPr>
          <p:cNvSpPr/>
          <p:nvPr/>
        </p:nvSpPr>
        <p:spPr>
          <a:xfrm>
            <a:off x="6515100" y="816233"/>
            <a:ext cx="1155700" cy="946666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chiffre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2311CD9-AF6E-4DFB-AAD0-9B40572D5DAD}"/>
              </a:ext>
            </a:extLst>
          </p:cNvPr>
          <p:cNvCxnSpPr>
            <a:stCxn id="25" idx="6"/>
          </p:cNvCxnSpPr>
          <p:nvPr/>
        </p:nvCxnSpPr>
        <p:spPr>
          <a:xfrm flipV="1">
            <a:off x="7670800" y="850900"/>
            <a:ext cx="609600" cy="438666"/>
          </a:xfrm>
          <a:prstGeom prst="straightConnector1">
            <a:avLst/>
          </a:prstGeom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365F5306-9300-4E8B-81E9-1BE05E726D96}"/>
              </a:ext>
            </a:extLst>
          </p:cNvPr>
          <p:cNvCxnSpPr/>
          <p:nvPr/>
        </p:nvCxnSpPr>
        <p:spPr>
          <a:xfrm>
            <a:off x="7702550" y="1358900"/>
            <a:ext cx="628650" cy="403999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74AFDA8F-805A-4A44-8922-FAB1741581FA}"/>
              </a:ext>
            </a:extLst>
          </p:cNvPr>
          <p:cNvSpPr txBox="1"/>
          <p:nvPr/>
        </p:nvSpPr>
        <p:spPr>
          <a:xfrm>
            <a:off x="8267700" y="57956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A84E5B9-C1AD-4BA6-ACD3-3E504070C258}"/>
              </a:ext>
            </a:extLst>
          </p:cNvPr>
          <p:cNvSpPr txBox="1"/>
          <p:nvPr/>
        </p:nvSpPr>
        <p:spPr>
          <a:xfrm>
            <a:off x="8280400" y="156089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!= 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52B4D66-0663-4CF4-B503-B89E0799B0DA}"/>
              </a:ext>
            </a:extLst>
          </p:cNvPr>
          <p:cNvSpPr/>
          <p:nvPr/>
        </p:nvSpPr>
        <p:spPr>
          <a:xfrm>
            <a:off x="8928100" y="507232"/>
            <a:ext cx="2085975" cy="546868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Sortir/Avancé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15C9D431-BEAD-47E7-8949-E272E5901095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8636000" y="780666"/>
            <a:ext cx="29210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D17AB5A-D7A4-42CC-BB2C-D4DDB22649F6}"/>
              </a:ext>
            </a:extLst>
          </p:cNvPr>
          <p:cNvSpPr/>
          <p:nvPr/>
        </p:nvSpPr>
        <p:spPr>
          <a:xfrm>
            <a:off x="9163050" y="1489465"/>
            <a:ext cx="2085975" cy="546868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Avancé/Attendre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2C79B038-DEA6-49D3-8EB6-AAC4E82AD392}"/>
              </a:ext>
            </a:extLst>
          </p:cNvPr>
          <p:cNvCxnSpPr>
            <a:cxnSpLocks/>
          </p:cNvCxnSpPr>
          <p:nvPr/>
        </p:nvCxnSpPr>
        <p:spPr>
          <a:xfrm>
            <a:off x="8877300" y="1762899"/>
            <a:ext cx="29210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1D1A9A5C-7F78-49CC-B9D9-FE2F68FF99DB}"/>
              </a:ext>
            </a:extLst>
          </p:cNvPr>
          <p:cNvSpPr/>
          <p:nvPr/>
        </p:nvSpPr>
        <p:spPr>
          <a:xfrm>
            <a:off x="9437687" y="2393950"/>
            <a:ext cx="1536700" cy="10160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Données joueur modifié</a:t>
            </a:r>
          </a:p>
        </p:txBody>
      </p: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4837FE9E-7498-47E4-B0FA-EFD195DE99E2}"/>
              </a:ext>
            </a:extLst>
          </p:cNvPr>
          <p:cNvCxnSpPr>
            <a:cxnSpLocks/>
            <a:stCxn id="42" idx="3"/>
            <a:endCxn id="44" idx="6"/>
          </p:cNvCxnSpPr>
          <p:nvPr/>
        </p:nvCxnSpPr>
        <p:spPr>
          <a:xfrm flipH="1">
            <a:off x="10974387" y="1762899"/>
            <a:ext cx="274638" cy="1139051"/>
          </a:xfrm>
          <a:prstGeom prst="bentConnector3">
            <a:avLst>
              <a:gd name="adj1" fmla="val -83237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4DA2302A-9BA6-4B8C-8714-405B0A4DA104}"/>
              </a:ext>
            </a:extLst>
          </p:cNvPr>
          <p:cNvCxnSpPr>
            <a:cxnSpLocks/>
            <a:stCxn id="37" idx="3"/>
            <a:endCxn id="44" idx="6"/>
          </p:cNvCxnSpPr>
          <p:nvPr/>
        </p:nvCxnSpPr>
        <p:spPr>
          <a:xfrm flipH="1">
            <a:off x="10974387" y="780666"/>
            <a:ext cx="39688" cy="2121284"/>
          </a:xfrm>
          <a:prstGeom prst="bentConnector3">
            <a:avLst>
              <a:gd name="adj1" fmla="val -959988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CC511FB4-A36C-43EE-AEB9-64CC2FB42CB1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8063707" y="2901950"/>
            <a:ext cx="137398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0066F6B-266A-4953-A2D2-107E66539177}"/>
              </a:ext>
            </a:extLst>
          </p:cNvPr>
          <p:cNvSpPr/>
          <p:nvPr/>
        </p:nvSpPr>
        <p:spPr>
          <a:xfrm>
            <a:off x="5938044" y="2628516"/>
            <a:ext cx="2085975" cy="546868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Mise à jour donnée</a:t>
            </a:r>
          </a:p>
        </p:txBody>
      </p:sp>
      <p:cxnSp>
        <p:nvCxnSpPr>
          <p:cNvPr id="62" name="Connecteur : en angle 61">
            <a:extLst>
              <a:ext uri="{FF2B5EF4-FFF2-40B4-BE49-F238E27FC236}">
                <a16:creationId xmlns:a16="http://schemas.microsoft.com/office/drawing/2014/main" id="{46EA76DC-04EB-4CE7-9646-14CF6331CA35}"/>
              </a:ext>
            </a:extLst>
          </p:cNvPr>
          <p:cNvCxnSpPr>
            <a:cxnSpLocks/>
            <a:stCxn id="57" idx="2"/>
            <a:endCxn id="7" idx="4"/>
          </p:cNvCxnSpPr>
          <p:nvPr/>
        </p:nvCxnSpPr>
        <p:spPr>
          <a:xfrm rot="5400000">
            <a:off x="3316083" y="1034051"/>
            <a:ext cx="1523617" cy="5806282"/>
          </a:xfrm>
          <a:prstGeom prst="bentConnector3">
            <a:avLst>
              <a:gd name="adj1" fmla="val 136676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148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2496</TotalTime>
  <Words>41</Words>
  <Application>Microsoft Office PowerPoint</Application>
  <PresentationFormat>Grand écran</PresentationFormat>
  <Paragraphs>19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Eleanore RENAUD</dc:creator>
  <cp:lastModifiedBy>Eleanore RENAUD</cp:lastModifiedBy>
  <cp:revision>4</cp:revision>
  <dcterms:created xsi:type="dcterms:W3CDTF">2021-03-28T14:10:49Z</dcterms:created>
  <dcterms:modified xsi:type="dcterms:W3CDTF">2021-03-30T07:47:13Z</dcterms:modified>
</cp:coreProperties>
</file>