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B622579-8E51-4571-AC54-878A78B4E5C1}">
          <p14:sldIdLst>
            <p14:sldId id="256"/>
          </p14:sldIdLst>
        </p14:section>
        <p14:section name="Développement" id="{F0ADF7AB-1E79-409E-A148-72B8483797A5}">
          <p14:sldIdLst>
            <p14:sldId id="257"/>
            <p14:sldId id="261"/>
            <p14:sldId id="258"/>
            <p14:sldId id="259"/>
          </p14:sldIdLst>
        </p14:section>
        <p14:section name="Conclusion" id="{6AE12B05-EF60-412F-9217-643F7804BBC6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36"/>
    <a:srgbClr val="398BCF"/>
    <a:srgbClr val="569CD6"/>
    <a:srgbClr val="437095"/>
    <a:srgbClr val="839496"/>
    <a:srgbClr val="668D9E"/>
    <a:srgbClr val="657B83"/>
    <a:srgbClr val="365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0863" autoAdjust="0"/>
  </p:normalViewPr>
  <p:slideViewPr>
    <p:cSldViewPr snapToGrid="0">
      <p:cViewPr varScale="1">
        <p:scale>
          <a:sx n="59" d="100"/>
          <a:sy n="59" d="100"/>
        </p:scale>
        <p:origin x="2952" y="90"/>
      </p:cViewPr>
      <p:guideLst>
        <p:guide orient="horz" pos="5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C610D-CE17-408E-88F5-E93D5F85FDCA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FC21A1D-188A-4E23-AF06-8245B8970E01}">
      <dgm:prSet phldrT="[Texte]"/>
      <dgm:spPr/>
      <dgm:t>
        <a:bodyPr/>
        <a:lstStyle/>
        <a:p>
          <a:r>
            <a:rPr lang="fr-FR" smtClean="0"/>
            <a:t>Suite logistique</a:t>
          </a:r>
          <a:endParaRPr lang="fr-FR" dirty="0"/>
        </a:p>
      </dgm:t>
    </dgm:pt>
    <dgm:pt modelId="{7F6C5853-DE97-498E-AAD5-F99E857222E1}" type="parTrans" cxnId="{9723AE90-781B-450A-9609-C186466886F3}">
      <dgm:prSet/>
      <dgm:spPr/>
      <dgm:t>
        <a:bodyPr/>
        <a:lstStyle/>
        <a:p>
          <a:endParaRPr lang="fr-FR"/>
        </a:p>
      </dgm:t>
    </dgm:pt>
    <dgm:pt modelId="{BAA1CA36-7440-443E-8DB3-C75A014E77AE}" type="sibTrans" cxnId="{9723AE90-781B-450A-9609-C186466886F3}">
      <dgm:prSet/>
      <dgm:spPr/>
      <dgm:t>
        <a:bodyPr/>
        <a:lstStyle/>
        <a:p>
          <a:endParaRPr lang="fr-FR"/>
        </a:p>
      </dgm:t>
    </dgm:pt>
    <dgm:pt modelId="{E072AE69-B31C-47EB-8E18-AEFBCF5AAFAC}">
      <dgm:prSet phldrT="[Texte]" custT="1"/>
      <dgm:spPr/>
      <dgm:t>
        <a:bodyPr anchor="ctr"/>
        <a:lstStyle/>
        <a:p>
          <a:pPr>
            <a:lnSpc>
              <a:spcPct val="100000"/>
            </a:lnSpc>
          </a:pPr>
          <a:r>
            <a:rPr lang="fr-FR" sz="1400" dirty="0" smtClean="0"/>
            <a:t>Introduction</a:t>
          </a:r>
          <a:endParaRPr lang="fr-FR" sz="1400" dirty="0"/>
        </a:p>
      </dgm:t>
    </dgm:pt>
    <dgm:pt modelId="{E56D83B4-1BE8-42D9-8A26-D6EDA2F6A6D3}" type="parTrans" cxnId="{CBA0821D-5C5D-4420-A1EF-B68FAB2C7133}">
      <dgm:prSet/>
      <dgm:spPr/>
      <dgm:t>
        <a:bodyPr/>
        <a:lstStyle/>
        <a:p>
          <a:endParaRPr lang="fr-FR"/>
        </a:p>
      </dgm:t>
    </dgm:pt>
    <dgm:pt modelId="{ECEF9953-3EB4-445A-99F4-7F8742784A2E}" type="sibTrans" cxnId="{CBA0821D-5C5D-4420-A1EF-B68FAB2C7133}">
      <dgm:prSet/>
      <dgm:spPr/>
      <dgm:t>
        <a:bodyPr/>
        <a:lstStyle/>
        <a:p>
          <a:endParaRPr lang="fr-FR"/>
        </a:p>
      </dgm:t>
    </dgm:pt>
    <dgm:pt modelId="{C7A8839E-F1EB-4BAF-8BD7-5624E1EDB818}">
      <dgm:prSet phldrT="[Texte]" custT="1"/>
      <dgm:spPr/>
      <dgm:t>
        <a:bodyPr anchor="ctr"/>
        <a:lstStyle/>
        <a:p>
          <a:pPr>
            <a:lnSpc>
              <a:spcPct val="100000"/>
            </a:lnSpc>
          </a:pPr>
          <a:r>
            <a:rPr lang="fr-FR" sz="1400" dirty="0" smtClean="0"/>
            <a:t>Théorème</a:t>
          </a:r>
          <a:endParaRPr lang="fr-FR" sz="1400" dirty="0"/>
        </a:p>
      </dgm:t>
    </dgm:pt>
    <dgm:pt modelId="{0D3842E5-FF47-4819-BCF6-8751EFB56476}" type="parTrans" cxnId="{595E76A0-07C0-4E7B-8474-FB39CDB1A3F0}">
      <dgm:prSet/>
      <dgm:spPr/>
      <dgm:t>
        <a:bodyPr/>
        <a:lstStyle/>
        <a:p>
          <a:endParaRPr lang="fr-FR"/>
        </a:p>
      </dgm:t>
    </dgm:pt>
    <dgm:pt modelId="{589D7F85-38F3-4D34-A931-311847B5061D}" type="sibTrans" cxnId="{595E76A0-07C0-4E7B-8474-FB39CDB1A3F0}">
      <dgm:prSet/>
      <dgm:spPr/>
      <dgm:t>
        <a:bodyPr/>
        <a:lstStyle/>
        <a:p>
          <a:endParaRPr lang="fr-FR"/>
        </a:p>
      </dgm:t>
    </dgm:pt>
    <dgm:pt modelId="{830D11FF-29F9-4AFF-A3DA-F055316A5799}">
      <dgm:prSet phldrT="[Texte]"/>
      <dgm:spPr/>
      <dgm:t>
        <a:bodyPr/>
        <a:lstStyle/>
        <a:p>
          <a:r>
            <a:rPr lang="fr-FR" dirty="0" smtClean="0"/>
            <a:t>Attracteurs</a:t>
          </a:r>
          <a:endParaRPr lang="fr-FR" dirty="0"/>
        </a:p>
      </dgm:t>
    </dgm:pt>
    <dgm:pt modelId="{6EDFE971-26DC-444E-8B6C-A04DFEBAFAE4}" type="parTrans" cxnId="{C7DDB589-8A41-4636-8B42-1390A7DDEE2F}">
      <dgm:prSet/>
      <dgm:spPr/>
      <dgm:t>
        <a:bodyPr/>
        <a:lstStyle/>
        <a:p>
          <a:endParaRPr lang="fr-FR"/>
        </a:p>
      </dgm:t>
    </dgm:pt>
    <dgm:pt modelId="{0D6827E5-493A-4CEE-B2A6-A1E7C842FA29}" type="sibTrans" cxnId="{C7DDB589-8A41-4636-8B42-1390A7DDEE2F}">
      <dgm:prSet/>
      <dgm:spPr/>
      <dgm:t>
        <a:bodyPr/>
        <a:lstStyle/>
        <a:p>
          <a:endParaRPr lang="fr-FR"/>
        </a:p>
      </dgm:t>
    </dgm:pt>
    <dgm:pt modelId="{1EF2F86E-DD4D-42EA-92DD-DED45D755EC5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dirty="0" smtClean="0"/>
            <a:t>Définition</a:t>
          </a:r>
          <a:endParaRPr lang="fr-FR" sz="1400" dirty="0"/>
        </a:p>
      </dgm:t>
    </dgm:pt>
    <dgm:pt modelId="{679082AB-7C8E-4BCE-BD72-56A9CE42E0A8}" type="parTrans" cxnId="{BA7B60BD-84C5-4F17-901F-600B1D3348DC}">
      <dgm:prSet/>
      <dgm:spPr/>
      <dgm:t>
        <a:bodyPr/>
        <a:lstStyle/>
        <a:p>
          <a:endParaRPr lang="fr-FR"/>
        </a:p>
      </dgm:t>
    </dgm:pt>
    <dgm:pt modelId="{5BCDA67B-B8BD-4B4D-8B1C-9E9DBBFFB0AC}" type="sibTrans" cxnId="{BA7B60BD-84C5-4F17-901F-600B1D3348DC}">
      <dgm:prSet/>
      <dgm:spPr/>
      <dgm:t>
        <a:bodyPr/>
        <a:lstStyle/>
        <a:p>
          <a:endParaRPr lang="fr-FR"/>
        </a:p>
      </dgm:t>
    </dgm:pt>
    <dgm:pt modelId="{4D85207A-8232-4277-A728-D5B44548D191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dirty="0" smtClean="0"/>
            <a:t>Cas étranges</a:t>
          </a:r>
          <a:endParaRPr lang="fr-FR" sz="1400" dirty="0"/>
        </a:p>
      </dgm:t>
    </dgm:pt>
    <dgm:pt modelId="{3302C014-F818-4CF7-87FB-A536615BF513}" type="parTrans" cxnId="{906AB1B4-00D8-4843-BB9D-C84160C2343F}">
      <dgm:prSet/>
      <dgm:spPr/>
      <dgm:t>
        <a:bodyPr/>
        <a:lstStyle/>
        <a:p>
          <a:endParaRPr lang="fr-FR"/>
        </a:p>
      </dgm:t>
    </dgm:pt>
    <dgm:pt modelId="{970D0941-679B-426B-9E9E-E98218E4555A}" type="sibTrans" cxnId="{906AB1B4-00D8-4843-BB9D-C84160C2343F}">
      <dgm:prSet/>
      <dgm:spPr/>
      <dgm:t>
        <a:bodyPr/>
        <a:lstStyle/>
        <a:p>
          <a:endParaRPr lang="fr-FR"/>
        </a:p>
      </dgm:t>
    </dgm:pt>
    <dgm:pt modelId="{273D0C83-7771-4433-8386-48FEC83DF855}">
      <dgm:prSet phldrT="[Texte]"/>
      <dgm:spPr/>
      <dgm:t>
        <a:bodyPr/>
        <a:lstStyle/>
        <a:p>
          <a:r>
            <a:rPr lang="fr-FR" dirty="0" smtClean="0"/>
            <a:t>Fractales</a:t>
          </a:r>
          <a:endParaRPr lang="fr-FR" dirty="0"/>
        </a:p>
      </dgm:t>
    </dgm:pt>
    <dgm:pt modelId="{BD8B0EE6-DA20-4CC4-9E11-924CB967AF6B}" type="parTrans" cxnId="{3FEAB7F3-90E6-4C87-B584-5035743C51D2}">
      <dgm:prSet/>
      <dgm:spPr/>
      <dgm:t>
        <a:bodyPr/>
        <a:lstStyle/>
        <a:p>
          <a:endParaRPr lang="fr-FR"/>
        </a:p>
      </dgm:t>
    </dgm:pt>
    <dgm:pt modelId="{2C0731EB-7F86-468D-8CE4-3E65FD31A8CD}" type="sibTrans" cxnId="{3FEAB7F3-90E6-4C87-B584-5035743C51D2}">
      <dgm:prSet/>
      <dgm:spPr/>
      <dgm:t>
        <a:bodyPr/>
        <a:lstStyle/>
        <a:p>
          <a:endParaRPr lang="fr-FR"/>
        </a:p>
      </dgm:t>
    </dgm:pt>
    <dgm:pt modelId="{DC257C60-FB26-4113-A8D9-2FF69348621A}">
      <dgm:prSet phldrT="[Texte]" custT="1"/>
      <dgm:spPr/>
      <dgm:t>
        <a:bodyPr anchor="ctr"/>
        <a:lstStyle/>
        <a:p>
          <a:pPr>
            <a:lnSpc>
              <a:spcPct val="100000"/>
            </a:lnSpc>
          </a:pPr>
          <a:r>
            <a:rPr lang="fr-FR" sz="1400" dirty="0" smtClean="0"/>
            <a:t>Application numérique</a:t>
          </a:r>
          <a:endParaRPr lang="fr-FR" sz="1400" dirty="0"/>
        </a:p>
      </dgm:t>
    </dgm:pt>
    <dgm:pt modelId="{FD9CA102-2417-4DA0-B3A6-6E80F686CE45}" type="parTrans" cxnId="{4B397D75-4016-4006-88B3-4F602F79E766}">
      <dgm:prSet/>
      <dgm:spPr/>
      <dgm:t>
        <a:bodyPr/>
        <a:lstStyle/>
        <a:p>
          <a:endParaRPr lang="fr-FR"/>
        </a:p>
      </dgm:t>
    </dgm:pt>
    <dgm:pt modelId="{3335E769-736F-42BE-84AD-5E22AF205A4C}" type="sibTrans" cxnId="{4B397D75-4016-4006-88B3-4F602F79E766}">
      <dgm:prSet/>
      <dgm:spPr/>
      <dgm:t>
        <a:bodyPr/>
        <a:lstStyle/>
        <a:p>
          <a:endParaRPr lang="fr-FR"/>
        </a:p>
      </dgm:t>
    </dgm:pt>
    <dgm:pt modelId="{AF664BFE-439E-4F86-9292-1988EB01CC21}">
      <dgm:prSet phldrT="[Texte]" custT="1"/>
      <dgm:spPr/>
      <dgm:t>
        <a:bodyPr anchor="ctr"/>
        <a:lstStyle/>
        <a:p>
          <a:pPr>
            <a:lnSpc>
              <a:spcPct val="100000"/>
            </a:lnSpc>
          </a:pPr>
          <a:r>
            <a:rPr lang="fr-FR" sz="1400" dirty="0" smtClean="0"/>
            <a:t>Notions</a:t>
          </a:r>
          <a:endParaRPr lang="fr-FR" sz="1400" dirty="0"/>
        </a:p>
      </dgm:t>
    </dgm:pt>
    <dgm:pt modelId="{72896632-7093-4F16-8CB2-AF07B2F66F1A}" type="parTrans" cxnId="{00A8F755-0513-428F-947C-7250C62621A0}">
      <dgm:prSet/>
      <dgm:spPr/>
      <dgm:t>
        <a:bodyPr/>
        <a:lstStyle/>
        <a:p>
          <a:endParaRPr lang="fr-FR"/>
        </a:p>
      </dgm:t>
    </dgm:pt>
    <dgm:pt modelId="{E1303A8B-FF14-4262-9208-61C3BC983815}" type="sibTrans" cxnId="{00A8F755-0513-428F-947C-7250C62621A0}">
      <dgm:prSet/>
      <dgm:spPr/>
      <dgm:t>
        <a:bodyPr/>
        <a:lstStyle/>
        <a:p>
          <a:endParaRPr lang="fr-FR"/>
        </a:p>
      </dgm:t>
    </dgm:pt>
    <dgm:pt modelId="{C4C58693-24FE-4209-8326-C366157EF37F}">
      <dgm:prSet phldrT="[Texte]" custT="1"/>
      <dgm:spPr/>
      <dgm:t>
        <a:bodyPr anchor="ctr"/>
        <a:lstStyle/>
        <a:p>
          <a:pPr>
            <a:lnSpc>
              <a:spcPct val="100000"/>
            </a:lnSpc>
          </a:pPr>
          <a:r>
            <a:rPr lang="fr-FR" sz="1400" smtClean="0"/>
            <a:t>Études</a:t>
          </a:r>
          <a:endParaRPr lang="fr-FR" sz="1400" dirty="0"/>
        </a:p>
      </dgm:t>
    </dgm:pt>
    <dgm:pt modelId="{6BC0F57E-4F0C-45A7-82C9-FDBE6F51FE6F}" type="parTrans" cxnId="{325C30FC-3285-47C3-869D-1F274B554ED5}">
      <dgm:prSet/>
      <dgm:spPr/>
      <dgm:t>
        <a:bodyPr/>
        <a:lstStyle/>
        <a:p>
          <a:endParaRPr lang="fr-FR"/>
        </a:p>
      </dgm:t>
    </dgm:pt>
    <dgm:pt modelId="{5D1454D6-5B7E-4499-9B03-266725A242FE}" type="sibTrans" cxnId="{325C30FC-3285-47C3-869D-1F274B554ED5}">
      <dgm:prSet/>
      <dgm:spPr/>
      <dgm:t>
        <a:bodyPr/>
        <a:lstStyle/>
        <a:p>
          <a:endParaRPr lang="fr-FR"/>
        </a:p>
      </dgm:t>
    </dgm:pt>
    <dgm:pt modelId="{9085C571-C75A-4BA4-899C-8560B5F5FE00}" type="pres">
      <dgm:prSet presAssocID="{6CAC610D-CE17-408E-88F5-E93D5F85FD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017482C-AC74-4484-918B-581853924207}" type="pres">
      <dgm:prSet presAssocID="{6CAC610D-CE17-408E-88F5-E93D5F85FDCA}" presName="tSp" presStyleCnt="0"/>
      <dgm:spPr/>
    </dgm:pt>
    <dgm:pt modelId="{7D5DDE65-113E-4833-A8C9-D75BD9B028C6}" type="pres">
      <dgm:prSet presAssocID="{6CAC610D-CE17-408E-88F5-E93D5F85FDCA}" presName="bSp" presStyleCnt="0"/>
      <dgm:spPr/>
    </dgm:pt>
    <dgm:pt modelId="{36ECD489-2ABE-4EB4-A9DB-5D97AC0D9F30}" type="pres">
      <dgm:prSet presAssocID="{6CAC610D-CE17-408E-88F5-E93D5F85FDCA}" presName="process" presStyleCnt="0"/>
      <dgm:spPr/>
    </dgm:pt>
    <dgm:pt modelId="{C0FACA1F-3DC3-4E8E-B098-5C5D3B207466}" type="pres">
      <dgm:prSet presAssocID="{DFC21A1D-188A-4E23-AF06-8245B8970E01}" presName="composite1" presStyleCnt="0"/>
      <dgm:spPr/>
    </dgm:pt>
    <dgm:pt modelId="{2A3742A5-EFA3-4AE1-9994-159B1EC473C4}" type="pres">
      <dgm:prSet presAssocID="{DFC21A1D-188A-4E23-AF06-8245B8970E01}" presName="dummyNode1" presStyleLbl="node1" presStyleIdx="0" presStyleCnt="3"/>
      <dgm:spPr/>
    </dgm:pt>
    <dgm:pt modelId="{D2961FBF-657A-4D9A-8BF0-30295325BB47}" type="pres">
      <dgm:prSet presAssocID="{DFC21A1D-188A-4E23-AF06-8245B8970E01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299CD0-68AB-46AE-8C4F-2967065D2783}" type="pres">
      <dgm:prSet presAssocID="{DFC21A1D-188A-4E23-AF06-8245B8970E01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689644-9214-4C40-9BF6-113522387967}" type="pres">
      <dgm:prSet presAssocID="{DFC21A1D-188A-4E23-AF06-8245B8970E01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CF9C0B-8B69-44C3-A44A-2F5D04E7E047}" type="pres">
      <dgm:prSet presAssocID="{DFC21A1D-188A-4E23-AF06-8245B8970E01}" presName="connSite1" presStyleCnt="0"/>
      <dgm:spPr/>
    </dgm:pt>
    <dgm:pt modelId="{341FB2F2-9D2F-426F-B711-69240B0CB2B3}" type="pres">
      <dgm:prSet presAssocID="{BAA1CA36-7440-443E-8DB3-C75A014E77AE}" presName="Name9" presStyleLbl="sibTrans2D1" presStyleIdx="0" presStyleCnt="2"/>
      <dgm:spPr/>
      <dgm:t>
        <a:bodyPr/>
        <a:lstStyle/>
        <a:p>
          <a:endParaRPr lang="fr-FR"/>
        </a:p>
      </dgm:t>
    </dgm:pt>
    <dgm:pt modelId="{BF0BD5B7-9BEA-4ECB-B9F4-78F264A8C2F6}" type="pres">
      <dgm:prSet presAssocID="{830D11FF-29F9-4AFF-A3DA-F055316A5799}" presName="composite2" presStyleCnt="0"/>
      <dgm:spPr/>
    </dgm:pt>
    <dgm:pt modelId="{3F8BBDE0-FC21-4D1F-BA2A-F8817A663173}" type="pres">
      <dgm:prSet presAssocID="{830D11FF-29F9-4AFF-A3DA-F055316A5799}" presName="dummyNode2" presStyleLbl="node1" presStyleIdx="0" presStyleCnt="3"/>
      <dgm:spPr/>
    </dgm:pt>
    <dgm:pt modelId="{092D80B3-EFE6-4C3A-9F66-10FE3B0BFF8F}" type="pres">
      <dgm:prSet presAssocID="{830D11FF-29F9-4AFF-A3DA-F055316A579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3840B9-119E-4195-8C56-0AA9542C6CE8}" type="pres">
      <dgm:prSet presAssocID="{830D11FF-29F9-4AFF-A3DA-F055316A579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970484-EC01-4BDC-8D52-39D6C274FFD5}" type="pres">
      <dgm:prSet presAssocID="{830D11FF-29F9-4AFF-A3DA-F055316A579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3D1E58-28BF-4D90-AC04-113F53A09F88}" type="pres">
      <dgm:prSet presAssocID="{830D11FF-29F9-4AFF-A3DA-F055316A5799}" presName="connSite2" presStyleCnt="0"/>
      <dgm:spPr/>
    </dgm:pt>
    <dgm:pt modelId="{2BE4DF9F-DC04-44B7-9C3B-BCD29B030917}" type="pres">
      <dgm:prSet presAssocID="{0D6827E5-493A-4CEE-B2A6-A1E7C842FA29}" presName="Name18" presStyleLbl="sibTrans2D1" presStyleIdx="1" presStyleCnt="2"/>
      <dgm:spPr/>
      <dgm:t>
        <a:bodyPr/>
        <a:lstStyle/>
        <a:p>
          <a:endParaRPr lang="fr-FR"/>
        </a:p>
      </dgm:t>
    </dgm:pt>
    <dgm:pt modelId="{FF42CE8D-EDFC-462B-A851-52FB178BCF4D}" type="pres">
      <dgm:prSet presAssocID="{273D0C83-7771-4433-8386-48FEC83DF855}" presName="composite1" presStyleCnt="0"/>
      <dgm:spPr/>
    </dgm:pt>
    <dgm:pt modelId="{81256E29-E71C-454C-97A5-D0A7D68A245F}" type="pres">
      <dgm:prSet presAssocID="{273D0C83-7771-4433-8386-48FEC83DF855}" presName="dummyNode1" presStyleLbl="node1" presStyleIdx="1" presStyleCnt="3"/>
      <dgm:spPr/>
    </dgm:pt>
    <dgm:pt modelId="{EACF51F0-2148-4A54-9745-46CE28802659}" type="pres">
      <dgm:prSet presAssocID="{273D0C83-7771-4433-8386-48FEC83DF855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8DDDBE-81FA-4F28-A0A3-B8D283954DD0}" type="pres">
      <dgm:prSet presAssocID="{273D0C83-7771-4433-8386-48FEC83DF855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AC0A8B-B235-4C4E-B31A-F0B66170408D}" type="pres">
      <dgm:prSet presAssocID="{273D0C83-7771-4433-8386-48FEC83DF855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61C42B-04A4-4A9B-97FB-3466A46C096E}" type="pres">
      <dgm:prSet presAssocID="{273D0C83-7771-4433-8386-48FEC83DF855}" presName="connSite1" presStyleCnt="0"/>
      <dgm:spPr/>
    </dgm:pt>
  </dgm:ptLst>
  <dgm:cxnLst>
    <dgm:cxn modelId="{4B397D75-4016-4006-88B3-4F602F79E766}" srcId="{273D0C83-7771-4433-8386-48FEC83DF855}" destId="{DC257C60-FB26-4113-A8D9-2FF69348621A}" srcOrd="1" destOrd="0" parTransId="{FD9CA102-2417-4DA0-B3A6-6E80F686CE45}" sibTransId="{3335E769-736F-42BE-84AD-5E22AF205A4C}"/>
    <dgm:cxn modelId="{2C27CDA2-7967-4809-A7FC-158E9025FD18}" type="presOf" srcId="{BAA1CA36-7440-443E-8DB3-C75A014E77AE}" destId="{341FB2F2-9D2F-426F-B711-69240B0CB2B3}" srcOrd="0" destOrd="0" presId="urn:microsoft.com/office/officeart/2005/8/layout/hProcess4"/>
    <dgm:cxn modelId="{7A594DD5-0A64-4757-B499-A18F9606D829}" type="presOf" srcId="{C7A8839E-F1EB-4BAF-8BD7-5624E1EDB818}" destId="{0C299CD0-68AB-46AE-8C4F-2967065D2783}" srcOrd="1" destOrd="2" presId="urn:microsoft.com/office/officeart/2005/8/layout/hProcess4"/>
    <dgm:cxn modelId="{D08D1904-3A84-4132-9004-2714425CB452}" type="presOf" srcId="{AF664BFE-439E-4F86-9292-1988EB01CC21}" destId="{608DDDBE-81FA-4F28-A0A3-B8D283954DD0}" srcOrd="1" destOrd="0" presId="urn:microsoft.com/office/officeart/2005/8/layout/hProcess4"/>
    <dgm:cxn modelId="{A20521B5-6F69-4D7B-BEDD-869E8ED63D61}" type="presOf" srcId="{1EF2F86E-DD4D-42EA-92DD-DED45D755EC5}" destId="{FA3840B9-119E-4195-8C56-0AA9542C6CE8}" srcOrd="1" destOrd="0" presId="urn:microsoft.com/office/officeart/2005/8/layout/hProcess4"/>
    <dgm:cxn modelId="{14168250-C0FA-4C3B-B1E0-CC9D6B9DBA0F}" type="presOf" srcId="{DC257C60-FB26-4113-A8D9-2FF69348621A}" destId="{EACF51F0-2148-4A54-9745-46CE28802659}" srcOrd="0" destOrd="1" presId="urn:microsoft.com/office/officeart/2005/8/layout/hProcess4"/>
    <dgm:cxn modelId="{5E8B636D-5CD8-4EA7-9323-354DFB5117FB}" type="presOf" srcId="{830D11FF-29F9-4AFF-A3DA-F055316A5799}" destId="{8F970484-EC01-4BDC-8D52-39D6C274FFD5}" srcOrd="0" destOrd="0" presId="urn:microsoft.com/office/officeart/2005/8/layout/hProcess4"/>
    <dgm:cxn modelId="{A90EA14A-7D4C-4DCE-865F-1994A2AFF54A}" type="presOf" srcId="{C4C58693-24FE-4209-8326-C366157EF37F}" destId="{0C299CD0-68AB-46AE-8C4F-2967065D2783}" srcOrd="1" destOrd="1" presId="urn:microsoft.com/office/officeart/2005/8/layout/hProcess4"/>
    <dgm:cxn modelId="{443130B2-C073-482A-977E-3AE3F4D670D2}" type="presOf" srcId="{AF664BFE-439E-4F86-9292-1988EB01CC21}" destId="{EACF51F0-2148-4A54-9745-46CE28802659}" srcOrd="0" destOrd="0" presId="urn:microsoft.com/office/officeart/2005/8/layout/hProcess4"/>
    <dgm:cxn modelId="{9723AE90-781B-450A-9609-C186466886F3}" srcId="{6CAC610D-CE17-408E-88F5-E93D5F85FDCA}" destId="{DFC21A1D-188A-4E23-AF06-8245B8970E01}" srcOrd="0" destOrd="0" parTransId="{7F6C5853-DE97-498E-AAD5-F99E857222E1}" sibTransId="{BAA1CA36-7440-443E-8DB3-C75A014E77AE}"/>
    <dgm:cxn modelId="{4FD61D4E-8772-4F3C-922D-ABBD3834B18C}" type="presOf" srcId="{E072AE69-B31C-47EB-8E18-AEFBCF5AAFAC}" destId="{D2961FBF-657A-4D9A-8BF0-30295325BB47}" srcOrd="0" destOrd="0" presId="urn:microsoft.com/office/officeart/2005/8/layout/hProcess4"/>
    <dgm:cxn modelId="{36B42E30-D9BE-48B9-A11C-24DA82CFB1CE}" type="presOf" srcId="{DFC21A1D-188A-4E23-AF06-8245B8970E01}" destId="{E3689644-9214-4C40-9BF6-113522387967}" srcOrd="0" destOrd="0" presId="urn:microsoft.com/office/officeart/2005/8/layout/hProcess4"/>
    <dgm:cxn modelId="{8CB5E4E1-DC03-4EC3-A2F1-1BDF743A89D4}" type="presOf" srcId="{C7A8839E-F1EB-4BAF-8BD7-5624E1EDB818}" destId="{D2961FBF-657A-4D9A-8BF0-30295325BB47}" srcOrd="0" destOrd="2" presId="urn:microsoft.com/office/officeart/2005/8/layout/hProcess4"/>
    <dgm:cxn modelId="{6C486DD4-7D93-4222-A667-C507F2011DD5}" type="presOf" srcId="{4D85207A-8232-4277-A728-D5B44548D191}" destId="{FA3840B9-119E-4195-8C56-0AA9542C6CE8}" srcOrd="1" destOrd="1" presId="urn:microsoft.com/office/officeart/2005/8/layout/hProcess4"/>
    <dgm:cxn modelId="{8D167442-9913-499E-B7BF-83CE142297CE}" type="presOf" srcId="{E072AE69-B31C-47EB-8E18-AEFBCF5AAFAC}" destId="{0C299CD0-68AB-46AE-8C4F-2967065D2783}" srcOrd="1" destOrd="0" presId="urn:microsoft.com/office/officeart/2005/8/layout/hProcess4"/>
    <dgm:cxn modelId="{325C30FC-3285-47C3-869D-1F274B554ED5}" srcId="{DFC21A1D-188A-4E23-AF06-8245B8970E01}" destId="{C4C58693-24FE-4209-8326-C366157EF37F}" srcOrd="1" destOrd="0" parTransId="{6BC0F57E-4F0C-45A7-82C9-FDBE6F51FE6F}" sibTransId="{5D1454D6-5B7E-4499-9B03-266725A242FE}"/>
    <dgm:cxn modelId="{595E76A0-07C0-4E7B-8474-FB39CDB1A3F0}" srcId="{DFC21A1D-188A-4E23-AF06-8245B8970E01}" destId="{C7A8839E-F1EB-4BAF-8BD7-5624E1EDB818}" srcOrd="2" destOrd="0" parTransId="{0D3842E5-FF47-4819-BCF6-8751EFB56476}" sibTransId="{589D7F85-38F3-4D34-A931-311847B5061D}"/>
    <dgm:cxn modelId="{2D6FCEE4-942E-45A9-AE98-280C5ABC945E}" type="presOf" srcId="{C4C58693-24FE-4209-8326-C366157EF37F}" destId="{D2961FBF-657A-4D9A-8BF0-30295325BB47}" srcOrd="0" destOrd="1" presId="urn:microsoft.com/office/officeart/2005/8/layout/hProcess4"/>
    <dgm:cxn modelId="{2A793350-CFC7-4E41-80F0-58F5500443EA}" type="presOf" srcId="{0D6827E5-493A-4CEE-B2A6-A1E7C842FA29}" destId="{2BE4DF9F-DC04-44B7-9C3B-BCD29B030917}" srcOrd="0" destOrd="0" presId="urn:microsoft.com/office/officeart/2005/8/layout/hProcess4"/>
    <dgm:cxn modelId="{C7DDB589-8A41-4636-8B42-1390A7DDEE2F}" srcId="{6CAC610D-CE17-408E-88F5-E93D5F85FDCA}" destId="{830D11FF-29F9-4AFF-A3DA-F055316A5799}" srcOrd="1" destOrd="0" parTransId="{6EDFE971-26DC-444E-8B6C-A04DFEBAFAE4}" sibTransId="{0D6827E5-493A-4CEE-B2A6-A1E7C842FA29}"/>
    <dgm:cxn modelId="{F7299113-20E0-4543-81F8-76A74140AD5B}" type="presOf" srcId="{273D0C83-7771-4433-8386-48FEC83DF855}" destId="{3CAC0A8B-B235-4C4E-B31A-F0B66170408D}" srcOrd="0" destOrd="0" presId="urn:microsoft.com/office/officeart/2005/8/layout/hProcess4"/>
    <dgm:cxn modelId="{3FEAB7F3-90E6-4C87-B584-5035743C51D2}" srcId="{6CAC610D-CE17-408E-88F5-E93D5F85FDCA}" destId="{273D0C83-7771-4433-8386-48FEC83DF855}" srcOrd="2" destOrd="0" parTransId="{BD8B0EE6-DA20-4CC4-9E11-924CB967AF6B}" sibTransId="{2C0731EB-7F86-468D-8CE4-3E65FD31A8CD}"/>
    <dgm:cxn modelId="{6C4D72DC-8B54-417E-BAC9-80845186CC90}" type="presOf" srcId="{1EF2F86E-DD4D-42EA-92DD-DED45D755EC5}" destId="{092D80B3-EFE6-4C3A-9F66-10FE3B0BFF8F}" srcOrd="0" destOrd="0" presId="urn:microsoft.com/office/officeart/2005/8/layout/hProcess4"/>
    <dgm:cxn modelId="{CBA0821D-5C5D-4420-A1EF-B68FAB2C7133}" srcId="{DFC21A1D-188A-4E23-AF06-8245B8970E01}" destId="{E072AE69-B31C-47EB-8E18-AEFBCF5AAFAC}" srcOrd="0" destOrd="0" parTransId="{E56D83B4-1BE8-42D9-8A26-D6EDA2F6A6D3}" sibTransId="{ECEF9953-3EB4-445A-99F4-7F8742784A2E}"/>
    <dgm:cxn modelId="{906AB1B4-00D8-4843-BB9D-C84160C2343F}" srcId="{830D11FF-29F9-4AFF-A3DA-F055316A5799}" destId="{4D85207A-8232-4277-A728-D5B44548D191}" srcOrd="1" destOrd="0" parTransId="{3302C014-F818-4CF7-87FB-A536615BF513}" sibTransId="{970D0941-679B-426B-9E9E-E98218E4555A}"/>
    <dgm:cxn modelId="{00A8F755-0513-428F-947C-7250C62621A0}" srcId="{273D0C83-7771-4433-8386-48FEC83DF855}" destId="{AF664BFE-439E-4F86-9292-1988EB01CC21}" srcOrd="0" destOrd="0" parTransId="{72896632-7093-4F16-8CB2-AF07B2F66F1A}" sibTransId="{E1303A8B-FF14-4262-9208-61C3BC983815}"/>
    <dgm:cxn modelId="{C35373B1-2117-4C93-AC9D-9E2212D5567A}" type="presOf" srcId="{6CAC610D-CE17-408E-88F5-E93D5F85FDCA}" destId="{9085C571-C75A-4BA4-899C-8560B5F5FE00}" srcOrd="0" destOrd="0" presId="urn:microsoft.com/office/officeart/2005/8/layout/hProcess4"/>
    <dgm:cxn modelId="{BA7B60BD-84C5-4F17-901F-600B1D3348DC}" srcId="{830D11FF-29F9-4AFF-A3DA-F055316A5799}" destId="{1EF2F86E-DD4D-42EA-92DD-DED45D755EC5}" srcOrd="0" destOrd="0" parTransId="{679082AB-7C8E-4BCE-BD72-56A9CE42E0A8}" sibTransId="{5BCDA67B-B8BD-4B4D-8B1C-9E9DBBFFB0AC}"/>
    <dgm:cxn modelId="{BB2D43C0-D3A4-48D9-9918-ADBF74A7AC2B}" type="presOf" srcId="{DC257C60-FB26-4113-A8D9-2FF69348621A}" destId="{608DDDBE-81FA-4F28-A0A3-B8D283954DD0}" srcOrd="1" destOrd="1" presId="urn:microsoft.com/office/officeart/2005/8/layout/hProcess4"/>
    <dgm:cxn modelId="{663F26D2-A1F0-4143-81EB-AA91C24332F2}" type="presOf" srcId="{4D85207A-8232-4277-A728-D5B44548D191}" destId="{092D80B3-EFE6-4C3A-9F66-10FE3B0BFF8F}" srcOrd="0" destOrd="1" presId="urn:microsoft.com/office/officeart/2005/8/layout/hProcess4"/>
    <dgm:cxn modelId="{9887F895-3AF0-4397-9634-4F7DD0590496}" type="presParOf" srcId="{9085C571-C75A-4BA4-899C-8560B5F5FE00}" destId="{0017482C-AC74-4484-918B-581853924207}" srcOrd="0" destOrd="0" presId="urn:microsoft.com/office/officeart/2005/8/layout/hProcess4"/>
    <dgm:cxn modelId="{AE06DBB4-DE54-46F3-B724-8880F5596E12}" type="presParOf" srcId="{9085C571-C75A-4BA4-899C-8560B5F5FE00}" destId="{7D5DDE65-113E-4833-A8C9-D75BD9B028C6}" srcOrd="1" destOrd="0" presId="urn:microsoft.com/office/officeart/2005/8/layout/hProcess4"/>
    <dgm:cxn modelId="{9807D90F-B83D-46FD-8CDD-B62B0955398F}" type="presParOf" srcId="{9085C571-C75A-4BA4-899C-8560B5F5FE00}" destId="{36ECD489-2ABE-4EB4-A9DB-5D97AC0D9F30}" srcOrd="2" destOrd="0" presId="urn:microsoft.com/office/officeart/2005/8/layout/hProcess4"/>
    <dgm:cxn modelId="{1A0FC218-DDCD-41F1-8FE6-49D5716A90CB}" type="presParOf" srcId="{36ECD489-2ABE-4EB4-A9DB-5D97AC0D9F30}" destId="{C0FACA1F-3DC3-4E8E-B098-5C5D3B207466}" srcOrd="0" destOrd="0" presId="urn:microsoft.com/office/officeart/2005/8/layout/hProcess4"/>
    <dgm:cxn modelId="{64AA9708-52D3-4711-AF18-2284A58AB7C3}" type="presParOf" srcId="{C0FACA1F-3DC3-4E8E-B098-5C5D3B207466}" destId="{2A3742A5-EFA3-4AE1-9994-159B1EC473C4}" srcOrd="0" destOrd="0" presId="urn:microsoft.com/office/officeart/2005/8/layout/hProcess4"/>
    <dgm:cxn modelId="{B32D63E0-8D6B-4D8D-B55C-A5FA6DDA9C38}" type="presParOf" srcId="{C0FACA1F-3DC3-4E8E-B098-5C5D3B207466}" destId="{D2961FBF-657A-4D9A-8BF0-30295325BB47}" srcOrd="1" destOrd="0" presId="urn:microsoft.com/office/officeart/2005/8/layout/hProcess4"/>
    <dgm:cxn modelId="{66064140-19FA-4EB2-936B-5CCA0A2B50AA}" type="presParOf" srcId="{C0FACA1F-3DC3-4E8E-B098-5C5D3B207466}" destId="{0C299CD0-68AB-46AE-8C4F-2967065D2783}" srcOrd="2" destOrd="0" presId="urn:microsoft.com/office/officeart/2005/8/layout/hProcess4"/>
    <dgm:cxn modelId="{C3132DFF-CDFD-4D91-9BB3-213AC0336947}" type="presParOf" srcId="{C0FACA1F-3DC3-4E8E-B098-5C5D3B207466}" destId="{E3689644-9214-4C40-9BF6-113522387967}" srcOrd="3" destOrd="0" presId="urn:microsoft.com/office/officeart/2005/8/layout/hProcess4"/>
    <dgm:cxn modelId="{4036218F-7125-4005-A7F9-8F763B225401}" type="presParOf" srcId="{C0FACA1F-3DC3-4E8E-B098-5C5D3B207466}" destId="{E6CF9C0B-8B69-44C3-A44A-2F5D04E7E047}" srcOrd="4" destOrd="0" presId="urn:microsoft.com/office/officeart/2005/8/layout/hProcess4"/>
    <dgm:cxn modelId="{9AABB9E3-D911-4719-B57D-B6A85105C2D4}" type="presParOf" srcId="{36ECD489-2ABE-4EB4-A9DB-5D97AC0D9F30}" destId="{341FB2F2-9D2F-426F-B711-69240B0CB2B3}" srcOrd="1" destOrd="0" presId="urn:microsoft.com/office/officeart/2005/8/layout/hProcess4"/>
    <dgm:cxn modelId="{9B034AB8-6109-4B2F-8EAA-342A670ABFA1}" type="presParOf" srcId="{36ECD489-2ABE-4EB4-A9DB-5D97AC0D9F30}" destId="{BF0BD5B7-9BEA-4ECB-B9F4-78F264A8C2F6}" srcOrd="2" destOrd="0" presId="urn:microsoft.com/office/officeart/2005/8/layout/hProcess4"/>
    <dgm:cxn modelId="{B56C9B74-1A9B-4630-B407-BEF5BAC4E3B1}" type="presParOf" srcId="{BF0BD5B7-9BEA-4ECB-B9F4-78F264A8C2F6}" destId="{3F8BBDE0-FC21-4D1F-BA2A-F8817A663173}" srcOrd="0" destOrd="0" presId="urn:microsoft.com/office/officeart/2005/8/layout/hProcess4"/>
    <dgm:cxn modelId="{EDC9FD2E-A035-4FCB-B962-FBBB5221C7A7}" type="presParOf" srcId="{BF0BD5B7-9BEA-4ECB-B9F4-78F264A8C2F6}" destId="{092D80B3-EFE6-4C3A-9F66-10FE3B0BFF8F}" srcOrd="1" destOrd="0" presId="urn:microsoft.com/office/officeart/2005/8/layout/hProcess4"/>
    <dgm:cxn modelId="{E33733DC-5E46-4F4C-95F8-3ADB69410CD2}" type="presParOf" srcId="{BF0BD5B7-9BEA-4ECB-B9F4-78F264A8C2F6}" destId="{FA3840B9-119E-4195-8C56-0AA9542C6CE8}" srcOrd="2" destOrd="0" presId="urn:microsoft.com/office/officeart/2005/8/layout/hProcess4"/>
    <dgm:cxn modelId="{AC02F0DB-B79D-4DBB-968A-0CD7A5DB4459}" type="presParOf" srcId="{BF0BD5B7-9BEA-4ECB-B9F4-78F264A8C2F6}" destId="{8F970484-EC01-4BDC-8D52-39D6C274FFD5}" srcOrd="3" destOrd="0" presId="urn:microsoft.com/office/officeart/2005/8/layout/hProcess4"/>
    <dgm:cxn modelId="{67AC139B-1C39-46AD-81B5-C4314CBB8227}" type="presParOf" srcId="{BF0BD5B7-9BEA-4ECB-B9F4-78F264A8C2F6}" destId="{7D3D1E58-28BF-4D90-AC04-113F53A09F88}" srcOrd="4" destOrd="0" presId="urn:microsoft.com/office/officeart/2005/8/layout/hProcess4"/>
    <dgm:cxn modelId="{52C14416-8891-4043-B288-D861B39FEDF6}" type="presParOf" srcId="{36ECD489-2ABE-4EB4-A9DB-5D97AC0D9F30}" destId="{2BE4DF9F-DC04-44B7-9C3B-BCD29B030917}" srcOrd="3" destOrd="0" presId="urn:microsoft.com/office/officeart/2005/8/layout/hProcess4"/>
    <dgm:cxn modelId="{E9C58AC0-16F4-454E-B8DF-7F784D09598E}" type="presParOf" srcId="{36ECD489-2ABE-4EB4-A9DB-5D97AC0D9F30}" destId="{FF42CE8D-EDFC-462B-A851-52FB178BCF4D}" srcOrd="4" destOrd="0" presId="urn:microsoft.com/office/officeart/2005/8/layout/hProcess4"/>
    <dgm:cxn modelId="{275D91B2-AD62-43D3-98E6-9367A083A2AC}" type="presParOf" srcId="{FF42CE8D-EDFC-462B-A851-52FB178BCF4D}" destId="{81256E29-E71C-454C-97A5-D0A7D68A245F}" srcOrd="0" destOrd="0" presId="urn:microsoft.com/office/officeart/2005/8/layout/hProcess4"/>
    <dgm:cxn modelId="{8ECE9D12-3A01-4369-8B75-3EB8C75CD3BE}" type="presParOf" srcId="{FF42CE8D-EDFC-462B-A851-52FB178BCF4D}" destId="{EACF51F0-2148-4A54-9745-46CE28802659}" srcOrd="1" destOrd="0" presId="urn:microsoft.com/office/officeart/2005/8/layout/hProcess4"/>
    <dgm:cxn modelId="{B5E0AFA5-0BB6-4AD2-ADCF-ED722A1BB955}" type="presParOf" srcId="{FF42CE8D-EDFC-462B-A851-52FB178BCF4D}" destId="{608DDDBE-81FA-4F28-A0A3-B8D283954DD0}" srcOrd="2" destOrd="0" presId="urn:microsoft.com/office/officeart/2005/8/layout/hProcess4"/>
    <dgm:cxn modelId="{354554DC-B77C-4B1C-AD5E-3F0AA58937DA}" type="presParOf" srcId="{FF42CE8D-EDFC-462B-A851-52FB178BCF4D}" destId="{3CAC0A8B-B235-4C4E-B31A-F0B66170408D}" srcOrd="3" destOrd="0" presId="urn:microsoft.com/office/officeart/2005/8/layout/hProcess4"/>
    <dgm:cxn modelId="{033B0D18-07C0-4845-ACB4-55324AF5F341}" type="presParOf" srcId="{FF42CE8D-EDFC-462B-A851-52FB178BCF4D}" destId="{5361C42B-04A4-4A9B-97FB-3466A46C096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767C9-4DC3-4FFA-8D44-9CB979CAC7CC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00E224-5A39-4AA8-8042-1D8ADEB6FD51}">
      <dgm:prSet phldrT="[Texte]"/>
      <dgm:spPr/>
      <dgm:t>
        <a:bodyPr/>
        <a:lstStyle/>
        <a:p>
          <a:r>
            <a:rPr lang="fr-FR" smtClean="0"/>
            <a:t>Notions</a:t>
          </a:r>
          <a:endParaRPr lang="fr-FR" dirty="0"/>
        </a:p>
      </dgm:t>
    </dgm:pt>
    <dgm:pt modelId="{11571E24-FD38-49C6-9BE4-B42219781C07}" type="parTrans" cxnId="{7193C086-BAA9-4606-8B52-D41173BC78D6}">
      <dgm:prSet/>
      <dgm:spPr/>
      <dgm:t>
        <a:bodyPr/>
        <a:lstStyle/>
        <a:p>
          <a:endParaRPr lang="fr-FR"/>
        </a:p>
      </dgm:t>
    </dgm:pt>
    <dgm:pt modelId="{4BFCF72C-7636-4602-9432-11B5B9BE5527}" type="sibTrans" cxnId="{7193C086-BAA9-4606-8B52-D41173BC78D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F312842C-469C-4912-ADDA-D821BC7E699E}">
          <dgm:prSet phldrT="[Texte]"/>
          <dgm:spPr/>
          <dgm:t>
            <a:bodyPr/>
            <a:lstStyle/>
            <a:p>
              <a:r>
                <a:rPr lang="fr-FR" b="0" dirty="0" smtClean="0"/>
                <a:t>Graine </a:t>
              </a:r>
              <a14:m>
                <m:oMath xmlns:m="http://schemas.openxmlformats.org/officeDocument/2006/math">
                  <m:sSub>
                    <m:sSubPr>
                      <m:ctrlPr>
                        <a:rPr lang="fr-FR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fr-FR" dirty="0"/>
            </a:p>
          </dgm:t>
        </dgm:pt>
      </mc:Choice>
      <mc:Fallback xmlns="">
        <dgm:pt modelId="{F312842C-469C-4912-ADDA-D821BC7E699E}">
          <dgm:prSet phldrT="[Texte]"/>
          <dgm:spPr/>
          <dgm:t>
            <a:bodyPr/>
            <a:lstStyle/>
            <a:p>
              <a:r>
                <a:rPr lang="fr-FR" b="0" dirty="0" smtClean="0"/>
                <a:t>Graine </a:t>
              </a:r>
              <a:r>
                <a:rPr lang="fr-FR" b="0" i="0" smtClean="0">
                  <a:latin typeface="Cambria Math" panose="02040503050406030204" pitchFamily="18" charset="0"/>
                </a:rPr>
                <a:t>𝑥_0</a:t>
              </a:r>
              <a:endParaRPr lang="fr-FR" dirty="0"/>
            </a:p>
          </dgm:t>
        </dgm:pt>
      </mc:Fallback>
    </mc:AlternateContent>
    <dgm:pt modelId="{CEBB5EB4-A128-40B0-97B4-F2C5C65EDF5D}" type="parTrans" cxnId="{A33AC36C-7E47-424E-87A8-3BFC38597384}">
      <dgm:prSet/>
      <dgm:spPr/>
      <dgm:t>
        <a:bodyPr/>
        <a:lstStyle/>
        <a:p>
          <a:endParaRPr lang="fr-FR"/>
        </a:p>
      </dgm:t>
    </dgm:pt>
    <dgm:pt modelId="{74594659-75BB-4812-9318-FE5D9EC5B3DD}" type="sibTrans" cxnId="{A33AC36C-7E47-424E-87A8-3BFC38597384}">
      <dgm:prSet/>
      <dgm:spPr/>
      <dgm:t>
        <a:bodyPr/>
        <a:lstStyle/>
        <a:p>
          <a:endParaRPr lang="fr-FR"/>
        </a:p>
      </dgm:t>
    </dgm:pt>
    <dgm:pt modelId="{991120BE-60E1-4A78-82F9-D343F2301D25}">
      <dgm:prSet phldrT="[Texte]"/>
      <dgm:spPr/>
      <dgm:t>
        <a:bodyPr/>
        <a:lstStyle/>
        <a:p>
          <a:r>
            <a:rPr lang="fr-FR" dirty="0" smtClean="0"/>
            <a:t>Modèle continu</a:t>
          </a:r>
          <a:endParaRPr lang="fr-FR" dirty="0"/>
        </a:p>
      </dgm:t>
    </dgm:pt>
    <dgm:pt modelId="{EC6EB0B8-643F-4360-9634-E2FDBE453A59}" type="parTrans" cxnId="{1382C56A-899A-4E32-8A8D-F917F158F39F}">
      <dgm:prSet/>
      <dgm:spPr/>
      <dgm:t>
        <a:bodyPr/>
        <a:lstStyle/>
        <a:p>
          <a:endParaRPr lang="fr-FR"/>
        </a:p>
      </dgm:t>
    </dgm:pt>
    <dgm:pt modelId="{8A499CB4-78C8-4158-9F82-1FD18F0023E4}" type="sibTrans" cxnId="{1382C56A-899A-4E32-8A8D-F917F158F39F}">
      <dgm:prSet/>
      <dgm:spPr/>
      <dgm:t>
        <a:bodyPr/>
        <a:lstStyle/>
        <a:p>
          <a:endParaRPr lang="fr-FR"/>
        </a:p>
      </dgm:t>
    </dgm:pt>
    <dgm:pt modelId="{E2897B49-084A-47B6-AA7C-E5EDD2261B3C}">
      <dgm:prSet phldrT="[Texte]"/>
      <dgm:spPr/>
      <dgm:t>
        <a:bodyPr/>
        <a:lstStyle/>
        <a:p>
          <a:r>
            <a:rPr lang="fr-FR" dirty="0" smtClean="0"/>
            <a:t>Comportement</a:t>
          </a:r>
          <a:endParaRPr lang="fr-FR" dirty="0"/>
        </a:p>
      </dgm:t>
    </dgm:pt>
    <dgm:pt modelId="{0E222669-36BE-4645-B22A-E7C708ED7B9D}" type="parTrans" cxnId="{DAF8A518-C051-42AC-9472-E9A9E14DE0A0}">
      <dgm:prSet/>
      <dgm:spPr/>
      <dgm:t>
        <a:bodyPr/>
        <a:lstStyle/>
        <a:p>
          <a:endParaRPr lang="fr-FR"/>
        </a:p>
      </dgm:t>
    </dgm:pt>
    <dgm:pt modelId="{40E6F284-870F-43EB-8F68-978095C92927}" type="sibTrans" cxnId="{DAF8A518-C051-42AC-9472-E9A9E14DE0A0}">
      <dgm:prSet/>
      <dgm:spPr/>
      <dgm:t>
        <a:bodyPr/>
        <a:lstStyle/>
        <a:p>
          <a:endParaRPr lang="fr-FR"/>
        </a:p>
      </dgm:t>
    </dgm:pt>
    <dgm:pt modelId="{61B37246-A5BF-4387-8492-5A8BAC4A373F}">
      <dgm:prSet phldrT="[Texte]"/>
      <dgm:spPr/>
      <dgm:t>
        <a:bodyPr/>
        <a:lstStyle/>
        <a:p>
          <a:r>
            <a:rPr lang="fr-FR" dirty="0" smtClean="0"/>
            <a:t>Points fixes</a:t>
          </a:r>
          <a:endParaRPr lang="fr-FR" dirty="0"/>
        </a:p>
      </dgm:t>
    </dgm:pt>
    <dgm:pt modelId="{48ABF6B3-F8D7-413A-810D-D15961460290}" type="parTrans" cxnId="{68C452D0-B961-403F-B4A1-13963D3892BD}">
      <dgm:prSet/>
      <dgm:spPr/>
      <dgm:t>
        <a:bodyPr/>
        <a:lstStyle/>
        <a:p>
          <a:endParaRPr lang="fr-FR"/>
        </a:p>
      </dgm:t>
    </dgm:pt>
    <dgm:pt modelId="{A9574A06-E9F7-42B4-AA0E-614518FE1D2B}" type="sibTrans" cxnId="{68C452D0-B961-403F-B4A1-13963D3892BD}">
      <dgm:prSet/>
      <dgm:spPr/>
      <dgm:t>
        <a:bodyPr/>
        <a:lstStyle/>
        <a:p>
          <a:endParaRPr lang="fr-FR"/>
        </a:p>
      </dgm:t>
    </dgm:pt>
    <dgm:pt modelId="{737B3374-3BF2-4DCC-8567-15F17CF8E3D1}">
      <dgm:prSet phldrT="[Texte]"/>
      <dgm:spPr/>
      <dgm:t>
        <a:bodyPr/>
        <a:lstStyle/>
        <a:p>
          <a:r>
            <a:rPr lang="fr-FR" smtClean="0"/>
            <a:t>Convergence</a:t>
          </a:r>
          <a:endParaRPr lang="fr-FR"/>
        </a:p>
      </dgm:t>
    </dgm:pt>
    <dgm:pt modelId="{6244886B-B972-4A90-A513-22F9E7A44F52}" type="parTrans" cxnId="{D69BD690-6D5B-457D-8C63-67440C56424B}">
      <dgm:prSet/>
      <dgm:spPr/>
      <dgm:t>
        <a:bodyPr/>
        <a:lstStyle/>
        <a:p>
          <a:endParaRPr lang="fr-FR"/>
        </a:p>
      </dgm:t>
    </dgm:pt>
    <dgm:pt modelId="{B0D9E072-B02B-4ED7-9593-E66333D59B89}" type="sibTrans" cxnId="{D69BD690-6D5B-457D-8C63-67440C56424B}">
      <dgm:prSet/>
      <dgm:spPr/>
      <dgm:t>
        <a:bodyPr/>
        <a:lstStyle/>
        <a:p>
          <a:endParaRPr lang="fr-FR"/>
        </a:p>
      </dgm:t>
    </dgm:pt>
    <dgm:pt modelId="{FE55233D-E0AD-4A77-97C4-4AB463BF4849}">
      <dgm:prSet phldrT="[Texte]"/>
      <dgm:spPr/>
      <dgm:t>
        <a:bodyPr/>
        <a:lstStyle/>
        <a:p>
          <a:r>
            <a:rPr lang="fr-FR" dirty="0" smtClean="0"/>
            <a:t>Bifurcation</a:t>
          </a:r>
          <a:endParaRPr lang="fr-FR" dirty="0"/>
        </a:p>
      </dgm:t>
    </dgm:pt>
    <dgm:pt modelId="{76123A28-BA4B-4D38-B8FD-7D01A9DD3BCC}" type="parTrans" cxnId="{89880628-2DFD-428E-9396-BFBDA4F42991}">
      <dgm:prSet/>
      <dgm:spPr/>
      <dgm:t>
        <a:bodyPr/>
        <a:lstStyle/>
        <a:p>
          <a:endParaRPr lang="fr-FR"/>
        </a:p>
      </dgm:t>
    </dgm:pt>
    <dgm:pt modelId="{C88B904C-67C3-4850-8379-12EACCFA7C98}" type="sibTrans" cxnId="{89880628-2DFD-428E-9396-BFBDA4F42991}">
      <dgm:prSet/>
      <dgm:spPr/>
      <dgm:t>
        <a:bodyPr/>
        <a:lstStyle/>
        <a:p>
          <a:endParaRPr lang="fr-FR"/>
        </a:p>
      </dgm:t>
    </dgm:pt>
    <dgm:pt modelId="{DC924EB0-B458-4B1E-8329-064E7E81B12B}">
      <dgm:prSet phldrT="[Texte]"/>
      <dgm:spPr/>
      <dgm:t>
        <a:bodyPr/>
        <a:lstStyle/>
        <a:p>
          <a:r>
            <a:rPr lang="fr-FR" smtClean="0"/>
            <a:t>Chaos</a:t>
          </a:r>
          <a:endParaRPr lang="fr-FR" dirty="0"/>
        </a:p>
      </dgm:t>
    </dgm:pt>
    <dgm:pt modelId="{3DE79740-6DB8-4B6B-B5E7-F8E6C1CC0D81}" type="parTrans" cxnId="{33F75EDA-DC71-4C86-A6C0-EFA37C1903F3}">
      <dgm:prSet/>
      <dgm:spPr/>
      <dgm:t>
        <a:bodyPr/>
        <a:lstStyle/>
        <a:p>
          <a:endParaRPr lang="fr-FR"/>
        </a:p>
      </dgm:t>
    </dgm:pt>
    <dgm:pt modelId="{C3A81D90-EADD-4432-ADFA-A17912FEB611}" type="sibTrans" cxnId="{33F75EDA-DC71-4C86-A6C0-EFA37C1903F3}">
      <dgm:prSet/>
      <dgm:spPr/>
      <dgm:t>
        <a:bodyPr/>
        <a:lstStyle/>
        <a:p>
          <a:endParaRPr lang="fr-FR"/>
        </a:p>
      </dgm:t>
    </dgm:pt>
    <dgm:pt modelId="{25D6FB6F-82D0-4929-AFAA-C8DFD5509A31}">
      <dgm:prSet phldrT="[Texte]"/>
      <dgm:spPr/>
      <dgm:t>
        <a:bodyPr/>
        <a:lstStyle/>
        <a:p>
          <a:r>
            <a:rPr lang="fr-FR" dirty="0" smtClean="0"/>
            <a:t>Théorème d’attractivité</a:t>
          </a:r>
          <a:endParaRPr lang="fr-FR" dirty="0"/>
        </a:p>
      </dgm:t>
    </dgm:pt>
    <dgm:pt modelId="{BE944160-70AA-4638-9E75-394629F1A7BA}" type="parTrans" cxnId="{9AB5410B-0CF7-4CF8-A34D-21B19FE51C1C}">
      <dgm:prSet/>
      <dgm:spPr/>
      <dgm:t>
        <a:bodyPr/>
        <a:lstStyle/>
        <a:p>
          <a:endParaRPr lang="fr-FR"/>
        </a:p>
      </dgm:t>
    </dgm:pt>
    <dgm:pt modelId="{288766FF-A328-4243-886D-FEA1E5EC6F21}" type="sibTrans" cxnId="{9AB5410B-0CF7-4CF8-A34D-21B19FE51C1C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9308C5D6-82E2-4FA0-BA32-4328BD79CD0B}">
          <dgm:prSet phldrT="[Texte]"/>
          <dgm:spPr/>
          <dgm:t>
            <a:bodyPr/>
            <a:lstStyle/>
            <a:p>
              <a:r>
                <a:rPr lang="fr-FR" dirty="0" smtClean="0"/>
                <a:t>Curseur </a:t>
              </a:r>
              <a14:m>
                <m:oMath xmlns:m="http://schemas.openxmlformats.org/officeDocument/2006/math">
                  <m:r>
                    <a:rPr lang="el-GR" smtClean="0">
                      <a:latin typeface="Cambria Math" panose="02040503050406030204" pitchFamily="18" charset="0"/>
                    </a:rPr>
                    <m:t>𝜇</m:t>
                  </m:r>
                </m:oMath>
              </a14:m>
              <a:endParaRPr lang="fr-FR" dirty="0"/>
            </a:p>
          </dgm:t>
        </dgm:pt>
      </mc:Choice>
      <mc:Fallback xmlns="">
        <dgm:pt modelId="{9308C5D6-82E2-4FA0-BA32-4328BD79CD0B}">
          <dgm:prSet phldrT="[Texte]"/>
          <dgm:spPr/>
          <dgm:t>
            <a:bodyPr/>
            <a:lstStyle/>
            <a:p>
              <a:r>
                <a:rPr lang="fr-FR" dirty="0" smtClean="0"/>
                <a:t>Curseur </a:t>
              </a:r>
              <a:r>
                <a:rPr lang="el-GR" i="0" smtClean="0"/>
                <a:t>𝜇</a:t>
              </a:r>
              <a:endParaRPr lang="fr-FR" dirty="0"/>
            </a:p>
          </dgm:t>
        </dgm:pt>
      </mc:Fallback>
    </mc:AlternateContent>
    <dgm:pt modelId="{84C6BDEF-2F55-4C09-83AF-AEDC08DFD748}" type="parTrans" cxnId="{78735C82-2057-4F18-92DA-73CF2EB4BB76}">
      <dgm:prSet/>
      <dgm:spPr/>
      <dgm:t>
        <a:bodyPr/>
        <a:lstStyle/>
        <a:p>
          <a:endParaRPr lang="fr-FR"/>
        </a:p>
      </dgm:t>
    </dgm:pt>
    <dgm:pt modelId="{F39AE39E-8BCF-4B8E-BA27-7BA5C3DE7697}" type="sibTrans" cxnId="{78735C82-2057-4F18-92DA-73CF2EB4BB7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E7E5D347-92B6-4B2B-B84B-0440EBD8529B}">
          <dgm:prSet phldrT="[Texte]"/>
          <dgm:spPr/>
          <dgm:t>
            <a:bodyPr/>
            <a:lstStyle/>
            <a:p>
              <a14:m>
                <m:oMath xmlns:m="http://schemas.openxmlformats.org/officeDocument/2006/math">
                  <m:d>
                    <m:dPr>
                      <m:begChr m:val="|"/>
                      <m:endChr m:val="|"/>
                      <m:ctrlPr>
                        <a:rPr lang="fr-FR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e>
                  </m:d>
                  <m:r>
                    <a:rPr lang="fr-FR" b="0" i="1" smtClean="0">
                      <a:latin typeface="Cambria Math" panose="02040503050406030204" pitchFamily="18" charset="0"/>
                    </a:rPr>
                    <m:t>&lt;1⇒</m:t>
                  </m:r>
                </m:oMath>
              </a14:m>
              <a:r>
                <a:rPr lang="fr-FR" dirty="0" smtClean="0"/>
                <a:t> attractif</a:t>
              </a:r>
              <a:endParaRPr lang="fr-FR" dirty="0"/>
            </a:p>
          </dgm:t>
        </dgm:pt>
      </mc:Choice>
      <mc:Fallback xmlns="">
        <dgm:pt modelId="{E7E5D347-92B6-4B2B-B84B-0440EBD8529B}">
          <dgm:prSet phldrT="[Texte]"/>
          <dgm:spPr/>
          <dgm:t>
            <a:bodyPr/>
            <a:lstStyle/>
            <a:p>
              <a:r>
                <a:rPr lang="fr-FR" b="0" i="0" smtClean="0">
                  <a:latin typeface="Cambria Math" panose="02040503050406030204" pitchFamily="18" charset="0"/>
                </a:rPr>
                <a:t>|𝑓^′ (𝑙)|&lt;1⇒</a:t>
              </a:r>
              <a:r>
                <a:rPr lang="fr-FR" dirty="0" smtClean="0"/>
                <a:t> attractif</a:t>
              </a:r>
              <a:endParaRPr lang="fr-FR" dirty="0"/>
            </a:p>
          </dgm:t>
        </dgm:pt>
      </mc:Fallback>
    </mc:AlternateContent>
    <dgm:pt modelId="{27222DBF-28DC-4070-821B-E059B87C2CE6}" type="parTrans" cxnId="{43FF530D-0ED2-45BF-A584-942AEC8937C0}">
      <dgm:prSet/>
      <dgm:spPr/>
      <dgm:t>
        <a:bodyPr/>
        <a:lstStyle/>
        <a:p>
          <a:endParaRPr lang="fr-FR"/>
        </a:p>
      </dgm:t>
    </dgm:pt>
    <dgm:pt modelId="{785C9625-E24A-4A39-878B-1EC94F63F31A}" type="sibTrans" cxnId="{43FF530D-0ED2-45BF-A584-942AEC8937C0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1C52C2C2-777C-4CD0-B464-F6904D7721FF}">
          <dgm:prSet phldrT="[Texte]"/>
          <dgm:spPr/>
          <dgm:t>
            <a:bodyPr/>
            <a:lstStyle/>
            <a:p>
              <a14:m>
                <m:oMath xmlns:m="http://schemas.openxmlformats.org/officeDocument/2006/math">
                  <m:d>
                    <m:dPr>
                      <m:begChr m:val="|"/>
                      <m:endChr m:val="|"/>
                      <m:ctrlPr>
                        <a:rPr lang="fr-FR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e>
                  </m:d>
                  <m:r>
                    <a:rPr lang="fr-FR" b="0" i="1" smtClean="0">
                      <a:latin typeface="Cambria Math" panose="02040503050406030204" pitchFamily="18" charset="0"/>
                    </a:rPr>
                    <m:t>&gt;1⇒</m:t>
                  </m:r>
                </m:oMath>
              </a14:m>
              <a:r>
                <a:rPr lang="fr-FR" dirty="0" smtClean="0"/>
                <a:t> répulsif</a:t>
              </a:r>
              <a:endParaRPr lang="fr-FR" dirty="0"/>
            </a:p>
          </dgm:t>
        </dgm:pt>
      </mc:Choice>
      <mc:Fallback xmlns="">
        <dgm:pt modelId="{1C52C2C2-777C-4CD0-B464-F6904D7721FF}">
          <dgm:prSet phldrT="[Texte]"/>
          <dgm:spPr/>
          <dgm:t>
            <a:bodyPr/>
            <a:lstStyle/>
            <a:p>
              <a:r>
                <a:rPr lang="fr-FR" b="0" i="0" smtClean="0">
                  <a:latin typeface="Cambria Math" panose="02040503050406030204" pitchFamily="18" charset="0"/>
                </a:rPr>
                <a:t>|𝑓^′ (𝑙)|&gt;1⇒</a:t>
              </a:r>
              <a:r>
                <a:rPr lang="fr-FR" dirty="0" smtClean="0"/>
                <a:t> répulsif</a:t>
              </a:r>
              <a:endParaRPr lang="fr-FR" dirty="0"/>
            </a:p>
          </dgm:t>
        </dgm:pt>
      </mc:Fallback>
    </mc:AlternateContent>
    <dgm:pt modelId="{818A0638-CE75-49FB-9A57-B4FBBD487894}" type="parTrans" cxnId="{B7775F70-EDA4-4330-BC0D-69F7C75EC68E}">
      <dgm:prSet/>
      <dgm:spPr/>
      <dgm:t>
        <a:bodyPr/>
        <a:lstStyle/>
        <a:p>
          <a:endParaRPr lang="fr-FR"/>
        </a:p>
      </dgm:t>
    </dgm:pt>
    <dgm:pt modelId="{ADD53CD0-E78E-4EAA-9334-7E36460E6AC4}" type="sibTrans" cxnId="{B7775F70-EDA4-4330-BC0D-69F7C75EC68E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EF969E24-F044-468C-9D9B-6442C7CA45D2}">
          <dgm:prSet phldrT="[Texte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m:oMathPara>
              </a14:m>
              <a:endParaRPr lang="fr-FR" dirty="0"/>
            </a:p>
          </dgm:t>
        </dgm:pt>
      </mc:Choice>
      <mc:Fallback xmlns="">
        <dgm:pt modelId="{EF969E24-F044-468C-9D9B-6442C7CA45D2}">
          <dgm:prSet phldrT="[Texte]"/>
          <dgm:spPr/>
          <dgm:t>
            <a:bodyPr/>
            <a:lstStyle/>
            <a:p>
              <a:r>
                <a:rPr lang="fr-FR" b="0" i="0" smtClean="0">
                  <a:latin typeface="Cambria Math" panose="02040503050406030204" pitchFamily="18" charset="0"/>
                </a:rPr>
                <a:t>𝑓^′ (𝑥)=𝜇(1−2𝑥)</a:t>
              </a:r>
              <a:endParaRPr lang="fr-FR" dirty="0"/>
            </a:p>
          </dgm:t>
        </dgm:pt>
      </mc:Fallback>
    </mc:AlternateContent>
    <dgm:pt modelId="{3E6C4564-1F6C-4965-AD34-BBF60ED4B12B}" type="parTrans" cxnId="{AE6F5A39-4488-4D52-BD76-39FB84E0E671}">
      <dgm:prSet/>
      <dgm:spPr/>
      <dgm:t>
        <a:bodyPr/>
        <a:lstStyle/>
        <a:p>
          <a:endParaRPr lang="fr-FR"/>
        </a:p>
      </dgm:t>
    </dgm:pt>
    <dgm:pt modelId="{85007AA3-2CF5-407A-B743-4C4CD9C7B059}" type="sibTrans" cxnId="{AE6F5A39-4488-4D52-BD76-39FB84E0E671}">
      <dgm:prSet/>
      <dgm:spPr/>
      <dgm:t>
        <a:bodyPr/>
        <a:lstStyle/>
        <a:p>
          <a:endParaRPr lang="fr-FR"/>
        </a:p>
      </dgm:t>
    </dgm:pt>
    <dgm:pt modelId="{D10470E9-1A57-4D22-9B52-D82FE2B5FB84}" type="pres">
      <dgm:prSet presAssocID="{4EC767C9-4DC3-4FFA-8D44-9CB979CAC7C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5165D3F-9128-4FD8-B55A-B27212BC2D14}" type="pres">
      <dgm:prSet presAssocID="{4EC767C9-4DC3-4FFA-8D44-9CB979CAC7CC}" presName="cycle" presStyleCnt="0"/>
      <dgm:spPr/>
    </dgm:pt>
    <dgm:pt modelId="{0FBE9CCB-AB25-4499-8F19-BE0E4F3C11BE}" type="pres">
      <dgm:prSet presAssocID="{4EC767C9-4DC3-4FFA-8D44-9CB979CAC7CC}" presName="centerShape" presStyleCnt="0"/>
      <dgm:spPr/>
    </dgm:pt>
    <dgm:pt modelId="{65DEBA64-65C7-46EA-810C-230472B7119D}" type="pres">
      <dgm:prSet presAssocID="{4EC767C9-4DC3-4FFA-8D44-9CB979CAC7CC}" presName="connSite" presStyleLbl="node1" presStyleIdx="0" presStyleCnt="4"/>
      <dgm:spPr/>
    </dgm:pt>
    <dgm:pt modelId="{218534D9-B71A-42AB-8837-65D7A042C5CA}" type="pres">
      <dgm:prSet presAssocID="{4EC767C9-4DC3-4FFA-8D44-9CB979CAC7CC}" presName="visible" presStyleLbl="node1" presStyleIdx="0" presStyleCnt="4"/>
      <dgm:spPr/>
    </dgm:pt>
    <dgm:pt modelId="{AD674C98-4E19-4BAB-8972-4C772B2D9A34}" type="pres">
      <dgm:prSet presAssocID="{11571E24-FD38-49C6-9BE4-B42219781C07}" presName="Name25" presStyleLbl="parChTrans1D1" presStyleIdx="0" presStyleCnt="3"/>
      <dgm:spPr/>
      <dgm:t>
        <a:bodyPr/>
        <a:lstStyle/>
        <a:p>
          <a:endParaRPr lang="fr-FR"/>
        </a:p>
      </dgm:t>
    </dgm:pt>
    <dgm:pt modelId="{DF359895-A24E-43E2-B790-AFFA1BD4713B}" type="pres">
      <dgm:prSet presAssocID="{5100E224-5A39-4AA8-8042-1D8ADEB6FD51}" presName="node" presStyleCnt="0"/>
      <dgm:spPr/>
    </dgm:pt>
    <dgm:pt modelId="{C2EFFCD3-0E96-4D61-A4EA-599C7767DB2A}" type="pres">
      <dgm:prSet presAssocID="{5100E224-5A39-4AA8-8042-1D8ADEB6FD51}" presName="parentNode" presStyleLbl="node1" presStyleIdx="1" presStyleCnt="4" custScaleX="105712" custScaleY="10970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6FDF15-B618-4E9B-B257-DC7F4BD0E204}" type="pres">
      <dgm:prSet presAssocID="{5100E224-5A39-4AA8-8042-1D8ADEB6FD51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6D6FE8-DB00-4602-A02E-C9D74F0C9CAC}" type="pres">
      <dgm:prSet presAssocID="{0E222669-36BE-4645-B22A-E7C708ED7B9D}" presName="Name25" presStyleLbl="parChTrans1D1" presStyleIdx="1" presStyleCnt="3"/>
      <dgm:spPr/>
      <dgm:t>
        <a:bodyPr/>
        <a:lstStyle/>
        <a:p>
          <a:endParaRPr lang="fr-FR"/>
        </a:p>
      </dgm:t>
    </dgm:pt>
    <dgm:pt modelId="{1B43693D-31DC-440C-841E-00CE81F86943}" type="pres">
      <dgm:prSet presAssocID="{E2897B49-084A-47B6-AA7C-E5EDD2261B3C}" presName="node" presStyleCnt="0"/>
      <dgm:spPr/>
    </dgm:pt>
    <dgm:pt modelId="{E27CA247-A482-4D60-B77C-BFD489B7B29E}" type="pres">
      <dgm:prSet presAssocID="{E2897B49-084A-47B6-AA7C-E5EDD2261B3C}" presName="parentNode" presStyleLbl="node1" presStyleIdx="2" presStyleCnt="4" custScaleX="105712" custScaleY="10970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FFF8D8-08E6-41EA-8B28-F0167A2E7E58}" type="pres">
      <dgm:prSet presAssocID="{E2897B49-084A-47B6-AA7C-E5EDD2261B3C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4E71AC-F89E-4F93-9D40-720FC430F11F}" type="pres">
      <dgm:prSet presAssocID="{48ABF6B3-F8D7-413A-810D-D15961460290}" presName="Name25" presStyleLbl="parChTrans1D1" presStyleIdx="2" presStyleCnt="3"/>
      <dgm:spPr/>
      <dgm:t>
        <a:bodyPr/>
        <a:lstStyle/>
        <a:p>
          <a:endParaRPr lang="fr-FR"/>
        </a:p>
      </dgm:t>
    </dgm:pt>
    <dgm:pt modelId="{9482B980-E4E9-4CFB-83A1-9DE54DBE11AF}" type="pres">
      <dgm:prSet presAssocID="{61B37246-A5BF-4387-8492-5A8BAC4A373F}" presName="node" presStyleCnt="0"/>
      <dgm:spPr/>
    </dgm:pt>
    <dgm:pt modelId="{4CEA5EEA-8E09-48B0-A2B2-32DEA37412A7}" type="pres">
      <dgm:prSet presAssocID="{61B37246-A5BF-4387-8492-5A8BAC4A373F}" presName="parentNode" presStyleLbl="node1" presStyleIdx="3" presStyleCnt="4" custScaleX="105712" custScaleY="10970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0493C8-084C-415F-9931-137C18C0CE88}" type="pres">
      <dgm:prSet presAssocID="{61B37246-A5BF-4387-8492-5A8BAC4A373F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69BD690-6D5B-457D-8C63-67440C56424B}" srcId="{E2897B49-084A-47B6-AA7C-E5EDD2261B3C}" destId="{737B3374-3BF2-4DCC-8567-15F17CF8E3D1}" srcOrd="0" destOrd="0" parTransId="{6244886B-B972-4A90-A513-22F9E7A44F52}" sibTransId="{B0D9E072-B02B-4ED7-9593-E66333D59B89}"/>
    <dgm:cxn modelId="{BF1878EF-0891-4468-9DD1-7699FF2554A9}" type="presOf" srcId="{EF969E24-F044-468C-9D9B-6442C7CA45D2}" destId="{370493C8-084C-415F-9931-137C18C0CE88}" srcOrd="0" destOrd="1" presId="urn:microsoft.com/office/officeart/2005/8/layout/radial2"/>
    <dgm:cxn modelId="{33F75EDA-DC71-4C86-A6C0-EFA37C1903F3}" srcId="{E2897B49-084A-47B6-AA7C-E5EDD2261B3C}" destId="{DC924EB0-B458-4B1E-8329-064E7E81B12B}" srcOrd="2" destOrd="0" parTransId="{3DE79740-6DB8-4B6B-B5E7-F8E6C1CC0D81}" sibTransId="{C3A81D90-EADD-4432-ADFA-A17912FEB611}"/>
    <dgm:cxn modelId="{AE6F5A39-4488-4D52-BD76-39FB84E0E671}" srcId="{25D6FB6F-82D0-4929-AFAA-C8DFD5509A31}" destId="{EF969E24-F044-468C-9D9B-6442C7CA45D2}" srcOrd="0" destOrd="0" parTransId="{3E6C4564-1F6C-4965-AD34-BBF60ED4B12B}" sibTransId="{85007AA3-2CF5-407A-B743-4C4CD9C7B059}"/>
    <dgm:cxn modelId="{4E115B2A-608F-4A0F-9986-19ABEC481667}" type="presOf" srcId="{E2897B49-084A-47B6-AA7C-E5EDD2261B3C}" destId="{E27CA247-A482-4D60-B77C-BFD489B7B29E}" srcOrd="0" destOrd="0" presId="urn:microsoft.com/office/officeart/2005/8/layout/radial2"/>
    <dgm:cxn modelId="{A33AC36C-7E47-424E-87A8-3BFC38597384}" srcId="{5100E224-5A39-4AA8-8042-1D8ADEB6FD51}" destId="{F312842C-469C-4912-ADDA-D821BC7E699E}" srcOrd="0" destOrd="0" parTransId="{CEBB5EB4-A128-40B0-97B4-F2C5C65EDF5D}" sibTransId="{74594659-75BB-4812-9318-FE5D9EC5B3DD}"/>
    <dgm:cxn modelId="{0F8093B5-6EE4-4EA6-9A13-B79E6FCA3AC3}" type="presOf" srcId="{9308C5D6-82E2-4FA0-BA32-4328BD79CD0B}" destId="{086FDF15-B618-4E9B-B257-DC7F4BD0E204}" srcOrd="0" destOrd="1" presId="urn:microsoft.com/office/officeart/2005/8/layout/radial2"/>
    <dgm:cxn modelId="{804ED9D6-9B7B-41C7-9459-0185F81C57BE}" type="presOf" srcId="{25D6FB6F-82D0-4929-AFAA-C8DFD5509A31}" destId="{370493C8-084C-415F-9931-137C18C0CE88}" srcOrd="0" destOrd="0" presId="urn:microsoft.com/office/officeart/2005/8/layout/radial2"/>
    <dgm:cxn modelId="{AEF29D88-E024-411F-93ED-2CEFE7D4EC43}" type="presOf" srcId="{991120BE-60E1-4A78-82F9-D343F2301D25}" destId="{086FDF15-B618-4E9B-B257-DC7F4BD0E204}" srcOrd="0" destOrd="2" presId="urn:microsoft.com/office/officeart/2005/8/layout/radial2"/>
    <dgm:cxn modelId="{93DC3308-5E94-497A-8B8E-CF5EEB4ABECE}" type="presOf" srcId="{0E222669-36BE-4645-B22A-E7C708ED7B9D}" destId="{BF6D6FE8-DB00-4602-A02E-C9D74F0C9CAC}" srcOrd="0" destOrd="0" presId="urn:microsoft.com/office/officeart/2005/8/layout/radial2"/>
    <dgm:cxn modelId="{5B7D1286-D7B5-40A7-9121-02FBA9DC3BBB}" type="presOf" srcId="{FE55233D-E0AD-4A77-97C4-4AB463BF4849}" destId="{78FFF8D8-08E6-41EA-8B28-F0167A2E7E58}" srcOrd="0" destOrd="1" presId="urn:microsoft.com/office/officeart/2005/8/layout/radial2"/>
    <dgm:cxn modelId="{78735C82-2057-4F18-92DA-73CF2EB4BB76}" srcId="{5100E224-5A39-4AA8-8042-1D8ADEB6FD51}" destId="{9308C5D6-82E2-4FA0-BA32-4328BD79CD0B}" srcOrd="1" destOrd="0" parTransId="{84C6BDEF-2F55-4C09-83AF-AEDC08DFD748}" sibTransId="{F39AE39E-8BCF-4B8E-BA27-7BA5C3DE7697}"/>
    <dgm:cxn modelId="{74D7D6D8-8DCF-4D42-88F0-B0B7008EB575}" type="presOf" srcId="{1C52C2C2-777C-4CD0-B464-F6904D7721FF}" destId="{370493C8-084C-415F-9931-137C18C0CE88}" srcOrd="0" destOrd="3" presId="urn:microsoft.com/office/officeart/2005/8/layout/radial2"/>
    <dgm:cxn modelId="{CD5FCCB0-7620-49ED-B681-0311E561AB1C}" type="presOf" srcId="{E7E5D347-92B6-4B2B-B84B-0440EBD8529B}" destId="{370493C8-084C-415F-9931-137C18C0CE88}" srcOrd="0" destOrd="2" presId="urn:microsoft.com/office/officeart/2005/8/layout/radial2"/>
    <dgm:cxn modelId="{04EB5B9E-8B1A-4C02-BC93-2C3437F3D97C}" type="presOf" srcId="{11571E24-FD38-49C6-9BE4-B42219781C07}" destId="{AD674C98-4E19-4BAB-8972-4C772B2D9A34}" srcOrd="0" destOrd="0" presId="urn:microsoft.com/office/officeart/2005/8/layout/radial2"/>
    <dgm:cxn modelId="{868B6F48-CFC7-4F77-9822-B0736608A779}" type="presOf" srcId="{5100E224-5A39-4AA8-8042-1D8ADEB6FD51}" destId="{C2EFFCD3-0E96-4D61-A4EA-599C7767DB2A}" srcOrd="0" destOrd="0" presId="urn:microsoft.com/office/officeart/2005/8/layout/radial2"/>
    <dgm:cxn modelId="{4BF55D76-A609-4686-BBE9-36BB9B9B27FE}" type="presOf" srcId="{DC924EB0-B458-4B1E-8329-064E7E81B12B}" destId="{78FFF8D8-08E6-41EA-8B28-F0167A2E7E58}" srcOrd="0" destOrd="2" presId="urn:microsoft.com/office/officeart/2005/8/layout/radial2"/>
    <dgm:cxn modelId="{70C148EE-05F2-4B5F-A778-EF0160B8E193}" type="presOf" srcId="{61B37246-A5BF-4387-8492-5A8BAC4A373F}" destId="{4CEA5EEA-8E09-48B0-A2B2-32DEA37412A7}" srcOrd="0" destOrd="0" presId="urn:microsoft.com/office/officeart/2005/8/layout/radial2"/>
    <dgm:cxn modelId="{B7775F70-EDA4-4330-BC0D-69F7C75EC68E}" srcId="{25D6FB6F-82D0-4929-AFAA-C8DFD5509A31}" destId="{1C52C2C2-777C-4CD0-B464-F6904D7721FF}" srcOrd="2" destOrd="0" parTransId="{818A0638-CE75-49FB-9A57-B4FBBD487894}" sibTransId="{ADD53CD0-E78E-4EAA-9334-7E36460E6AC4}"/>
    <dgm:cxn modelId="{CA443C68-E75E-48E9-B5D7-70D79A136718}" type="presOf" srcId="{737B3374-3BF2-4DCC-8567-15F17CF8E3D1}" destId="{78FFF8D8-08E6-41EA-8B28-F0167A2E7E58}" srcOrd="0" destOrd="0" presId="urn:microsoft.com/office/officeart/2005/8/layout/radial2"/>
    <dgm:cxn modelId="{7193C086-BAA9-4606-8B52-D41173BC78D6}" srcId="{4EC767C9-4DC3-4FFA-8D44-9CB979CAC7CC}" destId="{5100E224-5A39-4AA8-8042-1D8ADEB6FD51}" srcOrd="0" destOrd="0" parTransId="{11571E24-FD38-49C6-9BE4-B42219781C07}" sibTransId="{4BFCF72C-7636-4602-9432-11B5B9BE5527}"/>
    <dgm:cxn modelId="{1382C56A-899A-4E32-8A8D-F917F158F39F}" srcId="{5100E224-5A39-4AA8-8042-1D8ADEB6FD51}" destId="{991120BE-60E1-4A78-82F9-D343F2301D25}" srcOrd="2" destOrd="0" parTransId="{EC6EB0B8-643F-4360-9634-E2FDBE453A59}" sibTransId="{8A499CB4-78C8-4158-9F82-1FD18F0023E4}"/>
    <dgm:cxn modelId="{8B4355D3-FBAC-45BA-89C0-D6E68A5A755E}" type="presOf" srcId="{48ABF6B3-F8D7-413A-810D-D15961460290}" destId="{E14E71AC-F89E-4F93-9D40-720FC430F11F}" srcOrd="0" destOrd="0" presId="urn:microsoft.com/office/officeart/2005/8/layout/radial2"/>
    <dgm:cxn modelId="{68C452D0-B961-403F-B4A1-13963D3892BD}" srcId="{4EC767C9-4DC3-4FFA-8D44-9CB979CAC7CC}" destId="{61B37246-A5BF-4387-8492-5A8BAC4A373F}" srcOrd="2" destOrd="0" parTransId="{48ABF6B3-F8D7-413A-810D-D15961460290}" sibTransId="{A9574A06-E9F7-42B4-AA0E-614518FE1D2B}"/>
    <dgm:cxn modelId="{DAF8A518-C051-42AC-9472-E9A9E14DE0A0}" srcId="{4EC767C9-4DC3-4FFA-8D44-9CB979CAC7CC}" destId="{E2897B49-084A-47B6-AA7C-E5EDD2261B3C}" srcOrd="1" destOrd="0" parTransId="{0E222669-36BE-4645-B22A-E7C708ED7B9D}" sibTransId="{40E6F284-870F-43EB-8F68-978095C92927}"/>
    <dgm:cxn modelId="{4DBEFA6C-ADC3-4DA8-8573-BEAB13D62FCE}" type="presOf" srcId="{4EC767C9-4DC3-4FFA-8D44-9CB979CAC7CC}" destId="{D10470E9-1A57-4D22-9B52-D82FE2B5FB84}" srcOrd="0" destOrd="0" presId="urn:microsoft.com/office/officeart/2005/8/layout/radial2"/>
    <dgm:cxn modelId="{89880628-2DFD-428E-9396-BFBDA4F42991}" srcId="{E2897B49-084A-47B6-AA7C-E5EDD2261B3C}" destId="{FE55233D-E0AD-4A77-97C4-4AB463BF4849}" srcOrd="1" destOrd="0" parTransId="{76123A28-BA4B-4D38-B8FD-7D01A9DD3BCC}" sibTransId="{C88B904C-67C3-4850-8379-12EACCFA7C98}"/>
    <dgm:cxn modelId="{6BF32F34-99C1-4EAE-86A4-F58FFB4D188F}" type="presOf" srcId="{F312842C-469C-4912-ADDA-D821BC7E699E}" destId="{086FDF15-B618-4E9B-B257-DC7F4BD0E204}" srcOrd="0" destOrd="0" presId="urn:microsoft.com/office/officeart/2005/8/layout/radial2"/>
    <dgm:cxn modelId="{43FF530D-0ED2-45BF-A584-942AEC8937C0}" srcId="{25D6FB6F-82D0-4929-AFAA-C8DFD5509A31}" destId="{E7E5D347-92B6-4B2B-B84B-0440EBD8529B}" srcOrd="1" destOrd="0" parTransId="{27222DBF-28DC-4070-821B-E059B87C2CE6}" sibTransId="{785C9625-E24A-4A39-878B-1EC94F63F31A}"/>
    <dgm:cxn modelId="{9AB5410B-0CF7-4CF8-A34D-21B19FE51C1C}" srcId="{61B37246-A5BF-4387-8492-5A8BAC4A373F}" destId="{25D6FB6F-82D0-4929-AFAA-C8DFD5509A31}" srcOrd="0" destOrd="0" parTransId="{BE944160-70AA-4638-9E75-394629F1A7BA}" sibTransId="{288766FF-A328-4243-886D-FEA1E5EC6F21}"/>
    <dgm:cxn modelId="{7D9F32EC-9A78-4F31-A467-83676A9C262D}" type="presParOf" srcId="{D10470E9-1A57-4D22-9B52-D82FE2B5FB84}" destId="{65165D3F-9128-4FD8-B55A-B27212BC2D14}" srcOrd="0" destOrd="0" presId="urn:microsoft.com/office/officeart/2005/8/layout/radial2"/>
    <dgm:cxn modelId="{E6769288-53EC-4D43-928D-A90FADD1DB8B}" type="presParOf" srcId="{65165D3F-9128-4FD8-B55A-B27212BC2D14}" destId="{0FBE9CCB-AB25-4499-8F19-BE0E4F3C11BE}" srcOrd="0" destOrd="0" presId="urn:microsoft.com/office/officeart/2005/8/layout/radial2"/>
    <dgm:cxn modelId="{8E01B4BE-B6C9-42CE-895B-8B875558F7C1}" type="presParOf" srcId="{0FBE9CCB-AB25-4499-8F19-BE0E4F3C11BE}" destId="{65DEBA64-65C7-46EA-810C-230472B7119D}" srcOrd="0" destOrd="0" presId="urn:microsoft.com/office/officeart/2005/8/layout/radial2"/>
    <dgm:cxn modelId="{FC6D0F4D-5298-422E-BDA6-6E41AF39D2CC}" type="presParOf" srcId="{0FBE9CCB-AB25-4499-8F19-BE0E4F3C11BE}" destId="{218534D9-B71A-42AB-8837-65D7A042C5CA}" srcOrd="1" destOrd="0" presId="urn:microsoft.com/office/officeart/2005/8/layout/radial2"/>
    <dgm:cxn modelId="{E1A5DD36-88DD-4BA7-AA1E-79C085470AD3}" type="presParOf" srcId="{65165D3F-9128-4FD8-B55A-B27212BC2D14}" destId="{AD674C98-4E19-4BAB-8972-4C772B2D9A34}" srcOrd="1" destOrd="0" presId="urn:microsoft.com/office/officeart/2005/8/layout/radial2"/>
    <dgm:cxn modelId="{2EE4E7EB-93C1-455C-8093-023D19AC4183}" type="presParOf" srcId="{65165D3F-9128-4FD8-B55A-B27212BC2D14}" destId="{DF359895-A24E-43E2-B790-AFFA1BD4713B}" srcOrd="2" destOrd="0" presId="urn:microsoft.com/office/officeart/2005/8/layout/radial2"/>
    <dgm:cxn modelId="{AD9FEDEE-B089-455B-8AEF-CAC688451F66}" type="presParOf" srcId="{DF359895-A24E-43E2-B790-AFFA1BD4713B}" destId="{C2EFFCD3-0E96-4D61-A4EA-599C7767DB2A}" srcOrd="0" destOrd="0" presId="urn:microsoft.com/office/officeart/2005/8/layout/radial2"/>
    <dgm:cxn modelId="{5B789159-A174-447F-9CDF-1BC966D3A391}" type="presParOf" srcId="{DF359895-A24E-43E2-B790-AFFA1BD4713B}" destId="{086FDF15-B618-4E9B-B257-DC7F4BD0E204}" srcOrd="1" destOrd="0" presId="urn:microsoft.com/office/officeart/2005/8/layout/radial2"/>
    <dgm:cxn modelId="{7EC1DBF3-D3CA-48CE-A8B4-BF8AE4687C2E}" type="presParOf" srcId="{65165D3F-9128-4FD8-B55A-B27212BC2D14}" destId="{BF6D6FE8-DB00-4602-A02E-C9D74F0C9CAC}" srcOrd="3" destOrd="0" presId="urn:microsoft.com/office/officeart/2005/8/layout/radial2"/>
    <dgm:cxn modelId="{9AA13551-D4E3-4357-BD34-2169F3328986}" type="presParOf" srcId="{65165D3F-9128-4FD8-B55A-B27212BC2D14}" destId="{1B43693D-31DC-440C-841E-00CE81F86943}" srcOrd="4" destOrd="0" presId="urn:microsoft.com/office/officeart/2005/8/layout/radial2"/>
    <dgm:cxn modelId="{B681F0AC-92ED-4404-91DB-61852162192B}" type="presParOf" srcId="{1B43693D-31DC-440C-841E-00CE81F86943}" destId="{E27CA247-A482-4D60-B77C-BFD489B7B29E}" srcOrd="0" destOrd="0" presId="urn:microsoft.com/office/officeart/2005/8/layout/radial2"/>
    <dgm:cxn modelId="{BB6B7A41-21A9-4FB7-83C5-346F50C6519C}" type="presParOf" srcId="{1B43693D-31DC-440C-841E-00CE81F86943}" destId="{78FFF8D8-08E6-41EA-8B28-F0167A2E7E58}" srcOrd="1" destOrd="0" presId="urn:microsoft.com/office/officeart/2005/8/layout/radial2"/>
    <dgm:cxn modelId="{916FAD29-410D-4558-A955-DDFDB2514DD0}" type="presParOf" srcId="{65165D3F-9128-4FD8-B55A-B27212BC2D14}" destId="{E14E71AC-F89E-4F93-9D40-720FC430F11F}" srcOrd="5" destOrd="0" presId="urn:microsoft.com/office/officeart/2005/8/layout/radial2"/>
    <dgm:cxn modelId="{C8EA0CF7-B8C3-4591-93B1-B16FEA0B7706}" type="presParOf" srcId="{65165D3F-9128-4FD8-B55A-B27212BC2D14}" destId="{9482B980-E4E9-4CFB-83A1-9DE54DBE11AF}" srcOrd="6" destOrd="0" presId="urn:microsoft.com/office/officeart/2005/8/layout/radial2"/>
    <dgm:cxn modelId="{185D39DB-5434-48B3-8782-50B590AB9F68}" type="presParOf" srcId="{9482B980-E4E9-4CFB-83A1-9DE54DBE11AF}" destId="{4CEA5EEA-8E09-48B0-A2B2-32DEA37412A7}" srcOrd="0" destOrd="0" presId="urn:microsoft.com/office/officeart/2005/8/layout/radial2"/>
    <dgm:cxn modelId="{320E5277-2CA3-454B-B2E9-11FE9D58231E}" type="presParOf" srcId="{9482B980-E4E9-4CFB-83A1-9DE54DBE11AF}" destId="{370493C8-084C-415F-9931-137C18C0CE8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767C9-4DC3-4FFA-8D44-9CB979CAC7CC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00E224-5A39-4AA8-8042-1D8ADEB6FD51}">
      <dgm:prSet phldrT="[Texte]"/>
      <dgm:spPr/>
      <dgm:t>
        <a:bodyPr/>
        <a:lstStyle/>
        <a:p>
          <a:r>
            <a:rPr lang="fr-FR" smtClean="0"/>
            <a:t>Notions</a:t>
          </a:r>
          <a:endParaRPr lang="fr-FR" dirty="0"/>
        </a:p>
      </dgm:t>
    </dgm:pt>
    <dgm:pt modelId="{11571E24-FD38-49C6-9BE4-B42219781C07}" type="parTrans" cxnId="{7193C086-BAA9-4606-8B52-D41173BC78D6}">
      <dgm:prSet/>
      <dgm:spPr/>
      <dgm:t>
        <a:bodyPr/>
        <a:lstStyle/>
        <a:p>
          <a:endParaRPr lang="fr-FR"/>
        </a:p>
      </dgm:t>
    </dgm:pt>
    <dgm:pt modelId="{4BFCF72C-7636-4602-9432-11B5B9BE5527}" type="sibTrans" cxnId="{7193C086-BAA9-4606-8B52-D41173BC78D6}">
      <dgm:prSet/>
      <dgm:spPr/>
      <dgm:t>
        <a:bodyPr/>
        <a:lstStyle/>
        <a:p>
          <a:endParaRPr lang="fr-FR"/>
        </a:p>
      </dgm:t>
    </dgm:pt>
    <dgm:pt modelId="{F312842C-469C-4912-ADDA-D821BC7E699E}">
      <dgm:prSet phldrT="[Texte]"/>
      <dgm:spPr>
        <a:blipFill rotWithShape="0">
          <a:blip xmlns:r="http://schemas.openxmlformats.org/officeDocument/2006/relationships" r:embed="rId1"/>
          <a:stretch>
            <a:fillRect l="-6431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CEBB5EB4-A128-40B0-97B4-F2C5C65EDF5D}" type="parTrans" cxnId="{A33AC36C-7E47-424E-87A8-3BFC38597384}">
      <dgm:prSet/>
      <dgm:spPr/>
      <dgm:t>
        <a:bodyPr/>
        <a:lstStyle/>
        <a:p>
          <a:endParaRPr lang="fr-FR"/>
        </a:p>
      </dgm:t>
    </dgm:pt>
    <dgm:pt modelId="{74594659-75BB-4812-9318-FE5D9EC5B3DD}" type="sibTrans" cxnId="{A33AC36C-7E47-424E-87A8-3BFC38597384}">
      <dgm:prSet/>
      <dgm:spPr/>
      <dgm:t>
        <a:bodyPr/>
        <a:lstStyle/>
        <a:p>
          <a:endParaRPr lang="fr-FR"/>
        </a:p>
      </dgm:t>
    </dgm:pt>
    <dgm:pt modelId="{991120BE-60E1-4A78-82F9-D343F2301D25}">
      <dgm:prSet phldrT="[Texte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EC6EB0B8-643F-4360-9634-E2FDBE453A59}" type="parTrans" cxnId="{1382C56A-899A-4E32-8A8D-F917F158F39F}">
      <dgm:prSet/>
      <dgm:spPr/>
      <dgm:t>
        <a:bodyPr/>
        <a:lstStyle/>
        <a:p>
          <a:endParaRPr lang="fr-FR"/>
        </a:p>
      </dgm:t>
    </dgm:pt>
    <dgm:pt modelId="{8A499CB4-78C8-4158-9F82-1FD18F0023E4}" type="sibTrans" cxnId="{1382C56A-899A-4E32-8A8D-F917F158F39F}">
      <dgm:prSet/>
      <dgm:spPr/>
      <dgm:t>
        <a:bodyPr/>
        <a:lstStyle/>
        <a:p>
          <a:endParaRPr lang="fr-FR"/>
        </a:p>
      </dgm:t>
    </dgm:pt>
    <dgm:pt modelId="{E2897B49-084A-47B6-AA7C-E5EDD2261B3C}">
      <dgm:prSet phldrT="[Texte]"/>
      <dgm:spPr/>
      <dgm:t>
        <a:bodyPr/>
        <a:lstStyle/>
        <a:p>
          <a:r>
            <a:rPr lang="fr-FR" dirty="0" smtClean="0"/>
            <a:t>Comportement</a:t>
          </a:r>
          <a:endParaRPr lang="fr-FR" dirty="0"/>
        </a:p>
      </dgm:t>
    </dgm:pt>
    <dgm:pt modelId="{0E222669-36BE-4645-B22A-E7C708ED7B9D}" type="parTrans" cxnId="{DAF8A518-C051-42AC-9472-E9A9E14DE0A0}">
      <dgm:prSet/>
      <dgm:spPr/>
      <dgm:t>
        <a:bodyPr/>
        <a:lstStyle/>
        <a:p>
          <a:endParaRPr lang="fr-FR"/>
        </a:p>
      </dgm:t>
    </dgm:pt>
    <dgm:pt modelId="{40E6F284-870F-43EB-8F68-978095C92927}" type="sibTrans" cxnId="{DAF8A518-C051-42AC-9472-E9A9E14DE0A0}">
      <dgm:prSet/>
      <dgm:spPr/>
      <dgm:t>
        <a:bodyPr/>
        <a:lstStyle/>
        <a:p>
          <a:endParaRPr lang="fr-FR"/>
        </a:p>
      </dgm:t>
    </dgm:pt>
    <dgm:pt modelId="{61B37246-A5BF-4387-8492-5A8BAC4A373F}">
      <dgm:prSet phldrT="[Texte]"/>
      <dgm:spPr/>
      <dgm:t>
        <a:bodyPr/>
        <a:lstStyle/>
        <a:p>
          <a:r>
            <a:rPr lang="fr-FR" dirty="0" smtClean="0"/>
            <a:t>Points fixes</a:t>
          </a:r>
          <a:endParaRPr lang="fr-FR" dirty="0"/>
        </a:p>
      </dgm:t>
    </dgm:pt>
    <dgm:pt modelId="{48ABF6B3-F8D7-413A-810D-D15961460290}" type="parTrans" cxnId="{68C452D0-B961-403F-B4A1-13963D3892BD}">
      <dgm:prSet/>
      <dgm:spPr/>
      <dgm:t>
        <a:bodyPr/>
        <a:lstStyle/>
        <a:p>
          <a:endParaRPr lang="fr-FR"/>
        </a:p>
      </dgm:t>
    </dgm:pt>
    <dgm:pt modelId="{A9574A06-E9F7-42B4-AA0E-614518FE1D2B}" type="sibTrans" cxnId="{68C452D0-B961-403F-B4A1-13963D3892BD}">
      <dgm:prSet/>
      <dgm:spPr/>
      <dgm:t>
        <a:bodyPr/>
        <a:lstStyle/>
        <a:p>
          <a:endParaRPr lang="fr-FR"/>
        </a:p>
      </dgm:t>
    </dgm:pt>
    <dgm:pt modelId="{737B3374-3BF2-4DCC-8567-15F17CF8E3D1}">
      <dgm:prSet phldrT="[Texte]"/>
      <dgm:spPr/>
      <dgm:t>
        <a:bodyPr/>
        <a:lstStyle/>
        <a:p>
          <a:r>
            <a:rPr lang="fr-FR" smtClean="0"/>
            <a:t>Convergence</a:t>
          </a:r>
          <a:endParaRPr lang="fr-FR"/>
        </a:p>
      </dgm:t>
    </dgm:pt>
    <dgm:pt modelId="{6244886B-B972-4A90-A513-22F9E7A44F52}" type="parTrans" cxnId="{D69BD690-6D5B-457D-8C63-67440C56424B}">
      <dgm:prSet/>
      <dgm:spPr/>
      <dgm:t>
        <a:bodyPr/>
        <a:lstStyle/>
        <a:p>
          <a:endParaRPr lang="fr-FR"/>
        </a:p>
      </dgm:t>
    </dgm:pt>
    <dgm:pt modelId="{B0D9E072-B02B-4ED7-9593-E66333D59B89}" type="sibTrans" cxnId="{D69BD690-6D5B-457D-8C63-67440C56424B}">
      <dgm:prSet/>
      <dgm:spPr/>
      <dgm:t>
        <a:bodyPr/>
        <a:lstStyle/>
        <a:p>
          <a:endParaRPr lang="fr-FR"/>
        </a:p>
      </dgm:t>
    </dgm:pt>
    <dgm:pt modelId="{FE55233D-E0AD-4A77-97C4-4AB463BF4849}">
      <dgm:prSet phldrT="[Texte]"/>
      <dgm:spPr/>
      <dgm:t>
        <a:bodyPr/>
        <a:lstStyle/>
        <a:p>
          <a:r>
            <a:rPr lang="fr-FR" dirty="0" smtClean="0"/>
            <a:t>Bifurcation</a:t>
          </a:r>
          <a:endParaRPr lang="fr-FR" dirty="0"/>
        </a:p>
      </dgm:t>
    </dgm:pt>
    <dgm:pt modelId="{76123A28-BA4B-4D38-B8FD-7D01A9DD3BCC}" type="parTrans" cxnId="{89880628-2DFD-428E-9396-BFBDA4F42991}">
      <dgm:prSet/>
      <dgm:spPr/>
      <dgm:t>
        <a:bodyPr/>
        <a:lstStyle/>
        <a:p>
          <a:endParaRPr lang="fr-FR"/>
        </a:p>
      </dgm:t>
    </dgm:pt>
    <dgm:pt modelId="{C88B904C-67C3-4850-8379-12EACCFA7C98}" type="sibTrans" cxnId="{89880628-2DFD-428E-9396-BFBDA4F42991}">
      <dgm:prSet/>
      <dgm:spPr/>
      <dgm:t>
        <a:bodyPr/>
        <a:lstStyle/>
        <a:p>
          <a:endParaRPr lang="fr-FR"/>
        </a:p>
      </dgm:t>
    </dgm:pt>
    <dgm:pt modelId="{DC924EB0-B458-4B1E-8329-064E7E81B12B}">
      <dgm:prSet phldrT="[Texte]"/>
      <dgm:spPr/>
      <dgm:t>
        <a:bodyPr/>
        <a:lstStyle/>
        <a:p>
          <a:r>
            <a:rPr lang="fr-FR" smtClean="0"/>
            <a:t>Chaos</a:t>
          </a:r>
          <a:endParaRPr lang="fr-FR" dirty="0"/>
        </a:p>
      </dgm:t>
    </dgm:pt>
    <dgm:pt modelId="{3DE79740-6DB8-4B6B-B5E7-F8E6C1CC0D81}" type="parTrans" cxnId="{33F75EDA-DC71-4C86-A6C0-EFA37C1903F3}">
      <dgm:prSet/>
      <dgm:spPr/>
      <dgm:t>
        <a:bodyPr/>
        <a:lstStyle/>
        <a:p>
          <a:endParaRPr lang="fr-FR"/>
        </a:p>
      </dgm:t>
    </dgm:pt>
    <dgm:pt modelId="{C3A81D90-EADD-4432-ADFA-A17912FEB611}" type="sibTrans" cxnId="{33F75EDA-DC71-4C86-A6C0-EFA37C1903F3}">
      <dgm:prSet/>
      <dgm:spPr/>
      <dgm:t>
        <a:bodyPr/>
        <a:lstStyle/>
        <a:p>
          <a:endParaRPr lang="fr-FR"/>
        </a:p>
      </dgm:t>
    </dgm:pt>
    <dgm:pt modelId="{25D6FB6F-82D0-4929-AFAA-C8DFD5509A31}">
      <dgm:prSet phldrT="[Texte]"/>
      <dgm:spPr>
        <a:blipFill rotWithShape="0">
          <a:blip xmlns:r="http://schemas.openxmlformats.org/officeDocument/2006/relationships" r:embed="rId2"/>
          <a:stretch>
            <a:fillRect l="-5988" r="-3593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BE944160-70AA-4638-9E75-394629F1A7BA}" type="parTrans" cxnId="{9AB5410B-0CF7-4CF8-A34D-21B19FE51C1C}">
      <dgm:prSet/>
      <dgm:spPr/>
      <dgm:t>
        <a:bodyPr/>
        <a:lstStyle/>
        <a:p>
          <a:endParaRPr lang="fr-FR"/>
        </a:p>
      </dgm:t>
    </dgm:pt>
    <dgm:pt modelId="{288766FF-A328-4243-886D-FEA1E5EC6F21}" type="sibTrans" cxnId="{9AB5410B-0CF7-4CF8-A34D-21B19FE51C1C}">
      <dgm:prSet/>
      <dgm:spPr/>
      <dgm:t>
        <a:bodyPr/>
        <a:lstStyle/>
        <a:p>
          <a:endParaRPr lang="fr-FR"/>
        </a:p>
      </dgm:t>
    </dgm:pt>
    <dgm:pt modelId="{9308C5D6-82E2-4FA0-BA32-4328BD79CD0B}">
      <dgm:prSet phldrT="[Texte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84C6BDEF-2F55-4C09-83AF-AEDC08DFD748}" type="parTrans" cxnId="{78735C82-2057-4F18-92DA-73CF2EB4BB76}">
      <dgm:prSet/>
      <dgm:spPr/>
      <dgm:t>
        <a:bodyPr/>
        <a:lstStyle/>
        <a:p>
          <a:endParaRPr lang="fr-FR"/>
        </a:p>
      </dgm:t>
    </dgm:pt>
    <dgm:pt modelId="{F39AE39E-8BCF-4B8E-BA27-7BA5C3DE7697}" type="sibTrans" cxnId="{78735C82-2057-4F18-92DA-73CF2EB4BB76}">
      <dgm:prSet/>
      <dgm:spPr/>
      <dgm:t>
        <a:bodyPr/>
        <a:lstStyle/>
        <a:p>
          <a:endParaRPr lang="fr-FR"/>
        </a:p>
      </dgm:t>
    </dgm:pt>
    <dgm:pt modelId="{E7E5D347-92B6-4B2B-B84B-0440EBD8529B}">
      <dgm:prSet phldrT="[Texte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27222DBF-28DC-4070-821B-E059B87C2CE6}" type="parTrans" cxnId="{43FF530D-0ED2-45BF-A584-942AEC8937C0}">
      <dgm:prSet/>
      <dgm:spPr/>
      <dgm:t>
        <a:bodyPr/>
        <a:lstStyle/>
        <a:p>
          <a:endParaRPr lang="fr-FR"/>
        </a:p>
      </dgm:t>
    </dgm:pt>
    <dgm:pt modelId="{785C9625-E24A-4A39-878B-1EC94F63F31A}" type="sibTrans" cxnId="{43FF530D-0ED2-45BF-A584-942AEC8937C0}">
      <dgm:prSet/>
      <dgm:spPr/>
      <dgm:t>
        <a:bodyPr/>
        <a:lstStyle/>
        <a:p>
          <a:endParaRPr lang="fr-FR"/>
        </a:p>
      </dgm:t>
    </dgm:pt>
    <dgm:pt modelId="{1C52C2C2-777C-4CD0-B464-F6904D7721FF}">
      <dgm:prSet phldrT="[Texte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818A0638-CE75-49FB-9A57-B4FBBD487894}" type="parTrans" cxnId="{B7775F70-EDA4-4330-BC0D-69F7C75EC68E}">
      <dgm:prSet/>
      <dgm:spPr/>
      <dgm:t>
        <a:bodyPr/>
        <a:lstStyle/>
        <a:p>
          <a:endParaRPr lang="fr-FR"/>
        </a:p>
      </dgm:t>
    </dgm:pt>
    <dgm:pt modelId="{ADD53CD0-E78E-4EAA-9334-7E36460E6AC4}" type="sibTrans" cxnId="{B7775F70-EDA4-4330-BC0D-69F7C75EC68E}">
      <dgm:prSet/>
      <dgm:spPr/>
      <dgm:t>
        <a:bodyPr/>
        <a:lstStyle/>
        <a:p>
          <a:endParaRPr lang="fr-FR"/>
        </a:p>
      </dgm:t>
    </dgm:pt>
    <dgm:pt modelId="{EF969E24-F044-468C-9D9B-6442C7CA45D2}">
      <dgm:prSet phldrT="[Texte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3E6C4564-1F6C-4965-AD34-BBF60ED4B12B}" type="parTrans" cxnId="{AE6F5A39-4488-4D52-BD76-39FB84E0E671}">
      <dgm:prSet/>
      <dgm:spPr/>
      <dgm:t>
        <a:bodyPr/>
        <a:lstStyle/>
        <a:p>
          <a:endParaRPr lang="fr-FR"/>
        </a:p>
      </dgm:t>
    </dgm:pt>
    <dgm:pt modelId="{85007AA3-2CF5-407A-B743-4C4CD9C7B059}" type="sibTrans" cxnId="{AE6F5A39-4488-4D52-BD76-39FB84E0E671}">
      <dgm:prSet/>
      <dgm:spPr/>
      <dgm:t>
        <a:bodyPr/>
        <a:lstStyle/>
        <a:p>
          <a:endParaRPr lang="fr-FR"/>
        </a:p>
      </dgm:t>
    </dgm:pt>
    <dgm:pt modelId="{D10470E9-1A57-4D22-9B52-D82FE2B5FB84}" type="pres">
      <dgm:prSet presAssocID="{4EC767C9-4DC3-4FFA-8D44-9CB979CAC7C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5165D3F-9128-4FD8-B55A-B27212BC2D14}" type="pres">
      <dgm:prSet presAssocID="{4EC767C9-4DC3-4FFA-8D44-9CB979CAC7CC}" presName="cycle" presStyleCnt="0"/>
      <dgm:spPr/>
    </dgm:pt>
    <dgm:pt modelId="{0FBE9CCB-AB25-4499-8F19-BE0E4F3C11BE}" type="pres">
      <dgm:prSet presAssocID="{4EC767C9-4DC3-4FFA-8D44-9CB979CAC7CC}" presName="centerShape" presStyleCnt="0"/>
      <dgm:spPr/>
    </dgm:pt>
    <dgm:pt modelId="{65DEBA64-65C7-46EA-810C-230472B7119D}" type="pres">
      <dgm:prSet presAssocID="{4EC767C9-4DC3-4FFA-8D44-9CB979CAC7CC}" presName="connSite" presStyleLbl="node1" presStyleIdx="0" presStyleCnt="4"/>
      <dgm:spPr/>
    </dgm:pt>
    <dgm:pt modelId="{218534D9-B71A-42AB-8837-65D7A042C5CA}" type="pres">
      <dgm:prSet presAssocID="{4EC767C9-4DC3-4FFA-8D44-9CB979CAC7CC}" presName="visible" presStyleLbl="node1" presStyleIdx="0" presStyleCnt="4"/>
      <dgm:spPr/>
    </dgm:pt>
    <dgm:pt modelId="{AD674C98-4E19-4BAB-8972-4C772B2D9A34}" type="pres">
      <dgm:prSet presAssocID="{11571E24-FD38-49C6-9BE4-B42219781C07}" presName="Name25" presStyleLbl="parChTrans1D1" presStyleIdx="0" presStyleCnt="3"/>
      <dgm:spPr/>
      <dgm:t>
        <a:bodyPr/>
        <a:lstStyle/>
        <a:p>
          <a:endParaRPr lang="fr-FR"/>
        </a:p>
      </dgm:t>
    </dgm:pt>
    <dgm:pt modelId="{DF359895-A24E-43E2-B790-AFFA1BD4713B}" type="pres">
      <dgm:prSet presAssocID="{5100E224-5A39-4AA8-8042-1D8ADEB6FD51}" presName="node" presStyleCnt="0"/>
      <dgm:spPr/>
    </dgm:pt>
    <dgm:pt modelId="{C2EFFCD3-0E96-4D61-A4EA-599C7767DB2A}" type="pres">
      <dgm:prSet presAssocID="{5100E224-5A39-4AA8-8042-1D8ADEB6FD51}" presName="parentNode" presStyleLbl="node1" presStyleIdx="1" presStyleCnt="4" custScaleX="105712" custScaleY="10970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6FDF15-B618-4E9B-B257-DC7F4BD0E204}" type="pres">
      <dgm:prSet presAssocID="{5100E224-5A39-4AA8-8042-1D8ADEB6FD51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6D6FE8-DB00-4602-A02E-C9D74F0C9CAC}" type="pres">
      <dgm:prSet presAssocID="{0E222669-36BE-4645-B22A-E7C708ED7B9D}" presName="Name25" presStyleLbl="parChTrans1D1" presStyleIdx="1" presStyleCnt="3"/>
      <dgm:spPr/>
      <dgm:t>
        <a:bodyPr/>
        <a:lstStyle/>
        <a:p>
          <a:endParaRPr lang="fr-FR"/>
        </a:p>
      </dgm:t>
    </dgm:pt>
    <dgm:pt modelId="{1B43693D-31DC-440C-841E-00CE81F86943}" type="pres">
      <dgm:prSet presAssocID="{E2897B49-084A-47B6-AA7C-E5EDD2261B3C}" presName="node" presStyleCnt="0"/>
      <dgm:spPr/>
    </dgm:pt>
    <dgm:pt modelId="{E27CA247-A482-4D60-B77C-BFD489B7B29E}" type="pres">
      <dgm:prSet presAssocID="{E2897B49-084A-47B6-AA7C-E5EDD2261B3C}" presName="parentNode" presStyleLbl="node1" presStyleIdx="2" presStyleCnt="4" custScaleX="105712" custScaleY="10970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FFF8D8-08E6-41EA-8B28-F0167A2E7E58}" type="pres">
      <dgm:prSet presAssocID="{E2897B49-084A-47B6-AA7C-E5EDD2261B3C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4E71AC-F89E-4F93-9D40-720FC430F11F}" type="pres">
      <dgm:prSet presAssocID="{48ABF6B3-F8D7-413A-810D-D15961460290}" presName="Name25" presStyleLbl="parChTrans1D1" presStyleIdx="2" presStyleCnt="3"/>
      <dgm:spPr/>
      <dgm:t>
        <a:bodyPr/>
        <a:lstStyle/>
        <a:p>
          <a:endParaRPr lang="fr-FR"/>
        </a:p>
      </dgm:t>
    </dgm:pt>
    <dgm:pt modelId="{9482B980-E4E9-4CFB-83A1-9DE54DBE11AF}" type="pres">
      <dgm:prSet presAssocID="{61B37246-A5BF-4387-8492-5A8BAC4A373F}" presName="node" presStyleCnt="0"/>
      <dgm:spPr/>
    </dgm:pt>
    <dgm:pt modelId="{4CEA5EEA-8E09-48B0-A2B2-32DEA37412A7}" type="pres">
      <dgm:prSet presAssocID="{61B37246-A5BF-4387-8492-5A8BAC4A373F}" presName="parentNode" presStyleLbl="node1" presStyleIdx="3" presStyleCnt="4" custScaleX="105712" custScaleY="10970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0493C8-084C-415F-9931-137C18C0CE88}" type="pres">
      <dgm:prSet presAssocID="{61B37246-A5BF-4387-8492-5A8BAC4A373F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69BD690-6D5B-457D-8C63-67440C56424B}" srcId="{E2897B49-084A-47B6-AA7C-E5EDD2261B3C}" destId="{737B3374-3BF2-4DCC-8567-15F17CF8E3D1}" srcOrd="0" destOrd="0" parTransId="{6244886B-B972-4A90-A513-22F9E7A44F52}" sibTransId="{B0D9E072-B02B-4ED7-9593-E66333D59B89}"/>
    <dgm:cxn modelId="{BF1878EF-0891-4468-9DD1-7699FF2554A9}" type="presOf" srcId="{EF969E24-F044-468C-9D9B-6442C7CA45D2}" destId="{370493C8-084C-415F-9931-137C18C0CE88}" srcOrd="0" destOrd="1" presId="urn:microsoft.com/office/officeart/2005/8/layout/radial2"/>
    <dgm:cxn modelId="{33F75EDA-DC71-4C86-A6C0-EFA37C1903F3}" srcId="{E2897B49-084A-47B6-AA7C-E5EDD2261B3C}" destId="{DC924EB0-B458-4B1E-8329-064E7E81B12B}" srcOrd="2" destOrd="0" parTransId="{3DE79740-6DB8-4B6B-B5E7-F8E6C1CC0D81}" sibTransId="{C3A81D90-EADD-4432-ADFA-A17912FEB611}"/>
    <dgm:cxn modelId="{AE6F5A39-4488-4D52-BD76-39FB84E0E671}" srcId="{25D6FB6F-82D0-4929-AFAA-C8DFD5509A31}" destId="{EF969E24-F044-468C-9D9B-6442C7CA45D2}" srcOrd="0" destOrd="0" parTransId="{3E6C4564-1F6C-4965-AD34-BBF60ED4B12B}" sibTransId="{85007AA3-2CF5-407A-B743-4C4CD9C7B059}"/>
    <dgm:cxn modelId="{4E115B2A-608F-4A0F-9986-19ABEC481667}" type="presOf" srcId="{E2897B49-084A-47B6-AA7C-E5EDD2261B3C}" destId="{E27CA247-A482-4D60-B77C-BFD489B7B29E}" srcOrd="0" destOrd="0" presId="urn:microsoft.com/office/officeart/2005/8/layout/radial2"/>
    <dgm:cxn modelId="{A33AC36C-7E47-424E-87A8-3BFC38597384}" srcId="{5100E224-5A39-4AA8-8042-1D8ADEB6FD51}" destId="{F312842C-469C-4912-ADDA-D821BC7E699E}" srcOrd="0" destOrd="0" parTransId="{CEBB5EB4-A128-40B0-97B4-F2C5C65EDF5D}" sibTransId="{74594659-75BB-4812-9318-FE5D9EC5B3DD}"/>
    <dgm:cxn modelId="{0F8093B5-6EE4-4EA6-9A13-B79E6FCA3AC3}" type="presOf" srcId="{9308C5D6-82E2-4FA0-BA32-4328BD79CD0B}" destId="{086FDF15-B618-4E9B-B257-DC7F4BD0E204}" srcOrd="0" destOrd="1" presId="urn:microsoft.com/office/officeart/2005/8/layout/radial2"/>
    <dgm:cxn modelId="{804ED9D6-9B7B-41C7-9459-0185F81C57BE}" type="presOf" srcId="{25D6FB6F-82D0-4929-AFAA-C8DFD5509A31}" destId="{370493C8-084C-415F-9931-137C18C0CE88}" srcOrd="0" destOrd="0" presId="urn:microsoft.com/office/officeart/2005/8/layout/radial2"/>
    <dgm:cxn modelId="{AEF29D88-E024-411F-93ED-2CEFE7D4EC43}" type="presOf" srcId="{991120BE-60E1-4A78-82F9-D343F2301D25}" destId="{086FDF15-B618-4E9B-B257-DC7F4BD0E204}" srcOrd="0" destOrd="2" presId="urn:microsoft.com/office/officeart/2005/8/layout/radial2"/>
    <dgm:cxn modelId="{93DC3308-5E94-497A-8B8E-CF5EEB4ABECE}" type="presOf" srcId="{0E222669-36BE-4645-B22A-E7C708ED7B9D}" destId="{BF6D6FE8-DB00-4602-A02E-C9D74F0C9CAC}" srcOrd="0" destOrd="0" presId="urn:microsoft.com/office/officeart/2005/8/layout/radial2"/>
    <dgm:cxn modelId="{5B7D1286-D7B5-40A7-9121-02FBA9DC3BBB}" type="presOf" srcId="{FE55233D-E0AD-4A77-97C4-4AB463BF4849}" destId="{78FFF8D8-08E6-41EA-8B28-F0167A2E7E58}" srcOrd="0" destOrd="1" presId="urn:microsoft.com/office/officeart/2005/8/layout/radial2"/>
    <dgm:cxn modelId="{78735C82-2057-4F18-92DA-73CF2EB4BB76}" srcId="{5100E224-5A39-4AA8-8042-1D8ADEB6FD51}" destId="{9308C5D6-82E2-4FA0-BA32-4328BD79CD0B}" srcOrd="1" destOrd="0" parTransId="{84C6BDEF-2F55-4C09-83AF-AEDC08DFD748}" sibTransId="{F39AE39E-8BCF-4B8E-BA27-7BA5C3DE7697}"/>
    <dgm:cxn modelId="{74D7D6D8-8DCF-4D42-88F0-B0B7008EB575}" type="presOf" srcId="{1C52C2C2-777C-4CD0-B464-F6904D7721FF}" destId="{370493C8-084C-415F-9931-137C18C0CE88}" srcOrd="0" destOrd="3" presId="urn:microsoft.com/office/officeart/2005/8/layout/radial2"/>
    <dgm:cxn modelId="{CD5FCCB0-7620-49ED-B681-0311E561AB1C}" type="presOf" srcId="{E7E5D347-92B6-4B2B-B84B-0440EBD8529B}" destId="{370493C8-084C-415F-9931-137C18C0CE88}" srcOrd="0" destOrd="2" presId="urn:microsoft.com/office/officeart/2005/8/layout/radial2"/>
    <dgm:cxn modelId="{04EB5B9E-8B1A-4C02-BC93-2C3437F3D97C}" type="presOf" srcId="{11571E24-FD38-49C6-9BE4-B42219781C07}" destId="{AD674C98-4E19-4BAB-8972-4C772B2D9A34}" srcOrd="0" destOrd="0" presId="urn:microsoft.com/office/officeart/2005/8/layout/radial2"/>
    <dgm:cxn modelId="{868B6F48-CFC7-4F77-9822-B0736608A779}" type="presOf" srcId="{5100E224-5A39-4AA8-8042-1D8ADEB6FD51}" destId="{C2EFFCD3-0E96-4D61-A4EA-599C7767DB2A}" srcOrd="0" destOrd="0" presId="urn:microsoft.com/office/officeart/2005/8/layout/radial2"/>
    <dgm:cxn modelId="{4BF55D76-A609-4686-BBE9-36BB9B9B27FE}" type="presOf" srcId="{DC924EB0-B458-4B1E-8329-064E7E81B12B}" destId="{78FFF8D8-08E6-41EA-8B28-F0167A2E7E58}" srcOrd="0" destOrd="2" presId="urn:microsoft.com/office/officeart/2005/8/layout/radial2"/>
    <dgm:cxn modelId="{70C148EE-05F2-4B5F-A778-EF0160B8E193}" type="presOf" srcId="{61B37246-A5BF-4387-8492-5A8BAC4A373F}" destId="{4CEA5EEA-8E09-48B0-A2B2-32DEA37412A7}" srcOrd="0" destOrd="0" presId="urn:microsoft.com/office/officeart/2005/8/layout/radial2"/>
    <dgm:cxn modelId="{B7775F70-EDA4-4330-BC0D-69F7C75EC68E}" srcId="{25D6FB6F-82D0-4929-AFAA-C8DFD5509A31}" destId="{1C52C2C2-777C-4CD0-B464-F6904D7721FF}" srcOrd="2" destOrd="0" parTransId="{818A0638-CE75-49FB-9A57-B4FBBD487894}" sibTransId="{ADD53CD0-E78E-4EAA-9334-7E36460E6AC4}"/>
    <dgm:cxn modelId="{CA443C68-E75E-48E9-B5D7-70D79A136718}" type="presOf" srcId="{737B3374-3BF2-4DCC-8567-15F17CF8E3D1}" destId="{78FFF8D8-08E6-41EA-8B28-F0167A2E7E58}" srcOrd="0" destOrd="0" presId="urn:microsoft.com/office/officeart/2005/8/layout/radial2"/>
    <dgm:cxn modelId="{7193C086-BAA9-4606-8B52-D41173BC78D6}" srcId="{4EC767C9-4DC3-4FFA-8D44-9CB979CAC7CC}" destId="{5100E224-5A39-4AA8-8042-1D8ADEB6FD51}" srcOrd="0" destOrd="0" parTransId="{11571E24-FD38-49C6-9BE4-B42219781C07}" sibTransId="{4BFCF72C-7636-4602-9432-11B5B9BE5527}"/>
    <dgm:cxn modelId="{1382C56A-899A-4E32-8A8D-F917F158F39F}" srcId="{5100E224-5A39-4AA8-8042-1D8ADEB6FD51}" destId="{991120BE-60E1-4A78-82F9-D343F2301D25}" srcOrd="2" destOrd="0" parTransId="{EC6EB0B8-643F-4360-9634-E2FDBE453A59}" sibTransId="{8A499CB4-78C8-4158-9F82-1FD18F0023E4}"/>
    <dgm:cxn modelId="{8B4355D3-FBAC-45BA-89C0-D6E68A5A755E}" type="presOf" srcId="{48ABF6B3-F8D7-413A-810D-D15961460290}" destId="{E14E71AC-F89E-4F93-9D40-720FC430F11F}" srcOrd="0" destOrd="0" presId="urn:microsoft.com/office/officeart/2005/8/layout/radial2"/>
    <dgm:cxn modelId="{68C452D0-B961-403F-B4A1-13963D3892BD}" srcId="{4EC767C9-4DC3-4FFA-8D44-9CB979CAC7CC}" destId="{61B37246-A5BF-4387-8492-5A8BAC4A373F}" srcOrd="2" destOrd="0" parTransId="{48ABF6B3-F8D7-413A-810D-D15961460290}" sibTransId="{A9574A06-E9F7-42B4-AA0E-614518FE1D2B}"/>
    <dgm:cxn modelId="{DAF8A518-C051-42AC-9472-E9A9E14DE0A0}" srcId="{4EC767C9-4DC3-4FFA-8D44-9CB979CAC7CC}" destId="{E2897B49-084A-47B6-AA7C-E5EDD2261B3C}" srcOrd="1" destOrd="0" parTransId="{0E222669-36BE-4645-B22A-E7C708ED7B9D}" sibTransId="{40E6F284-870F-43EB-8F68-978095C92927}"/>
    <dgm:cxn modelId="{4DBEFA6C-ADC3-4DA8-8573-BEAB13D62FCE}" type="presOf" srcId="{4EC767C9-4DC3-4FFA-8D44-9CB979CAC7CC}" destId="{D10470E9-1A57-4D22-9B52-D82FE2B5FB84}" srcOrd="0" destOrd="0" presId="urn:microsoft.com/office/officeart/2005/8/layout/radial2"/>
    <dgm:cxn modelId="{89880628-2DFD-428E-9396-BFBDA4F42991}" srcId="{E2897B49-084A-47B6-AA7C-E5EDD2261B3C}" destId="{FE55233D-E0AD-4A77-97C4-4AB463BF4849}" srcOrd="1" destOrd="0" parTransId="{76123A28-BA4B-4D38-B8FD-7D01A9DD3BCC}" sibTransId="{C88B904C-67C3-4850-8379-12EACCFA7C98}"/>
    <dgm:cxn modelId="{6BF32F34-99C1-4EAE-86A4-F58FFB4D188F}" type="presOf" srcId="{F312842C-469C-4912-ADDA-D821BC7E699E}" destId="{086FDF15-B618-4E9B-B257-DC7F4BD0E204}" srcOrd="0" destOrd="0" presId="urn:microsoft.com/office/officeart/2005/8/layout/radial2"/>
    <dgm:cxn modelId="{43FF530D-0ED2-45BF-A584-942AEC8937C0}" srcId="{25D6FB6F-82D0-4929-AFAA-C8DFD5509A31}" destId="{E7E5D347-92B6-4B2B-B84B-0440EBD8529B}" srcOrd="1" destOrd="0" parTransId="{27222DBF-28DC-4070-821B-E059B87C2CE6}" sibTransId="{785C9625-E24A-4A39-878B-1EC94F63F31A}"/>
    <dgm:cxn modelId="{9AB5410B-0CF7-4CF8-A34D-21B19FE51C1C}" srcId="{61B37246-A5BF-4387-8492-5A8BAC4A373F}" destId="{25D6FB6F-82D0-4929-AFAA-C8DFD5509A31}" srcOrd="0" destOrd="0" parTransId="{BE944160-70AA-4638-9E75-394629F1A7BA}" sibTransId="{288766FF-A328-4243-886D-FEA1E5EC6F21}"/>
    <dgm:cxn modelId="{7D9F32EC-9A78-4F31-A467-83676A9C262D}" type="presParOf" srcId="{D10470E9-1A57-4D22-9B52-D82FE2B5FB84}" destId="{65165D3F-9128-4FD8-B55A-B27212BC2D14}" srcOrd="0" destOrd="0" presId="urn:microsoft.com/office/officeart/2005/8/layout/radial2"/>
    <dgm:cxn modelId="{E6769288-53EC-4D43-928D-A90FADD1DB8B}" type="presParOf" srcId="{65165D3F-9128-4FD8-B55A-B27212BC2D14}" destId="{0FBE9CCB-AB25-4499-8F19-BE0E4F3C11BE}" srcOrd="0" destOrd="0" presId="urn:microsoft.com/office/officeart/2005/8/layout/radial2"/>
    <dgm:cxn modelId="{8E01B4BE-B6C9-42CE-895B-8B875558F7C1}" type="presParOf" srcId="{0FBE9CCB-AB25-4499-8F19-BE0E4F3C11BE}" destId="{65DEBA64-65C7-46EA-810C-230472B7119D}" srcOrd="0" destOrd="0" presId="urn:microsoft.com/office/officeart/2005/8/layout/radial2"/>
    <dgm:cxn modelId="{FC6D0F4D-5298-422E-BDA6-6E41AF39D2CC}" type="presParOf" srcId="{0FBE9CCB-AB25-4499-8F19-BE0E4F3C11BE}" destId="{218534D9-B71A-42AB-8837-65D7A042C5CA}" srcOrd="1" destOrd="0" presId="urn:microsoft.com/office/officeart/2005/8/layout/radial2"/>
    <dgm:cxn modelId="{E1A5DD36-88DD-4BA7-AA1E-79C085470AD3}" type="presParOf" srcId="{65165D3F-9128-4FD8-B55A-B27212BC2D14}" destId="{AD674C98-4E19-4BAB-8972-4C772B2D9A34}" srcOrd="1" destOrd="0" presId="urn:microsoft.com/office/officeart/2005/8/layout/radial2"/>
    <dgm:cxn modelId="{2EE4E7EB-93C1-455C-8093-023D19AC4183}" type="presParOf" srcId="{65165D3F-9128-4FD8-B55A-B27212BC2D14}" destId="{DF359895-A24E-43E2-B790-AFFA1BD4713B}" srcOrd="2" destOrd="0" presId="urn:microsoft.com/office/officeart/2005/8/layout/radial2"/>
    <dgm:cxn modelId="{AD9FEDEE-B089-455B-8AEF-CAC688451F66}" type="presParOf" srcId="{DF359895-A24E-43E2-B790-AFFA1BD4713B}" destId="{C2EFFCD3-0E96-4D61-A4EA-599C7767DB2A}" srcOrd="0" destOrd="0" presId="urn:microsoft.com/office/officeart/2005/8/layout/radial2"/>
    <dgm:cxn modelId="{5B789159-A174-447F-9CDF-1BC966D3A391}" type="presParOf" srcId="{DF359895-A24E-43E2-B790-AFFA1BD4713B}" destId="{086FDF15-B618-4E9B-B257-DC7F4BD0E204}" srcOrd="1" destOrd="0" presId="urn:microsoft.com/office/officeart/2005/8/layout/radial2"/>
    <dgm:cxn modelId="{7EC1DBF3-D3CA-48CE-A8B4-BF8AE4687C2E}" type="presParOf" srcId="{65165D3F-9128-4FD8-B55A-B27212BC2D14}" destId="{BF6D6FE8-DB00-4602-A02E-C9D74F0C9CAC}" srcOrd="3" destOrd="0" presId="urn:microsoft.com/office/officeart/2005/8/layout/radial2"/>
    <dgm:cxn modelId="{9AA13551-D4E3-4357-BD34-2169F3328986}" type="presParOf" srcId="{65165D3F-9128-4FD8-B55A-B27212BC2D14}" destId="{1B43693D-31DC-440C-841E-00CE81F86943}" srcOrd="4" destOrd="0" presId="urn:microsoft.com/office/officeart/2005/8/layout/radial2"/>
    <dgm:cxn modelId="{B681F0AC-92ED-4404-91DB-61852162192B}" type="presParOf" srcId="{1B43693D-31DC-440C-841E-00CE81F86943}" destId="{E27CA247-A482-4D60-B77C-BFD489B7B29E}" srcOrd="0" destOrd="0" presId="urn:microsoft.com/office/officeart/2005/8/layout/radial2"/>
    <dgm:cxn modelId="{BB6B7A41-21A9-4FB7-83C5-346F50C6519C}" type="presParOf" srcId="{1B43693D-31DC-440C-841E-00CE81F86943}" destId="{78FFF8D8-08E6-41EA-8B28-F0167A2E7E58}" srcOrd="1" destOrd="0" presId="urn:microsoft.com/office/officeart/2005/8/layout/radial2"/>
    <dgm:cxn modelId="{916FAD29-410D-4558-A955-DDFDB2514DD0}" type="presParOf" srcId="{65165D3F-9128-4FD8-B55A-B27212BC2D14}" destId="{E14E71AC-F89E-4F93-9D40-720FC430F11F}" srcOrd="5" destOrd="0" presId="urn:microsoft.com/office/officeart/2005/8/layout/radial2"/>
    <dgm:cxn modelId="{C8EA0CF7-B8C3-4591-93B1-B16FEA0B7706}" type="presParOf" srcId="{65165D3F-9128-4FD8-B55A-B27212BC2D14}" destId="{9482B980-E4E9-4CFB-83A1-9DE54DBE11AF}" srcOrd="6" destOrd="0" presId="urn:microsoft.com/office/officeart/2005/8/layout/radial2"/>
    <dgm:cxn modelId="{185D39DB-5434-48B3-8782-50B590AB9F68}" type="presParOf" srcId="{9482B980-E4E9-4CFB-83A1-9DE54DBE11AF}" destId="{4CEA5EEA-8E09-48B0-A2B2-32DEA37412A7}" srcOrd="0" destOrd="0" presId="urn:microsoft.com/office/officeart/2005/8/layout/radial2"/>
    <dgm:cxn modelId="{320E5277-2CA3-454B-B2E9-11FE9D58231E}" type="presParOf" srcId="{9482B980-E4E9-4CFB-83A1-9DE54DBE11AF}" destId="{370493C8-084C-415F-9931-137C18C0CE8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880788-12EB-41AF-A183-396B02D40A78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</dgm:pt>
    <dgm:pt modelId="{1DB9819E-D197-4C46-B345-BF9F5A72C51F}">
      <dgm:prSet phldrT="[Texte]"/>
      <dgm:spPr/>
      <dgm:t>
        <a:bodyPr/>
        <a:lstStyle/>
        <a:p>
          <a:r>
            <a:rPr lang="fr-FR" dirty="0" smtClean="0">
              <a:solidFill>
                <a:srgbClr val="002B36"/>
              </a:solidFill>
            </a:rPr>
            <a:t>Convergence</a:t>
          </a:r>
          <a:endParaRPr lang="fr-FR" dirty="0">
            <a:solidFill>
              <a:srgbClr val="002B36"/>
            </a:solidFill>
          </a:endParaRPr>
        </a:p>
      </dgm:t>
    </dgm:pt>
    <dgm:pt modelId="{B58A21E0-484A-4681-BE9D-723A51B05C11}" type="parTrans" cxnId="{5358CB1C-8A4C-4AB6-82D1-5A655FCEB5FA}">
      <dgm:prSet/>
      <dgm:spPr/>
      <dgm:t>
        <a:bodyPr/>
        <a:lstStyle/>
        <a:p>
          <a:endParaRPr lang="fr-FR"/>
        </a:p>
      </dgm:t>
    </dgm:pt>
    <dgm:pt modelId="{01F000D2-0DD3-47BE-B009-01D32F38C8AF}" type="sibTrans" cxnId="{5358CB1C-8A4C-4AB6-82D1-5A655FCEB5FA}">
      <dgm:prSet/>
      <dgm:spPr/>
      <dgm:t>
        <a:bodyPr/>
        <a:lstStyle/>
        <a:p>
          <a:endParaRPr lang="fr-FR"/>
        </a:p>
      </dgm:t>
    </dgm:pt>
    <dgm:pt modelId="{95A6351E-F253-4E2C-86AD-5E953CA3A467}">
      <dgm:prSet phldrT="[Texte]"/>
      <dgm:spPr/>
      <dgm:t>
        <a:bodyPr/>
        <a:lstStyle/>
        <a:p>
          <a:r>
            <a:rPr lang="fr-FR" dirty="0" smtClean="0"/>
            <a:t>Bifurcation</a:t>
          </a:r>
          <a:endParaRPr lang="fr-FR" dirty="0"/>
        </a:p>
      </dgm:t>
    </dgm:pt>
    <dgm:pt modelId="{7933DB32-8E41-4FCC-BEC1-D95F669C3C19}" type="parTrans" cxnId="{B4B4433D-F49F-40F9-88E1-D9CD992845DB}">
      <dgm:prSet/>
      <dgm:spPr/>
      <dgm:t>
        <a:bodyPr/>
        <a:lstStyle/>
        <a:p>
          <a:endParaRPr lang="fr-FR"/>
        </a:p>
      </dgm:t>
    </dgm:pt>
    <dgm:pt modelId="{4E10DA09-FD67-42B3-A761-40CB91E877CA}" type="sibTrans" cxnId="{B4B4433D-F49F-40F9-88E1-D9CD992845DB}">
      <dgm:prSet/>
      <dgm:spPr/>
      <dgm:t>
        <a:bodyPr/>
        <a:lstStyle/>
        <a:p>
          <a:endParaRPr lang="fr-FR"/>
        </a:p>
      </dgm:t>
    </dgm:pt>
    <dgm:pt modelId="{52D25B6F-E729-4DB2-B417-E37B6CA0552E}">
      <dgm:prSet phldrT="[Texte]"/>
      <dgm:spPr/>
      <dgm:t>
        <a:bodyPr/>
        <a:lstStyle/>
        <a:p>
          <a:r>
            <a:rPr lang="fr-FR" dirty="0" smtClean="0"/>
            <a:t>Chaos</a:t>
          </a:r>
          <a:endParaRPr lang="fr-FR" dirty="0"/>
        </a:p>
      </dgm:t>
    </dgm:pt>
    <dgm:pt modelId="{41F17C38-E879-4B27-8A15-67E0A6F5E701}" type="parTrans" cxnId="{7C298EE2-CF64-414F-BDBA-9AA97A03D31B}">
      <dgm:prSet/>
      <dgm:spPr/>
      <dgm:t>
        <a:bodyPr/>
        <a:lstStyle/>
        <a:p>
          <a:endParaRPr lang="fr-FR"/>
        </a:p>
      </dgm:t>
    </dgm:pt>
    <dgm:pt modelId="{F97A459F-AA8B-4B87-8F1C-D64F570E1D10}" type="sibTrans" cxnId="{7C298EE2-CF64-414F-BDBA-9AA97A03D31B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04BCA83-B71A-4868-93BC-B6B9E2C30FBB}">
          <dgm:prSet phldrT="[Texte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m:oMathPara>
              </a14:m>
              <a:endParaRPr lang="fr-FR" dirty="0">
                <a:solidFill>
                  <a:srgbClr val="002B36"/>
                </a:solidFill>
              </a:endParaRPr>
            </a:p>
          </dgm:t>
        </dgm:pt>
      </mc:Choice>
      <mc:Fallback xmlns="">
        <dgm:pt modelId="{404BCA83-B71A-4868-93BC-B6B9E2C30FBB}">
          <dgm:prSet phldrT="[Texte]"/>
          <dgm:spPr/>
          <dgm:t>
            <a:bodyPr/>
            <a:lstStyle/>
            <a:p>
              <a:r>
                <a:rPr lang="fr-FR" b="0" i="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a:t>0&lt;𝜇≤3</a:t>
              </a:r>
              <a:endParaRPr lang="fr-FR" dirty="0">
                <a:solidFill>
                  <a:srgbClr val="002B36"/>
                </a:solidFill>
              </a:endParaRPr>
            </a:p>
          </dgm:t>
        </dgm:pt>
      </mc:Fallback>
    </mc:AlternateContent>
    <dgm:pt modelId="{F3484275-5F72-4D30-80C8-B61175436773}" type="parTrans" cxnId="{8EAC9A50-2631-479E-A7AE-3BFAC5B376B2}">
      <dgm:prSet/>
      <dgm:spPr/>
      <dgm:t>
        <a:bodyPr/>
        <a:lstStyle/>
        <a:p>
          <a:endParaRPr lang="fr-FR"/>
        </a:p>
      </dgm:t>
    </dgm:pt>
    <dgm:pt modelId="{E834DA98-246D-4538-AD24-29776F862CAA}" type="sibTrans" cxnId="{8EAC9A50-2631-479E-A7AE-3BFAC5B376B2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D7CED166-C460-4437-B869-883045922E18}">
          <dgm:prSet phldrT="[Texte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3&lt;</m:t>
                    </m:r>
                    <m:r>
                      <a:rPr lang="fr-FR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&lt;3,57</m:t>
                    </m:r>
                  </m:oMath>
                </m:oMathPara>
              </a14:m>
              <a:endParaRPr lang="fr-FR" dirty="0"/>
            </a:p>
          </dgm:t>
        </dgm:pt>
      </mc:Choice>
      <mc:Fallback xmlns="">
        <dgm:pt modelId="{D7CED166-C460-4437-B869-883045922E18}">
          <dgm:prSet phldrT="[Texte]"/>
          <dgm:spPr/>
          <dgm:t>
            <a:bodyPr/>
            <a:lstStyle/>
            <a:p>
              <a:r>
                <a:rPr lang="fr-FR" b="0" i="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a:t>3&lt;𝜇&lt;3,57</a:t>
              </a:r>
              <a:endParaRPr lang="fr-FR" dirty="0"/>
            </a:p>
          </dgm:t>
        </dgm:pt>
      </mc:Fallback>
    </mc:AlternateContent>
    <dgm:pt modelId="{5B3F6BAF-B5B1-4BDC-9121-E4CE7D5FA79A}" type="parTrans" cxnId="{1B1D936A-2E50-4F9A-AA28-2712D9D49ACC}">
      <dgm:prSet/>
      <dgm:spPr/>
      <dgm:t>
        <a:bodyPr/>
        <a:lstStyle/>
        <a:p>
          <a:endParaRPr lang="fr-FR"/>
        </a:p>
      </dgm:t>
    </dgm:pt>
    <dgm:pt modelId="{E5E353BB-E407-482D-B0AD-C1DE0F3F261D}" type="sibTrans" cxnId="{1B1D936A-2E50-4F9A-AA28-2712D9D49ACC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84876D09-DDCF-404C-AEAF-81890395BF83}">
          <dgm:prSet phldrT="[Texte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b="0" i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3,57</m:t>
                    </m:r>
                    <m:r>
                      <a:rPr lang="fr-FR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&lt;4</m:t>
                    </m:r>
                  </m:oMath>
                </m:oMathPara>
              </a14:m>
              <a:endParaRPr lang="fr-FR" dirty="0"/>
            </a:p>
          </dgm:t>
        </dgm:pt>
      </mc:Choice>
      <mc:Fallback xmlns="">
        <dgm:pt modelId="{84876D09-DDCF-404C-AEAF-81890395BF83}">
          <dgm:prSet phldrT="[Texte]"/>
          <dgm:spPr/>
          <dgm:t>
            <a:bodyPr/>
            <a:lstStyle/>
            <a:p>
              <a:r>
                <a:rPr lang="fr-FR" b="0" i="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a:t>3,57≤𝜇&lt;4</a:t>
              </a:r>
              <a:endParaRPr lang="fr-FR" dirty="0"/>
            </a:p>
          </dgm:t>
        </dgm:pt>
      </mc:Fallback>
    </mc:AlternateContent>
    <dgm:pt modelId="{B1328331-332B-4AFF-9B4D-0F59F1AD7EAB}" type="parTrans" cxnId="{F638E6A1-CA2D-4CFE-B157-964AB5C9ED44}">
      <dgm:prSet/>
      <dgm:spPr/>
      <dgm:t>
        <a:bodyPr/>
        <a:lstStyle/>
        <a:p>
          <a:endParaRPr lang="fr-FR"/>
        </a:p>
      </dgm:t>
    </dgm:pt>
    <dgm:pt modelId="{B541932E-1B65-4533-BD87-5AA5BE34A8B2}" type="sibTrans" cxnId="{F638E6A1-CA2D-4CFE-B157-964AB5C9ED44}">
      <dgm:prSet/>
      <dgm:spPr/>
      <dgm:t>
        <a:bodyPr/>
        <a:lstStyle/>
        <a:p>
          <a:endParaRPr lang="fr-FR"/>
        </a:p>
      </dgm:t>
    </dgm:pt>
    <dgm:pt modelId="{309E4448-D89E-4818-91CD-BF9DE0F40328}" type="pres">
      <dgm:prSet presAssocID="{A9880788-12EB-41AF-A183-396B02D40A78}" presName="arrowDiagram" presStyleCnt="0">
        <dgm:presLayoutVars>
          <dgm:chMax val="5"/>
          <dgm:dir/>
          <dgm:resizeHandles val="exact"/>
        </dgm:presLayoutVars>
      </dgm:prSet>
      <dgm:spPr/>
    </dgm:pt>
    <dgm:pt modelId="{4CDD38B1-23BC-4414-9A56-D8D91A035E32}" type="pres">
      <dgm:prSet presAssocID="{A9880788-12EB-41AF-A183-396B02D40A78}" presName="arrow" presStyleLbl="bgShp" presStyleIdx="0" presStyleCnt="1"/>
      <dgm:spPr/>
    </dgm:pt>
    <dgm:pt modelId="{30999B13-3C26-48BE-8796-22B140B4A2BC}" type="pres">
      <dgm:prSet presAssocID="{A9880788-12EB-41AF-A183-396B02D40A78}" presName="arrowDiagram3" presStyleCnt="0"/>
      <dgm:spPr/>
    </dgm:pt>
    <dgm:pt modelId="{F8EFCAD2-7E4B-44E8-B7A9-1ABDB6AF8576}" type="pres">
      <dgm:prSet presAssocID="{1DB9819E-D197-4C46-B345-BF9F5A72C51F}" presName="bullet3a" presStyleLbl="node1" presStyleIdx="0" presStyleCnt="3"/>
      <dgm:spPr/>
    </dgm:pt>
    <dgm:pt modelId="{78E82C9C-3FD3-46EC-A650-C69EDE58DCC1}" type="pres">
      <dgm:prSet presAssocID="{1DB9819E-D197-4C46-B345-BF9F5A72C51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6CA024-6804-444B-825F-B5164A983C72}" type="pres">
      <dgm:prSet presAssocID="{95A6351E-F253-4E2C-86AD-5E953CA3A467}" presName="bullet3b" presStyleLbl="node1" presStyleIdx="1" presStyleCnt="3"/>
      <dgm:spPr/>
    </dgm:pt>
    <dgm:pt modelId="{FF6EFC98-C621-4E63-9D44-C54CD60BD5F3}" type="pres">
      <dgm:prSet presAssocID="{95A6351E-F253-4E2C-86AD-5E953CA3A467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D9D740-7E2E-4EC7-BCC8-A40B7AB4F8AD}" type="pres">
      <dgm:prSet presAssocID="{52D25B6F-E729-4DB2-B417-E37B6CA0552E}" presName="bullet3c" presStyleLbl="node1" presStyleIdx="2" presStyleCnt="3"/>
      <dgm:spPr/>
    </dgm:pt>
    <dgm:pt modelId="{6E48C71F-E578-4612-ADCF-05F956529D55}" type="pres">
      <dgm:prSet presAssocID="{52D25B6F-E729-4DB2-B417-E37B6CA0552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D8BCE-F69C-46EE-AA37-367A7D9B7BBC}" type="presOf" srcId="{D7CED166-C460-4437-B869-883045922E18}" destId="{FF6EFC98-C621-4E63-9D44-C54CD60BD5F3}" srcOrd="0" destOrd="1" presId="urn:microsoft.com/office/officeart/2005/8/layout/arrow2"/>
    <dgm:cxn modelId="{5B248172-34FB-4AC2-9F8A-A3A4A13BF845}" type="presOf" srcId="{52D25B6F-E729-4DB2-B417-E37B6CA0552E}" destId="{6E48C71F-E578-4612-ADCF-05F956529D55}" srcOrd="0" destOrd="0" presId="urn:microsoft.com/office/officeart/2005/8/layout/arrow2"/>
    <dgm:cxn modelId="{E257DF40-7EB2-459C-A7AF-D0AD1DA0D948}" type="presOf" srcId="{404BCA83-B71A-4868-93BC-B6B9E2C30FBB}" destId="{78E82C9C-3FD3-46EC-A650-C69EDE58DCC1}" srcOrd="0" destOrd="1" presId="urn:microsoft.com/office/officeart/2005/8/layout/arrow2"/>
    <dgm:cxn modelId="{B43A1536-6ACE-4A6D-BBFC-991FA8FFA6A7}" type="presOf" srcId="{95A6351E-F253-4E2C-86AD-5E953CA3A467}" destId="{FF6EFC98-C621-4E63-9D44-C54CD60BD5F3}" srcOrd="0" destOrd="0" presId="urn:microsoft.com/office/officeart/2005/8/layout/arrow2"/>
    <dgm:cxn modelId="{8EAC9A50-2631-479E-A7AE-3BFAC5B376B2}" srcId="{1DB9819E-D197-4C46-B345-BF9F5A72C51F}" destId="{404BCA83-B71A-4868-93BC-B6B9E2C30FBB}" srcOrd="0" destOrd="0" parTransId="{F3484275-5F72-4D30-80C8-B61175436773}" sibTransId="{E834DA98-246D-4538-AD24-29776F862CAA}"/>
    <dgm:cxn modelId="{1B1D936A-2E50-4F9A-AA28-2712D9D49ACC}" srcId="{95A6351E-F253-4E2C-86AD-5E953CA3A467}" destId="{D7CED166-C460-4437-B869-883045922E18}" srcOrd="0" destOrd="0" parTransId="{5B3F6BAF-B5B1-4BDC-9121-E4CE7D5FA79A}" sibTransId="{E5E353BB-E407-482D-B0AD-C1DE0F3F261D}"/>
    <dgm:cxn modelId="{C3ED5516-B833-41E8-8F8D-DFCCD5C2786D}" type="presOf" srcId="{A9880788-12EB-41AF-A183-396B02D40A78}" destId="{309E4448-D89E-4818-91CD-BF9DE0F40328}" srcOrd="0" destOrd="0" presId="urn:microsoft.com/office/officeart/2005/8/layout/arrow2"/>
    <dgm:cxn modelId="{D2DA1B93-2406-4170-87DC-C2A3DAC2AEF3}" type="presOf" srcId="{84876D09-DDCF-404C-AEAF-81890395BF83}" destId="{6E48C71F-E578-4612-ADCF-05F956529D55}" srcOrd="0" destOrd="1" presId="urn:microsoft.com/office/officeart/2005/8/layout/arrow2"/>
    <dgm:cxn modelId="{7C298EE2-CF64-414F-BDBA-9AA97A03D31B}" srcId="{A9880788-12EB-41AF-A183-396B02D40A78}" destId="{52D25B6F-E729-4DB2-B417-E37B6CA0552E}" srcOrd="2" destOrd="0" parTransId="{41F17C38-E879-4B27-8A15-67E0A6F5E701}" sibTransId="{F97A459F-AA8B-4B87-8F1C-D64F570E1D10}"/>
    <dgm:cxn modelId="{F638E6A1-CA2D-4CFE-B157-964AB5C9ED44}" srcId="{52D25B6F-E729-4DB2-B417-E37B6CA0552E}" destId="{84876D09-DDCF-404C-AEAF-81890395BF83}" srcOrd="0" destOrd="0" parTransId="{B1328331-332B-4AFF-9B4D-0F59F1AD7EAB}" sibTransId="{B541932E-1B65-4533-BD87-5AA5BE34A8B2}"/>
    <dgm:cxn modelId="{B4B4433D-F49F-40F9-88E1-D9CD992845DB}" srcId="{A9880788-12EB-41AF-A183-396B02D40A78}" destId="{95A6351E-F253-4E2C-86AD-5E953CA3A467}" srcOrd="1" destOrd="0" parTransId="{7933DB32-8E41-4FCC-BEC1-D95F669C3C19}" sibTransId="{4E10DA09-FD67-42B3-A761-40CB91E877CA}"/>
    <dgm:cxn modelId="{5E333EB8-DDCD-4FFC-AE95-77EE31DC3281}" type="presOf" srcId="{1DB9819E-D197-4C46-B345-BF9F5A72C51F}" destId="{78E82C9C-3FD3-46EC-A650-C69EDE58DCC1}" srcOrd="0" destOrd="0" presId="urn:microsoft.com/office/officeart/2005/8/layout/arrow2"/>
    <dgm:cxn modelId="{5358CB1C-8A4C-4AB6-82D1-5A655FCEB5FA}" srcId="{A9880788-12EB-41AF-A183-396B02D40A78}" destId="{1DB9819E-D197-4C46-B345-BF9F5A72C51F}" srcOrd="0" destOrd="0" parTransId="{B58A21E0-484A-4681-BE9D-723A51B05C11}" sibTransId="{01F000D2-0DD3-47BE-B009-01D32F38C8AF}"/>
    <dgm:cxn modelId="{9D46FA70-5BFC-4916-B3C2-64BE3141929A}" type="presParOf" srcId="{309E4448-D89E-4818-91CD-BF9DE0F40328}" destId="{4CDD38B1-23BC-4414-9A56-D8D91A035E32}" srcOrd="0" destOrd="0" presId="urn:microsoft.com/office/officeart/2005/8/layout/arrow2"/>
    <dgm:cxn modelId="{98ABBB38-6459-4634-9BDC-C26092204DFE}" type="presParOf" srcId="{309E4448-D89E-4818-91CD-BF9DE0F40328}" destId="{30999B13-3C26-48BE-8796-22B140B4A2BC}" srcOrd="1" destOrd="0" presId="urn:microsoft.com/office/officeart/2005/8/layout/arrow2"/>
    <dgm:cxn modelId="{D5BD4D3C-63F4-4FE6-B53A-493F754615EC}" type="presParOf" srcId="{30999B13-3C26-48BE-8796-22B140B4A2BC}" destId="{F8EFCAD2-7E4B-44E8-B7A9-1ABDB6AF8576}" srcOrd="0" destOrd="0" presId="urn:microsoft.com/office/officeart/2005/8/layout/arrow2"/>
    <dgm:cxn modelId="{BDE173CE-747C-4E1A-A1E6-348DC539F98F}" type="presParOf" srcId="{30999B13-3C26-48BE-8796-22B140B4A2BC}" destId="{78E82C9C-3FD3-46EC-A650-C69EDE58DCC1}" srcOrd="1" destOrd="0" presId="urn:microsoft.com/office/officeart/2005/8/layout/arrow2"/>
    <dgm:cxn modelId="{4C281CE9-8393-413D-9446-DBBB5C158AB3}" type="presParOf" srcId="{30999B13-3C26-48BE-8796-22B140B4A2BC}" destId="{D56CA024-6804-444B-825F-B5164A983C72}" srcOrd="2" destOrd="0" presId="urn:microsoft.com/office/officeart/2005/8/layout/arrow2"/>
    <dgm:cxn modelId="{83EE5901-57E9-4D92-B92D-46998736E6F5}" type="presParOf" srcId="{30999B13-3C26-48BE-8796-22B140B4A2BC}" destId="{FF6EFC98-C621-4E63-9D44-C54CD60BD5F3}" srcOrd="3" destOrd="0" presId="urn:microsoft.com/office/officeart/2005/8/layout/arrow2"/>
    <dgm:cxn modelId="{DEB476D4-27A1-477B-8434-3FEA503EB728}" type="presParOf" srcId="{30999B13-3C26-48BE-8796-22B140B4A2BC}" destId="{B8D9D740-7E2E-4EC7-BCC8-A40B7AB4F8AD}" srcOrd="4" destOrd="0" presId="urn:microsoft.com/office/officeart/2005/8/layout/arrow2"/>
    <dgm:cxn modelId="{EE2FD7C8-DC6A-4FB3-A287-8874C3099B68}" type="presParOf" srcId="{30999B13-3C26-48BE-8796-22B140B4A2BC}" destId="{6E48C71F-E578-4612-ADCF-05F956529D5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880788-12EB-41AF-A183-396B02D40A78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</dgm:pt>
    <dgm:pt modelId="{1DB9819E-D197-4C46-B345-BF9F5A72C51F}">
      <dgm:prSet phldrT="[Texte]"/>
      <dgm:spPr>
        <a:blipFill rotWithShape="0">
          <a:blip xmlns:r="http://schemas.openxmlformats.org/officeDocument/2006/relationships" r:embed="rId1"/>
          <a:stretch>
            <a:fillRect l="-4701" t="-9945" r="-9829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B58A21E0-484A-4681-BE9D-723A51B05C11}" type="parTrans" cxnId="{5358CB1C-8A4C-4AB6-82D1-5A655FCEB5FA}">
      <dgm:prSet/>
      <dgm:spPr/>
      <dgm:t>
        <a:bodyPr/>
        <a:lstStyle/>
        <a:p>
          <a:endParaRPr lang="fr-FR"/>
        </a:p>
      </dgm:t>
    </dgm:pt>
    <dgm:pt modelId="{01F000D2-0DD3-47BE-B009-01D32F38C8AF}" type="sibTrans" cxnId="{5358CB1C-8A4C-4AB6-82D1-5A655FCEB5FA}">
      <dgm:prSet/>
      <dgm:spPr/>
      <dgm:t>
        <a:bodyPr/>
        <a:lstStyle/>
        <a:p>
          <a:endParaRPr lang="fr-FR"/>
        </a:p>
      </dgm:t>
    </dgm:pt>
    <dgm:pt modelId="{95A6351E-F253-4E2C-86AD-5E953CA3A467}">
      <dgm:prSet phldrT="[Texte]"/>
      <dgm:spPr>
        <a:blipFill rotWithShape="0">
          <a:blip xmlns:r="http://schemas.openxmlformats.org/officeDocument/2006/relationships" r:embed="rId2"/>
          <a:stretch>
            <a:fillRect l="-415" t="-5279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7933DB32-8E41-4FCC-BEC1-D95F669C3C19}" type="parTrans" cxnId="{B4B4433D-F49F-40F9-88E1-D9CD992845DB}">
      <dgm:prSet/>
      <dgm:spPr/>
      <dgm:t>
        <a:bodyPr/>
        <a:lstStyle/>
        <a:p>
          <a:endParaRPr lang="fr-FR"/>
        </a:p>
      </dgm:t>
    </dgm:pt>
    <dgm:pt modelId="{4E10DA09-FD67-42B3-A761-40CB91E877CA}" type="sibTrans" cxnId="{B4B4433D-F49F-40F9-88E1-D9CD992845DB}">
      <dgm:prSet/>
      <dgm:spPr/>
      <dgm:t>
        <a:bodyPr/>
        <a:lstStyle/>
        <a:p>
          <a:endParaRPr lang="fr-FR"/>
        </a:p>
      </dgm:t>
    </dgm:pt>
    <dgm:pt modelId="{52D25B6F-E729-4DB2-B417-E37B6CA0552E}">
      <dgm:prSet phldrT="[Texte]"/>
      <dgm:spPr>
        <a:blipFill rotWithShape="0">
          <a:blip xmlns:r="http://schemas.openxmlformats.org/officeDocument/2006/relationships" r:embed="rId3"/>
          <a:stretch>
            <a:fillRect t="-4138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41F17C38-E879-4B27-8A15-67E0A6F5E701}" type="parTrans" cxnId="{7C298EE2-CF64-414F-BDBA-9AA97A03D31B}">
      <dgm:prSet/>
      <dgm:spPr/>
      <dgm:t>
        <a:bodyPr/>
        <a:lstStyle/>
        <a:p>
          <a:endParaRPr lang="fr-FR"/>
        </a:p>
      </dgm:t>
    </dgm:pt>
    <dgm:pt modelId="{F97A459F-AA8B-4B87-8F1C-D64F570E1D10}" type="sibTrans" cxnId="{7C298EE2-CF64-414F-BDBA-9AA97A03D31B}">
      <dgm:prSet/>
      <dgm:spPr/>
      <dgm:t>
        <a:bodyPr/>
        <a:lstStyle/>
        <a:p>
          <a:endParaRPr lang="fr-FR"/>
        </a:p>
      </dgm:t>
    </dgm:pt>
    <dgm:pt modelId="{404BCA83-B71A-4868-93BC-B6B9E2C30FBB}">
      <dgm:prSet phldrT="[Texte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F3484275-5F72-4D30-80C8-B61175436773}" type="parTrans" cxnId="{8EAC9A50-2631-479E-A7AE-3BFAC5B376B2}">
      <dgm:prSet/>
      <dgm:spPr/>
      <dgm:t>
        <a:bodyPr/>
        <a:lstStyle/>
        <a:p>
          <a:endParaRPr lang="fr-FR"/>
        </a:p>
      </dgm:t>
    </dgm:pt>
    <dgm:pt modelId="{E834DA98-246D-4538-AD24-29776F862CAA}" type="sibTrans" cxnId="{8EAC9A50-2631-479E-A7AE-3BFAC5B376B2}">
      <dgm:prSet/>
      <dgm:spPr/>
      <dgm:t>
        <a:bodyPr/>
        <a:lstStyle/>
        <a:p>
          <a:endParaRPr lang="fr-FR"/>
        </a:p>
      </dgm:t>
    </dgm:pt>
    <dgm:pt modelId="{D7CED166-C460-4437-B869-883045922E18}">
      <dgm:prSet phldrT="[Texte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5B3F6BAF-B5B1-4BDC-9121-E4CE7D5FA79A}" type="parTrans" cxnId="{1B1D936A-2E50-4F9A-AA28-2712D9D49ACC}">
      <dgm:prSet/>
      <dgm:spPr/>
      <dgm:t>
        <a:bodyPr/>
        <a:lstStyle/>
        <a:p>
          <a:endParaRPr lang="fr-FR"/>
        </a:p>
      </dgm:t>
    </dgm:pt>
    <dgm:pt modelId="{E5E353BB-E407-482D-B0AD-C1DE0F3F261D}" type="sibTrans" cxnId="{1B1D936A-2E50-4F9A-AA28-2712D9D49ACC}">
      <dgm:prSet/>
      <dgm:spPr/>
      <dgm:t>
        <a:bodyPr/>
        <a:lstStyle/>
        <a:p>
          <a:endParaRPr lang="fr-FR"/>
        </a:p>
      </dgm:t>
    </dgm:pt>
    <dgm:pt modelId="{84876D09-DDCF-404C-AEAF-81890395BF83}">
      <dgm:prSet phldrT="[Texte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B1328331-332B-4AFF-9B4D-0F59F1AD7EAB}" type="parTrans" cxnId="{F638E6A1-CA2D-4CFE-B157-964AB5C9ED44}">
      <dgm:prSet/>
      <dgm:spPr/>
      <dgm:t>
        <a:bodyPr/>
        <a:lstStyle/>
        <a:p>
          <a:endParaRPr lang="fr-FR"/>
        </a:p>
      </dgm:t>
    </dgm:pt>
    <dgm:pt modelId="{B541932E-1B65-4533-BD87-5AA5BE34A8B2}" type="sibTrans" cxnId="{F638E6A1-CA2D-4CFE-B157-964AB5C9ED44}">
      <dgm:prSet/>
      <dgm:spPr/>
      <dgm:t>
        <a:bodyPr/>
        <a:lstStyle/>
        <a:p>
          <a:endParaRPr lang="fr-FR"/>
        </a:p>
      </dgm:t>
    </dgm:pt>
    <dgm:pt modelId="{309E4448-D89E-4818-91CD-BF9DE0F40328}" type="pres">
      <dgm:prSet presAssocID="{A9880788-12EB-41AF-A183-396B02D40A78}" presName="arrowDiagram" presStyleCnt="0">
        <dgm:presLayoutVars>
          <dgm:chMax val="5"/>
          <dgm:dir/>
          <dgm:resizeHandles val="exact"/>
        </dgm:presLayoutVars>
      </dgm:prSet>
      <dgm:spPr/>
    </dgm:pt>
    <dgm:pt modelId="{4CDD38B1-23BC-4414-9A56-D8D91A035E32}" type="pres">
      <dgm:prSet presAssocID="{A9880788-12EB-41AF-A183-396B02D40A78}" presName="arrow" presStyleLbl="bgShp" presStyleIdx="0" presStyleCnt="1"/>
      <dgm:spPr/>
    </dgm:pt>
    <dgm:pt modelId="{30999B13-3C26-48BE-8796-22B140B4A2BC}" type="pres">
      <dgm:prSet presAssocID="{A9880788-12EB-41AF-A183-396B02D40A78}" presName="arrowDiagram3" presStyleCnt="0"/>
      <dgm:spPr/>
    </dgm:pt>
    <dgm:pt modelId="{F8EFCAD2-7E4B-44E8-B7A9-1ABDB6AF8576}" type="pres">
      <dgm:prSet presAssocID="{1DB9819E-D197-4C46-B345-BF9F5A72C51F}" presName="bullet3a" presStyleLbl="node1" presStyleIdx="0" presStyleCnt="3"/>
      <dgm:spPr/>
    </dgm:pt>
    <dgm:pt modelId="{78E82C9C-3FD3-46EC-A650-C69EDE58DCC1}" type="pres">
      <dgm:prSet presAssocID="{1DB9819E-D197-4C46-B345-BF9F5A72C51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6CA024-6804-444B-825F-B5164A983C72}" type="pres">
      <dgm:prSet presAssocID="{95A6351E-F253-4E2C-86AD-5E953CA3A467}" presName="bullet3b" presStyleLbl="node1" presStyleIdx="1" presStyleCnt="3"/>
      <dgm:spPr/>
    </dgm:pt>
    <dgm:pt modelId="{FF6EFC98-C621-4E63-9D44-C54CD60BD5F3}" type="pres">
      <dgm:prSet presAssocID="{95A6351E-F253-4E2C-86AD-5E953CA3A467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D9D740-7E2E-4EC7-BCC8-A40B7AB4F8AD}" type="pres">
      <dgm:prSet presAssocID="{52D25B6F-E729-4DB2-B417-E37B6CA0552E}" presName="bullet3c" presStyleLbl="node1" presStyleIdx="2" presStyleCnt="3"/>
      <dgm:spPr/>
    </dgm:pt>
    <dgm:pt modelId="{6E48C71F-E578-4612-ADCF-05F956529D55}" type="pres">
      <dgm:prSet presAssocID="{52D25B6F-E729-4DB2-B417-E37B6CA0552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D8BCE-F69C-46EE-AA37-367A7D9B7BBC}" type="presOf" srcId="{D7CED166-C460-4437-B869-883045922E18}" destId="{FF6EFC98-C621-4E63-9D44-C54CD60BD5F3}" srcOrd="0" destOrd="1" presId="urn:microsoft.com/office/officeart/2005/8/layout/arrow2"/>
    <dgm:cxn modelId="{F638E6A1-CA2D-4CFE-B157-964AB5C9ED44}" srcId="{52D25B6F-E729-4DB2-B417-E37B6CA0552E}" destId="{84876D09-DDCF-404C-AEAF-81890395BF83}" srcOrd="0" destOrd="0" parTransId="{B1328331-332B-4AFF-9B4D-0F59F1AD7EAB}" sibTransId="{B541932E-1B65-4533-BD87-5AA5BE34A8B2}"/>
    <dgm:cxn modelId="{1B1D936A-2E50-4F9A-AA28-2712D9D49ACC}" srcId="{95A6351E-F253-4E2C-86AD-5E953CA3A467}" destId="{D7CED166-C460-4437-B869-883045922E18}" srcOrd="0" destOrd="0" parTransId="{5B3F6BAF-B5B1-4BDC-9121-E4CE7D5FA79A}" sibTransId="{E5E353BB-E407-482D-B0AD-C1DE0F3F261D}"/>
    <dgm:cxn modelId="{D2DA1B93-2406-4170-87DC-C2A3DAC2AEF3}" type="presOf" srcId="{84876D09-DDCF-404C-AEAF-81890395BF83}" destId="{6E48C71F-E578-4612-ADCF-05F956529D55}" srcOrd="0" destOrd="1" presId="urn:microsoft.com/office/officeart/2005/8/layout/arrow2"/>
    <dgm:cxn modelId="{5B248172-34FB-4AC2-9F8A-A3A4A13BF845}" type="presOf" srcId="{52D25B6F-E729-4DB2-B417-E37B6CA0552E}" destId="{6E48C71F-E578-4612-ADCF-05F956529D55}" srcOrd="0" destOrd="0" presId="urn:microsoft.com/office/officeart/2005/8/layout/arrow2"/>
    <dgm:cxn modelId="{C3ED5516-B833-41E8-8F8D-DFCCD5C2786D}" type="presOf" srcId="{A9880788-12EB-41AF-A183-396B02D40A78}" destId="{309E4448-D89E-4818-91CD-BF9DE0F40328}" srcOrd="0" destOrd="0" presId="urn:microsoft.com/office/officeart/2005/8/layout/arrow2"/>
    <dgm:cxn modelId="{7C298EE2-CF64-414F-BDBA-9AA97A03D31B}" srcId="{A9880788-12EB-41AF-A183-396B02D40A78}" destId="{52D25B6F-E729-4DB2-B417-E37B6CA0552E}" srcOrd="2" destOrd="0" parTransId="{41F17C38-E879-4B27-8A15-67E0A6F5E701}" sibTransId="{F97A459F-AA8B-4B87-8F1C-D64F570E1D10}"/>
    <dgm:cxn modelId="{8EAC9A50-2631-479E-A7AE-3BFAC5B376B2}" srcId="{1DB9819E-D197-4C46-B345-BF9F5A72C51F}" destId="{404BCA83-B71A-4868-93BC-B6B9E2C30FBB}" srcOrd="0" destOrd="0" parTransId="{F3484275-5F72-4D30-80C8-B61175436773}" sibTransId="{E834DA98-246D-4538-AD24-29776F862CAA}"/>
    <dgm:cxn modelId="{5E333EB8-DDCD-4FFC-AE95-77EE31DC3281}" type="presOf" srcId="{1DB9819E-D197-4C46-B345-BF9F5A72C51F}" destId="{78E82C9C-3FD3-46EC-A650-C69EDE58DCC1}" srcOrd="0" destOrd="0" presId="urn:microsoft.com/office/officeart/2005/8/layout/arrow2"/>
    <dgm:cxn modelId="{B4B4433D-F49F-40F9-88E1-D9CD992845DB}" srcId="{A9880788-12EB-41AF-A183-396B02D40A78}" destId="{95A6351E-F253-4E2C-86AD-5E953CA3A467}" srcOrd="1" destOrd="0" parTransId="{7933DB32-8E41-4FCC-BEC1-D95F669C3C19}" sibTransId="{4E10DA09-FD67-42B3-A761-40CB91E877CA}"/>
    <dgm:cxn modelId="{5358CB1C-8A4C-4AB6-82D1-5A655FCEB5FA}" srcId="{A9880788-12EB-41AF-A183-396B02D40A78}" destId="{1DB9819E-D197-4C46-B345-BF9F5A72C51F}" srcOrd="0" destOrd="0" parTransId="{B58A21E0-484A-4681-BE9D-723A51B05C11}" sibTransId="{01F000D2-0DD3-47BE-B009-01D32F38C8AF}"/>
    <dgm:cxn modelId="{B43A1536-6ACE-4A6D-BBFC-991FA8FFA6A7}" type="presOf" srcId="{95A6351E-F253-4E2C-86AD-5E953CA3A467}" destId="{FF6EFC98-C621-4E63-9D44-C54CD60BD5F3}" srcOrd="0" destOrd="0" presId="urn:microsoft.com/office/officeart/2005/8/layout/arrow2"/>
    <dgm:cxn modelId="{E257DF40-7EB2-459C-A7AF-D0AD1DA0D948}" type="presOf" srcId="{404BCA83-B71A-4868-93BC-B6B9E2C30FBB}" destId="{78E82C9C-3FD3-46EC-A650-C69EDE58DCC1}" srcOrd="0" destOrd="1" presId="urn:microsoft.com/office/officeart/2005/8/layout/arrow2"/>
    <dgm:cxn modelId="{9D46FA70-5BFC-4916-B3C2-64BE3141929A}" type="presParOf" srcId="{309E4448-D89E-4818-91CD-BF9DE0F40328}" destId="{4CDD38B1-23BC-4414-9A56-D8D91A035E32}" srcOrd="0" destOrd="0" presId="urn:microsoft.com/office/officeart/2005/8/layout/arrow2"/>
    <dgm:cxn modelId="{98ABBB38-6459-4634-9BDC-C26092204DFE}" type="presParOf" srcId="{309E4448-D89E-4818-91CD-BF9DE0F40328}" destId="{30999B13-3C26-48BE-8796-22B140B4A2BC}" srcOrd="1" destOrd="0" presId="urn:microsoft.com/office/officeart/2005/8/layout/arrow2"/>
    <dgm:cxn modelId="{D5BD4D3C-63F4-4FE6-B53A-493F754615EC}" type="presParOf" srcId="{30999B13-3C26-48BE-8796-22B140B4A2BC}" destId="{F8EFCAD2-7E4B-44E8-B7A9-1ABDB6AF8576}" srcOrd="0" destOrd="0" presId="urn:microsoft.com/office/officeart/2005/8/layout/arrow2"/>
    <dgm:cxn modelId="{BDE173CE-747C-4E1A-A1E6-348DC539F98F}" type="presParOf" srcId="{30999B13-3C26-48BE-8796-22B140B4A2BC}" destId="{78E82C9C-3FD3-46EC-A650-C69EDE58DCC1}" srcOrd="1" destOrd="0" presId="urn:microsoft.com/office/officeart/2005/8/layout/arrow2"/>
    <dgm:cxn modelId="{4C281CE9-8393-413D-9446-DBBB5C158AB3}" type="presParOf" srcId="{30999B13-3C26-48BE-8796-22B140B4A2BC}" destId="{D56CA024-6804-444B-825F-B5164A983C72}" srcOrd="2" destOrd="0" presId="urn:microsoft.com/office/officeart/2005/8/layout/arrow2"/>
    <dgm:cxn modelId="{83EE5901-57E9-4D92-B92D-46998736E6F5}" type="presParOf" srcId="{30999B13-3C26-48BE-8796-22B140B4A2BC}" destId="{FF6EFC98-C621-4E63-9D44-C54CD60BD5F3}" srcOrd="3" destOrd="0" presId="urn:microsoft.com/office/officeart/2005/8/layout/arrow2"/>
    <dgm:cxn modelId="{DEB476D4-27A1-477B-8434-3FEA503EB728}" type="presParOf" srcId="{30999B13-3C26-48BE-8796-22B140B4A2BC}" destId="{B8D9D740-7E2E-4EC7-BCC8-A40B7AB4F8AD}" srcOrd="4" destOrd="0" presId="urn:microsoft.com/office/officeart/2005/8/layout/arrow2"/>
    <dgm:cxn modelId="{EE2FD7C8-DC6A-4FB3-A287-8874C3099B68}" type="presParOf" srcId="{30999B13-3C26-48BE-8796-22B140B4A2BC}" destId="{6E48C71F-E578-4612-ADCF-05F956529D5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F0B99A-0033-4091-8F36-38777E787EE7}" type="doc">
      <dgm:prSet loTypeId="urn:microsoft.com/office/officeart/2005/8/layout/radial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9A3266A-5460-4B63-B47A-1E08BF26DC53}">
      <dgm:prSet phldrT="[Texte]"/>
      <dgm:spPr/>
      <dgm:t>
        <a:bodyPr/>
        <a:lstStyle/>
        <a:p>
          <a:r>
            <a:rPr lang="fr-FR" dirty="0" smtClean="0"/>
            <a:t>Attracteurs</a:t>
          </a:r>
          <a:endParaRPr lang="fr-FR" dirty="0"/>
        </a:p>
      </dgm:t>
    </dgm:pt>
    <dgm:pt modelId="{9D4729AF-BE14-40BC-B435-D8B4500BFECF}" type="parTrans" cxnId="{77C16767-D5CB-459E-B6D2-4122A56DFFF1}">
      <dgm:prSet/>
      <dgm:spPr/>
      <dgm:t>
        <a:bodyPr/>
        <a:lstStyle/>
        <a:p>
          <a:endParaRPr lang="fr-FR"/>
        </a:p>
      </dgm:t>
    </dgm:pt>
    <dgm:pt modelId="{DBD38F15-5E2E-4C32-BDA4-AB43660CF4C5}" type="sibTrans" cxnId="{77C16767-D5CB-459E-B6D2-4122A56DFFF1}">
      <dgm:prSet/>
      <dgm:spPr/>
      <dgm:t>
        <a:bodyPr/>
        <a:lstStyle/>
        <a:p>
          <a:endParaRPr lang="fr-FR"/>
        </a:p>
      </dgm:t>
    </dgm:pt>
    <dgm:pt modelId="{F64B9BE9-135F-4CDC-9C0B-B7ADDD74843E}">
      <dgm:prSet phldrT="[Texte]"/>
      <dgm:spPr/>
      <dgm:t>
        <a:bodyPr/>
        <a:lstStyle/>
        <a:p>
          <a:r>
            <a:rPr lang="fr-FR" dirty="0" smtClean="0"/>
            <a:t>AFC</a:t>
          </a:r>
          <a:endParaRPr lang="fr-FR" dirty="0"/>
        </a:p>
      </dgm:t>
    </dgm:pt>
    <dgm:pt modelId="{9BC2E45E-E98C-4522-94A3-2AD947C3D6E6}" type="parTrans" cxnId="{1F796610-DDD3-43ED-961D-40FA9ACAC21D}">
      <dgm:prSet/>
      <dgm:spPr/>
      <dgm:t>
        <a:bodyPr/>
        <a:lstStyle/>
        <a:p>
          <a:endParaRPr lang="fr-FR"/>
        </a:p>
      </dgm:t>
    </dgm:pt>
    <dgm:pt modelId="{3E448A6B-1DB0-4617-B3A1-8211FB8A574A}" type="sibTrans" cxnId="{1F796610-DDD3-43ED-961D-40FA9ACAC21D}">
      <dgm:prSet/>
      <dgm:spPr/>
      <dgm:t>
        <a:bodyPr/>
        <a:lstStyle/>
        <a:p>
          <a:endParaRPr lang="fr-FR"/>
        </a:p>
      </dgm:t>
    </dgm:pt>
    <dgm:pt modelId="{556CAC8E-D7FC-4AE8-B246-7E025F03D5AE}">
      <dgm:prSet phldrT="[Texte]"/>
      <dgm:spPr/>
      <dgm:t>
        <a:bodyPr/>
        <a:lstStyle/>
        <a:p>
          <a:r>
            <a:rPr lang="fr-FR" dirty="0" smtClean="0"/>
            <a:t>Ensembles génératifs</a:t>
          </a:r>
          <a:endParaRPr lang="fr-FR" dirty="0"/>
        </a:p>
      </dgm:t>
    </dgm:pt>
    <dgm:pt modelId="{134AC88C-DD68-45B5-BB1A-EEA88A76E05D}" type="parTrans" cxnId="{7295B26A-0CBD-4E59-AE0D-F97FA74E7F73}">
      <dgm:prSet/>
      <dgm:spPr/>
      <dgm:t>
        <a:bodyPr/>
        <a:lstStyle/>
        <a:p>
          <a:endParaRPr lang="fr-FR"/>
        </a:p>
      </dgm:t>
    </dgm:pt>
    <dgm:pt modelId="{21178B86-90FF-4C8F-A649-4A253957AE13}" type="sibTrans" cxnId="{7295B26A-0CBD-4E59-AE0D-F97FA74E7F73}">
      <dgm:prSet/>
      <dgm:spPr/>
      <dgm:t>
        <a:bodyPr/>
        <a:lstStyle/>
        <a:p>
          <a:endParaRPr lang="fr-FR"/>
        </a:p>
      </dgm:t>
    </dgm:pt>
    <dgm:pt modelId="{830A948A-CF98-416D-A847-ECB72F6B169E}">
      <dgm:prSet phldrT="[Texte]"/>
      <dgm:spPr/>
      <dgm:t>
        <a:bodyPr/>
        <a:lstStyle/>
        <a:p>
          <a:r>
            <a:rPr lang="fr-FR" dirty="0" smtClean="0"/>
            <a:t>Dimensions multiples</a:t>
          </a:r>
          <a:endParaRPr lang="fr-FR" dirty="0"/>
        </a:p>
      </dgm:t>
    </dgm:pt>
    <dgm:pt modelId="{1B36371D-D0E9-407E-BB91-2CF7FF3B0B58}" type="parTrans" cxnId="{947C45FD-E8D6-441A-81A1-E02C3FC6D0E9}">
      <dgm:prSet/>
      <dgm:spPr/>
      <dgm:t>
        <a:bodyPr/>
        <a:lstStyle/>
        <a:p>
          <a:endParaRPr lang="fr-FR"/>
        </a:p>
      </dgm:t>
    </dgm:pt>
    <dgm:pt modelId="{98AFE522-1A86-489C-810B-6FC2A90890D8}" type="sibTrans" cxnId="{947C45FD-E8D6-441A-81A1-E02C3FC6D0E9}">
      <dgm:prSet/>
      <dgm:spPr/>
      <dgm:t>
        <a:bodyPr/>
        <a:lstStyle/>
        <a:p>
          <a:endParaRPr lang="fr-FR"/>
        </a:p>
      </dgm:t>
    </dgm:pt>
    <dgm:pt modelId="{7A6802BD-4CE0-4774-91B3-D921C9FFB86A}">
      <dgm:prSet phldrT="[Texte]"/>
      <dgm:spPr/>
      <dgm:t>
        <a:bodyPr/>
        <a:lstStyle/>
        <a:p>
          <a:endParaRPr lang="fr-FR" dirty="0"/>
        </a:p>
      </dgm:t>
    </dgm:pt>
    <dgm:pt modelId="{D76901FC-6065-44DA-AA7F-C5E9AD525F4A}" type="parTrans" cxnId="{AB9710B4-CFAD-4F1C-BB2C-15AEAE826702}">
      <dgm:prSet/>
      <dgm:spPr/>
      <dgm:t>
        <a:bodyPr/>
        <a:lstStyle/>
        <a:p>
          <a:endParaRPr lang="fr-FR"/>
        </a:p>
      </dgm:t>
    </dgm:pt>
    <dgm:pt modelId="{7584BEB1-CE90-4B49-B2D5-87525B347564}" type="sibTrans" cxnId="{AB9710B4-CFAD-4F1C-BB2C-15AEAE826702}">
      <dgm:prSet/>
      <dgm:spPr/>
      <dgm:t>
        <a:bodyPr/>
        <a:lstStyle/>
        <a:p>
          <a:endParaRPr lang="fr-FR"/>
        </a:p>
      </dgm:t>
    </dgm:pt>
    <dgm:pt modelId="{CE313083-D5A6-47AB-8A2E-63A815C65450}" type="pres">
      <dgm:prSet presAssocID="{B5F0B99A-0033-4091-8F36-38777E787EE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82A5951-72FD-4A30-AD17-1EAE31CDC3A8}" type="pres">
      <dgm:prSet presAssocID="{99A3266A-5460-4B63-B47A-1E08BF26DC53}" presName="centerShape" presStyleLbl="node0" presStyleIdx="0" presStyleCnt="1"/>
      <dgm:spPr/>
      <dgm:t>
        <a:bodyPr/>
        <a:lstStyle/>
        <a:p>
          <a:endParaRPr lang="fr-FR"/>
        </a:p>
      </dgm:t>
    </dgm:pt>
    <dgm:pt modelId="{926AEE19-D4C8-443D-A03E-48CC6EBFC10F}" type="pres">
      <dgm:prSet presAssocID="{9BC2E45E-E98C-4522-94A3-2AD947C3D6E6}" presName="parTrans" presStyleLbl="sibTrans2D1" presStyleIdx="0" presStyleCnt="3"/>
      <dgm:spPr/>
      <dgm:t>
        <a:bodyPr/>
        <a:lstStyle/>
        <a:p>
          <a:endParaRPr lang="fr-FR"/>
        </a:p>
      </dgm:t>
    </dgm:pt>
    <dgm:pt modelId="{E72CAC54-CBE1-4D92-A9C1-05FEEF622208}" type="pres">
      <dgm:prSet presAssocID="{9BC2E45E-E98C-4522-94A3-2AD947C3D6E6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D7F89345-4B42-42A2-8BAC-383EF68B1D57}" type="pres">
      <dgm:prSet presAssocID="{F64B9BE9-135F-4CDC-9C0B-B7ADDD74843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2261B9-C87C-4DDB-830A-6DBF0971D1DA}" type="pres">
      <dgm:prSet presAssocID="{134AC88C-DD68-45B5-BB1A-EEA88A76E05D}" presName="parTrans" presStyleLbl="sibTrans2D1" presStyleIdx="1" presStyleCnt="3"/>
      <dgm:spPr/>
      <dgm:t>
        <a:bodyPr/>
        <a:lstStyle/>
        <a:p>
          <a:endParaRPr lang="fr-FR"/>
        </a:p>
      </dgm:t>
    </dgm:pt>
    <dgm:pt modelId="{4C4F3E07-16D1-4173-AB0B-33CD0F3D720A}" type="pres">
      <dgm:prSet presAssocID="{134AC88C-DD68-45B5-BB1A-EEA88A76E05D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29298F99-508A-441F-8455-A6A7CFB8879E}" type="pres">
      <dgm:prSet presAssocID="{556CAC8E-D7FC-4AE8-B246-7E025F03D5A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78C1C2-98E9-40DB-9606-EAD3C5C1AB7E}" type="pres">
      <dgm:prSet presAssocID="{1B36371D-D0E9-407E-BB91-2CF7FF3B0B58}" presName="parTrans" presStyleLbl="sibTrans2D1" presStyleIdx="2" presStyleCnt="3"/>
      <dgm:spPr/>
      <dgm:t>
        <a:bodyPr/>
        <a:lstStyle/>
        <a:p>
          <a:endParaRPr lang="fr-FR"/>
        </a:p>
      </dgm:t>
    </dgm:pt>
    <dgm:pt modelId="{70DDA3B5-4C46-480D-800F-D079CF5D8752}" type="pres">
      <dgm:prSet presAssocID="{1B36371D-D0E9-407E-BB91-2CF7FF3B0B58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CAEB3545-EC0A-403D-92AE-CD802F37FEA8}" type="pres">
      <dgm:prSet presAssocID="{830A948A-CF98-416D-A847-ECB72F6B16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2D814D-74AA-40E4-9B8A-2262EF20CEE9}" type="presOf" srcId="{1B36371D-D0E9-407E-BB91-2CF7FF3B0B58}" destId="{70DDA3B5-4C46-480D-800F-D079CF5D8752}" srcOrd="1" destOrd="0" presId="urn:microsoft.com/office/officeart/2005/8/layout/radial5"/>
    <dgm:cxn modelId="{E74C9B61-B075-400B-BAAC-134739B5CDA6}" type="presOf" srcId="{99A3266A-5460-4B63-B47A-1E08BF26DC53}" destId="{F82A5951-72FD-4A30-AD17-1EAE31CDC3A8}" srcOrd="0" destOrd="0" presId="urn:microsoft.com/office/officeart/2005/8/layout/radial5"/>
    <dgm:cxn modelId="{08D51FDA-B588-462D-BE71-67D7687AA772}" type="presOf" srcId="{9BC2E45E-E98C-4522-94A3-2AD947C3D6E6}" destId="{E72CAC54-CBE1-4D92-A9C1-05FEEF622208}" srcOrd="1" destOrd="0" presId="urn:microsoft.com/office/officeart/2005/8/layout/radial5"/>
    <dgm:cxn modelId="{406E54CC-D219-45D9-BD1F-CC61026B4067}" type="presOf" srcId="{134AC88C-DD68-45B5-BB1A-EEA88A76E05D}" destId="{EE2261B9-C87C-4DDB-830A-6DBF0971D1DA}" srcOrd="0" destOrd="0" presId="urn:microsoft.com/office/officeart/2005/8/layout/radial5"/>
    <dgm:cxn modelId="{AB9710B4-CFAD-4F1C-BB2C-15AEAE826702}" srcId="{B5F0B99A-0033-4091-8F36-38777E787EE7}" destId="{7A6802BD-4CE0-4774-91B3-D921C9FFB86A}" srcOrd="1" destOrd="0" parTransId="{D76901FC-6065-44DA-AA7F-C5E9AD525F4A}" sibTransId="{7584BEB1-CE90-4B49-B2D5-87525B347564}"/>
    <dgm:cxn modelId="{80347339-7610-4448-BC26-A32779E6690D}" type="presOf" srcId="{556CAC8E-D7FC-4AE8-B246-7E025F03D5AE}" destId="{29298F99-508A-441F-8455-A6A7CFB8879E}" srcOrd="0" destOrd="0" presId="urn:microsoft.com/office/officeart/2005/8/layout/radial5"/>
    <dgm:cxn modelId="{7295B26A-0CBD-4E59-AE0D-F97FA74E7F73}" srcId="{99A3266A-5460-4B63-B47A-1E08BF26DC53}" destId="{556CAC8E-D7FC-4AE8-B246-7E025F03D5AE}" srcOrd="1" destOrd="0" parTransId="{134AC88C-DD68-45B5-BB1A-EEA88A76E05D}" sibTransId="{21178B86-90FF-4C8F-A649-4A253957AE13}"/>
    <dgm:cxn modelId="{1F796610-DDD3-43ED-961D-40FA9ACAC21D}" srcId="{99A3266A-5460-4B63-B47A-1E08BF26DC53}" destId="{F64B9BE9-135F-4CDC-9C0B-B7ADDD74843E}" srcOrd="0" destOrd="0" parTransId="{9BC2E45E-E98C-4522-94A3-2AD947C3D6E6}" sibTransId="{3E448A6B-1DB0-4617-B3A1-8211FB8A574A}"/>
    <dgm:cxn modelId="{960D7278-AAB3-4709-9ECD-58CFC591F024}" type="presOf" srcId="{134AC88C-DD68-45B5-BB1A-EEA88A76E05D}" destId="{4C4F3E07-16D1-4173-AB0B-33CD0F3D720A}" srcOrd="1" destOrd="0" presId="urn:microsoft.com/office/officeart/2005/8/layout/radial5"/>
    <dgm:cxn modelId="{77C16767-D5CB-459E-B6D2-4122A56DFFF1}" srcId="{B5F0B99A-0033-4091-8F36-38777E787EE7}" destId="{99A3266A-5460-4B63-B47A-1E08BF26DC53}" srcOrd="0" destOrd="0" parTransId="{9D4729AF-BE14-40BC-B435-D8B4500BFECF}" sibTransId="{DBD38F15-5E2E-4C32-BDA4-AB43660CF4C5}"/>
    <dgm:cxn modelId="{3EDD2920-A6EB-41F2-B19B-E5EB7D57DBD4}" type="presOf" srcId="{F64B9BE9-135F-4CDC-9C0B-B7ADDD74843E}" destId="{D7F89345-4B42-42A2-8BAC-383EF68B1D57}" srcOrd="0" destOrd="0" presId="urn:microsoft.com/office/officeart/2005/8/layout/radial5"/>
    <dgm:cxn modelId="{6B46683E-E159-44E1-B91B-B1074CBE4D14}" type="presOf" srcId="{9BC2E45E-E98C-4522-94A3-2AD947C3D6E6}" destId="{926AEE19-D4C8-443D-A03E-48CC6EBFC10F}" srcOrd="0" destOrd="0" presId="urn:microsoft.com/office/officeart/2005/8/layout/radial5"/>
    <dgm:cxn modelId="{72DBD2FC-187E-480F-9178-D902E31E98AB}" type="presOf" srcId="{B5F0B99A-0033-4091-8F36-38777E787EE7}" destId="{CE313083-D5A6-47AB-8A2E-63A815C65450}" srcOrd="0" destOrd="0" presId="urn:microsoft.com/office/officeart/2005/8/layout/radial5"/>
    <dgm:cxn modelId="{AE96129A-5D8A-4269-BA9A-D3158EC3CC27}" type="presOf" srcId="{830A948A-CF98-416D-A847-ECB72F6B169E}" destId="{CAEB3545-EC0A-403D-92AE-CD802F37FEA8}" srcOrd="0" destOrd="0" presId="urn:microsoft.com/office/officeart/2005/8/layout/radial5"/>
    <dgm:cxn modelId="{2AACF67E-B2F4-4232-A7C6-BC7335F6D6B5}" type="presOf" srcId="{1B36371D-D0E9-407E-BB91-2CF7FF3B0B58}" destId="{1778C1C2-98E9-40DB-9606-EAD3C5C1AB7E}" srcOrd="0" destOrd="0" presId="urn:microsoft.com/office/officeart/2005/8/layout/radial5"/>
    <dgm:cxn modelId="{947C45FD-E8D6-441A-81A1-E02C3FC6D0E9}" srcId="{99A3266A-5460-4B63-B47A-1E08BF26DC53}" destId="{830A948A-CF98-416D-A847-ECB72F6B169E}" srcOrd="2" destOrd="0" parTransId="{1B36371D-D0E9-407E-BB91-2CF7FF3B0B58}" sibTransId="{98AFE522-1A86-489C-810B-6FC2A90890D8}"/>
    <dgm:cxn modelId="{CE037678-F35D-4201-820E-8B0A0BCEC104}" type="presParOf" srcId="{CE313083-D5A6-47AB-8A2E-63A815C65450}" destId="{F82A5951-72FD-4A30-AD17-1EAE31CDC3A8}" srcOrd="0" destOrd="0" presId="urn:microsoft.com/office/officeart/2005/8/layout/radial5"/>
    <dgm:cxn modelId="{96E6DC53-6640-4FB4-B11B-F4898CCD583D}" type="presParOf" srcId="{CE313083-D5A6-47AB-8A2E-63A815C65450}" destId="{926AEE19-D4C8-443D-A03E-48CC6EBFC10F}" srcOrd="1" destOrd="0" presId="urn:microsoft.com/office/officeart/2005/8/layout/radial5"/>
    <dgm:cxn modelId="{63B3D643-E555-4F23-B14C-FFB505234EBF}" type="presParOf" srcId="{926AEE19-D4C8-443D-A03E-48CC6EBFC10F}" destId="{E72CAC54-CBE1-4D92-A9C1-05FEEF622208}" srcOrd="0" destOrd="0" presId="urn:microsoft.com/office/officeart/2005/8/layout/radial5"/>
    <dgm:cxn modelId="{37FF7FAA-5DC7-46E4-AFFE-E864358BDC89}" type="presParOf" srcId="{CE313083-D5A6-47AB-8A2E-63A815C65450}" destId="{D7F89345-4B42-42A2-8BAC-383EF68B1D57}" srcOrd="2" destOrd="0" presId="urn:microsoft.com/office/officeart/2005/8/layout/radial5"/>
    <dgm:cxn modelId="{87D47ED0-2084-4613-8FD0-8211645717C2}" type="presParOf" srcId="{CE313083-D5A6-47AB-8A2E-63A815C65450}" destId="{EE2261B9-C87C-4DDB-830A-6DBF0971D1DA}" srcOrd="3" destOrd="0" presId="urn:microsoft.com/office/officeart/2005/8/layout/radial5"/>
    <dgm:cxn modelId="{B2CB4618-8ACC-44F0-A17D-B41DD25B4952}" type="presParOf" srcId="{EE2261B9-C87C-4DDB-830A-6DBF0971D1DA}" destId="{4C4F3E07-16D1-4173-AB0B-33CD0F3D720A}" srcOrd="0" destOrd="0" presId="urn:microsoft.com/office/officeart/2005/8/layout/radial5"/>
    <dgm:cxn modelId="{CD2A8907-54E3-42B9-8BA7-8BC5843DEEC5}" type="presParOf" srcId="{CE313083-D5A6-47AB-8A2E-63A815C65450}" destId="{29298F99-508A-441F-8455-A6A7CFB8879E}" srcOrd="4" destOrd="0" presId="urn:microsoft.com/office/officeart/2005/8/layout/radial5"/>
    <dgm:cxn modelId="{5376C2D6-3050-453B-9198-3704B9792C76}" type="presParOf" srcId="{CE313083-D5A6-47AB-8A2E-63A815C65450}" destId="{1778C1C2-98E9-40DB-9606-EAD3C5C1AB7E}" srcOrd="5" destOrd="0" presId="urn:microsoft.com/office/officeart/2005/8/layout/radial5"/>
    <dgm:cxn modelId="{E7FB4345-4E02-4280-94AB-26F7D4C53814}" type="presParOf" srcId="{1778C1C2-98E9-40DB-9606-EAD3C5C1AB7E}" destId="{70DDA3B5-4C46-480D-800F-D079CF5D8752}" srcOrd="0" destOrd="0" presId="urn:microsoft.com/office/officeart/2005/8/layout/radial5"/>
    <dgm:cxn modelId="{DED22B4C-8EDA-4E76-A6E1-78967A0FAF70}" type="presParOf" srcId="{CE313083-D5A6-47AB-8A2E-63A815C65450}" destId="{CAEB3545-EC0A-403D-92AE-CD802F37FEA8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61FBF-657A-4D9A-8BF0-30295325BB47}">
      <dsp:nvSpPr>
        <dsp:cNvPr id="0" name=""/>
        <dsp:cNvSpPr/>
      </dsp:nvSpPr>
      <dsp:spPr>
        <a:xfrm>
          <a:off x="115" y="1441851"/>
          <a:ext cx="1841634" cy="15189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Introduction</a:t>
          </a:r>
          <a:endParaRPr lang="fr-FR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smtClean="0"/>
            <a:t>Études</a:t>
          </a:r>
          <a:endParaRPr lang="fr-FR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Théorème</a:t>
          </a:r>
          <a:endParaRPr lang="fr-FR" sz="1400" kern="1200" dirty="0"/>
        </a:p>
      </dsp:txBody>
      <dsp:txXfrm>
        <a:off x="35071" y="1476807"/>
        <a:ext cx="1771722" cy="1123559"/>
      </dsp:txXfrm>
    </dsp:sp>
    <dsp:sp modelId="{341FB2F2-9D2F-426F-B711-69240B0CB2B3}">
      <dsp:nvSpPr>
        <dsp:cNvPr id="0" name=""/>
        <dsp:cNvSpPr/>
      </dsp:nvSpPr>
      <dsp:spPr>
        <a:xfrm>
          <a:off x="1057019" y="1882469"/>
          <a:ext cx="1914498" cy="1914498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89644-9214-4C40-9BF6-113522387967}">
      <dsp:nvSpPr>
        <dsp:cNvPr id="0" name=""/>
        <dsp:cNvSpPr/>
      </dsp:nvSpPr>
      <dsp:spPr>
        <a:xfrm>
          <a:off x="409367" y="2635322"/>
          <a:ext cx="1637008" cy="6509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smtClean="0"/>
            <a:t>Suite logistique</a:t>
          </a:r>
          <a:endParaRPr lang="fr-FR" sz="1900" kern="1200" dirty="0"/>
        </a:p>
      </dsp:txBody>
      <dsp:txXfrm>
        <a:off x="428434" y="2654389"/>
        <a:ext cx="1598874" cy="612850"/>
      </dsp:txXfrm>
    </dsp:sp>
    <dsp:sp modelId="{092D80B3-EFE6-4C3A-9F66-10FE3B0BFF8F}">
      <dsp:nvSpPr>
        <dsp:cNvPr id="0" name=""/>
        <dsp:cNvSpPr/>
      </dsp:nvSpPr>
      <dsp:spPr>
        <a:xfrm>
          <a:off x="2278869" y="1441851"/>
          <a:ext cx="1841634" cy="15189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Définition</a:t>
          </a:r>
          <a:endParaRPr lang="fr-FR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Cas étranges</a:t>
          </a:r>
          <a:endParaRPr lang="fr-FR" sz="1400" kern="1200" dirty="0"/>
        </a:p>
      </dsp:txBody>
      <dsp:txXfrm>
        <a:off x="2313825" y="1802300"/>
        <a:ext cx="1771722" cy="1123559"/>
      </dsp:txXfrm>
    </dsp:sp>
    <dsp:sp modelId="{2BE4DF9F-DC04-44B7-9C3B-BCD29B030917}">
      <dsp:nvSpPr>
        <dsp:cNvPr id="0" name=""/>
        <dsp:cNvSpPr/>
      </dsp:nvSpPr>
      <dsp:spPr>
        <a:xfrm>
          <a:off x="3320427" y="546140"/>
          <a:ext cx="2149818" cy="2149818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70484-EC01-4BDC-8D52-39D6C274FFD5}">
      <dsp:nvSpPr>
        <dsp:cNvPr id="0" name=""/>
        <dsp:cNvSpPr/>
      </dsp:nvSpPr>
      <dsp:spPr>
        <a:xfrm>
          <a:off x="2688121" y="1116359"/>
          <a:ext cx="1637008" cy="6509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Attracteurs</a:t>
          </a:r>
          <a:endParaRPr lang="fr-FR" sz="1900" kern="1200" dirty="0"/>
        </a:p>
      </dsp:txBody>
      <dsp:txXfrm>
        <a:off x="2707188" y="1135426"/>
        <a:ext cx="1598874" cy="612850"/>
      </dsp:txXfrm>
    </dsp:sp>
    <dsp:sp modelId="{EACF51F0-2148-4A54-9745-46CE28802659}">
      <dsp:nvSpPr>
        <dsp:cNvPr id="0" name=""/>
        <dsp:cNvSpPr/>
      </dsp:nvSpPr>
      <dsp:spPr>
        <a:xfrm>
          <a:off x="4557624" y="1441851"/>
          <a:ext cx="1841634" cy="15189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Notions</a:t>
          </a:r>
          <a:endParaRPr lang="fr-FR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Application numérique</a:t>
          </a:r>
          <a:endParaRPr lang="fr-FR" sz="1400" kern="1200" dirty="0"/>
        </a:p>
      </dsp:txBody>
      <dsp:txXfrm>
        <a:off x="4592580" y="1476807"/>
        <a:ext cx="1771722" cy="1123559"/>
      </dsp:txXfrm>
    </dsp:sp>
    <dsp:sp modelId="{3CAC0A8B-B235-4C4E-B31A-F0B66170408D}">
      <dsp:nvSpPr>
        <dsp:cNvPr id="0" name=""/>
        <dsp:cNvSpPr/>
      </dsp:nvSpPr>
      <dsp:spPr>
        <a:xfrm>
          <a:off x="4966876" y="2635322"/>
          <a:ext cx="1637008" cy="6509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Fractales</a:t>
          </a:r>
          <a:endParaRPr lang="fr-FR" sz="1900" kern="1200" dirty="0"/>
        </a:p>
      </dsp:txBody>
      <dsp:txXfrm>
        <a:off x="4985943" y="2654389"/>
        <a:ext cx="1598874" cy="612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E71AC-F89E-4F93-9D40-720FC430F11F}">
      <dsp:nvSpPr>
        <dsp:cNvPr id="0" name=""/>
        <dsp:cNvSpPr/>
      </dsp:nvSpPr>
      <dsp:spPr>
        <a:xfrm rot="2572151">
          <a:off x="3715813" y="3061731"/>
          <a:ext cx="613828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613828" y="1942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D6FE8-DB00-4602-A02E-C9D74F0C9CAC}">
      <dsp:nvSpPr>
        <dsp:cNvPr id="0" name=""/>
        <dsp:cNvSpPr/>
      </dsp:nvSpPr>
      <dsp:spPr>
        <a:xfrm>
          <a:off x="3797788" y="2158343"/>
          <a:ext cx="700914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700914" y="1942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74C98-4E19-4BAB-8972-4C772B2D9A34}">
      <dsp:nvSpPr>
        <dsp:cNvPr id="0" name=""/>
        <dsp:cNvSpPr/>
      </dsp:nvSpPr>
      <dsp:spPr>
        <a:xfrm rot="19096135">
          <a:off x="3705169" y="1247948"/>
          <a:ext cx="730074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730074" y="1942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534D9-B71A-42AB-8837-65D7A042C5CA}">
      <dsp:nvSpPr>
        <dsp:cNvPr id="0" name=""/>
        <dsp:cNvSpPr/>
      </dsp:nvSpPr>
      <dsp:spPr>
        <a:xfrm>
          <a:off x="1980559" y="1108809"/>
          <a:ext cx="2137915" cy="2137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FCD3-0E96-4D61-A4EA-599C7767DB2A}">
      <dsp:nvSpPr>
        <dsp:cNvPr id="0" name=""/>
        <dsp:cNvSpPr/>
      </dsp:nvSpPr>
      <dsp:spPr>
        <a:xfrm>
          <a:off x="4189774" y="-59977"/>
          <a:ext cx="1265183" cy="1312937"/>
        </a:xfrm>
        <a:prstGeom prst="ellipse">
          <a:avLst/>
        </a:prstGeom>
        <a:solidFill>
          <a:schemeClr val="accent5">
            <a:hueOff val="586097"/>
            <a:satOff val="3578"/>
            <a:lumOff val="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smtClean="0"/>
            <a:t>Notions</a:t>
          </a:r>
          <a:endParaRPr lang="fr-FR" sz="1100" kern="1200" dirty="0"/>
        </a:p>
      </dsp:txBody>
      <dsp:txXfrm>
        <a:off x="4375056" y="132298"/>
        <a:ext cx="894619" cy="928387"/>
      </dsp:txXfrm>
    </dsp:sp>
    <dsp:sp modelId="{086FDF15-B618-4E9B-B257-DC7F4BD0E204}">
      <dsp:nvSpPr>
        <dsp:cNvPr id="0" name=""/>
        <dsp:cNvSpPr/>
      </dsp:nvSpPr>
      <dsp:spPr>
        <a:xfrm>
          <a:off x="5489187" y="-59977"/>
          <a:ext cx="1897775" cy="131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0" kern="1200" dirty="0" smtClean="0"/>
            <a:t>Graine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fr-FR" sz="15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fr-FR" sz="15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FR" sz="15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Curseur </a:t>
          </a:r>
          <a14:m xmlns:a14="http://schemas.microsoft.com/office/drawing/2010/main">
            <m:oMath xmlns:m="http://schemas.openxmlformats.org/officeDocument/2006/math">
              <m:r>
                <a:rPr lang="el-GR" sz="1500" kern="1200" smtClean="0">
                  <a:latin typeface="Cambria Math" panose="02040503050406030204" pitchFamily="18" charset="0"/>
                </a:rPr>
                <m:t>𝜇</m:t>
              </m:r>
            </m:oMath>
          </a14:m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Modèle continu</a:t>
          </a:r>
          <a:endParaRPr lang="fr-FR" sz="1500" kern="1200" dirty="0"/>
        </a:p>
      </dsp:txBody>
      <dsp:txXfrm>
        <a:off x="5489187" y="-59977"/>
        <a:ext cx="1897775" cy="1312937"/>
      </dsp:txXfrm>
    </dsp:sp>
    <dsp:sp modelId="{E27CA247-A482-4D60-B77C-BFD489B7B29E}">
      <dsp:nvSpPr>
        <dsp:cNvPr id="0" name=""/>
        <dsp:cNvSpPr/>
      </dsp:nvSpPr>
      <dsp:spPr>
        <a:xfrm>
          <a:off x="4498702" y="1474166"/>
          <a:ext cx="1356020" cy="1407201"/>
        </a:xfrm>
        <a:prstGeom prst="ellipse">
          <a:avLst/>
        </a:prstGeom>
        <a:solidFill>
          <a:schemeClr val="accent5">
            <a:hueOff val="1172194"/>
            <a:satOff val="7156"/>
            <a:lumOff val="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Comportement</a:t>
          </a:r>
          <a:endParaRPr lang="fr-FR" sz="1100" kern="1200" dirty="0"/>
        </a:p>
      </dsp:txBody>
      <dsp:txXfrm>
        <a:off x="4697287" y="1680246"/>
        <a:ext cx="958850" cy="995041"/>
      </dsp:txXfrm>
    </dsp:sp>
    <dsp:sp modelId="{78FFF8D8-08E6-41EA-8B28-F0167A2E7E58}">
      <dsp:nvSpPr>
        <dsp:cNvPr id="0" name=""/>
        <dsp:cNvSpPr/>
      </dsp:nvSpPr>
      <dsp:spPr>
        <a:xfrm>
          <a:off x="5891409" y="1474166"/>
          <a:ext cx="2034030" cy="1407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smtClean="0"/>
            <a:t>Convergence</a:t>
          </a:r>
          <a:endParaRPr lang="fr-FR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Bifurcation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smtClean="0"/>
            <a:t>Chaos</a:t>
          </a:r>
          <a:endParaRPr lang="fr-FR" sz="1500" kern="1200" dirty="0"/>
        </a:p>
      </dsp:txBody>
      <dsp:txXfrm>
        <a:off x="5891409" y="1474166"/>
        <a:ext cx="2034030" cy="1407201"/>
      </dsp:txXfrm>
    </dsp:sp>
    <dsp:sp modelId="{4CEA5EEA-8E09-48B0-A2B2-32DEA37412A7}">
      <dsp:nvSpPr>
        <dsp:cNvPr id="0" name=""/>
        <dsp:cNvSpPr/>
      </dsp:nvSpPr>
      <dsp:spPr>
        <a:xfrm>
          <a:off x="4075000" y="3055443"/>
          <a:ext cx="1356020" cy="1407201"/>
        </a:xfrm>
        <a:prstGeom prst="ellipse">
          <a:avLst/>
        </a:prstGeom>
        <a:solidFill>
          <a:schemeClr val="accent5">
            <a:hueOff val="1758290"/>
            <a:satOff val="10734"/>
            <a:lumOff val="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Points fixes</a:t>
          </a:r>
          <a:endParaRPr lang="fr-FR" sz="1100" kern="1200" dirty="0"/>
        </a:p>
      </dsp:txBody>
      <dsp:txXfrm>
        <a:off x="4273585" y="3261523"/>
        <a:ext cx="958850" cy="995041"/>
      </dsp:txXfrm>
    </dsp:sp>
    <dsp:sp modelId="{370493C8-084C-415F-9931-137C18C0CE88}">
      <dsp:nvSpPr>
        <dsp:cNvPr id="0" name=""/>
        <dsp:cNvSpPr/>
      </dsp:nvSpPr>
      <dsp:spPr>
        <a:xfrm>
          <a:off x="5467707" y="3055443"/>
          <a:ext cx="2034030" cy="1407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Théorème d’attractivité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fr-FR" sz="1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fr-FR" sz="15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p>
                  <m:r>
                    <a:rPr lang="fr-FR" sz="1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d>
                <m:dPr>
                  <m:ctrlPr>
                    <a:rPr lang="fr-FR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fr-FR" sz="15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fr-FR" sz="1500" b="0" i="1" kern="1200" smtClean="0">
                  <a:latin typeface="Cambria Math" panose="02040503050406030204" pitchFamily="18" charset="0"/>
                </a:rPr>
                <m:t>=</m:t>
              </m:r>
              <m:r>
                <a:rPr lang="fr-FR" sz="1500" b="0" i="1" kern="1200" smtClean="0">
                  <a:latin typeface="Cambria Math" panose="02040503050406030204" pitchFamily="18" charset="0"/>
                </a:rPr>
                <m:t>𝜇</m:t>
              </m:r>
              <m:d>
                <m:dPr>
                  <m:ctrlPr>
                    <a:rPr lang="fr-FR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fr-FR" sz="1500" b="0" i="1" kern="1200" smtClean="0">
                      <a:latin typeface="Cambria Math" panose="02040503050406030204" pitchFamily="18" charset="0"/>
                    </a:rPr>
                    <m:t>1−2</m:t>
                  </m:r>
                  <m:r>
                    <a:rPr lang="fr-FR" sz="15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</m:oMath>
          </a14:m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d>
                <m:dPr>
                  <m:begChr m:val="|"/>
                  <m:endChr m:val="|"/>
                  <m:ctrlPr>
                    <a:rPr lang="fr-FR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fr-FR" sz="15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fr-FR" sz="1500" b="0" i="1" kern="1200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p>
                      <m:r>
                        <a:rPr lang="fr-FR" sz="1500" b="0" i="1" kern="1200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d>
                    <m:dPr>
                      <m:ctrlPr>
                        <a:rPr lang="fr-FR" sz="15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fr-FR" sz="1500" b="0" i="1" kern="1200" smtClean="0">
                          <a:latin typeface="Cambria Math" panose="02040503050406030204" pitchFamily="18" charset="0"/>
                        </a:rPr>
                        <m:t>𝑙</m:t>
                      </m:r>
                    </m:e>
                  </m:d>
                </m:e>
              </m:d>
              <m:r>
                <a:rPr lang="fr-FR" sz="1500" b="0" i="1" kern="1200" smtClean="0">
                  <a:latin typeface="Cambria Math" panose="02040503050406030204" pitchFamily="18" charset="0"/>
                </a:rPr>
                <m:t>&lt;1⇒</m:t>
              </m:r>
            </m:oMath>
          </a14:m>
          <a:r>
            <a:rPr lang="fr-FR" sz="1500" kern="1200" dirty="0" smtClean="0"/>
            <a:t> attractif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d>
                <m:dPr>
                  <m:begChr m:val="|"/>
                  <m:endChr m:val="|"/>
                  <m:ctrlPr>
                    <a:rPr lang="fr-FR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fr-FR" sz="15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fr-FR" sz="1500" b="0" i="1" kern="1200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p>
                      <m:r>
                        <a:rPr lang="fr-FR" sz="1500" b="0" i="1" kern="1200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d>
                    <m:dPr>
                      <m:ctrlPr>
                        <a:rPr lang="fr-FR" sz="15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fr-FR" sz="1500" b="0" i="1" kern="1200" smtClean="0">
                          <a:latin typeface="Cambria Math" panose="02040503050406030204" pitchFamily="18" charset="0"/>
                        </a:rPr>
                        <m:t>𝑙</m:t>
                      </m:r>
                    </m:e>
                  </m:d>
                </m:e>
              </m:d>
              <m:r>
                <a:rPr lang="fr-FR" sz="1500" b="0" i="1" kern="1200" smtClean="0">
                  <a:latin typeface="Cambria Math" panose="02040503050406030204" pitchFamily="18" charset="0"/>
                </a:rPr>
                <m:t>&gt;1⇒</m:t>
              </m:r>
            </m:oMath>
          </a14:m>
          <a:r>
            <a:rPr lang="fr-FR" sz="1500" kern="1200" dirty="0" smtClean="0"/>
            <a:t> répulsif</a:t>
          </a:r>
          <a:endParaRPr lang="fr-FR" sz="1500" kern="1200" dirty="0"/>
        </a:p>
      </dsp:txBody>
      <dsp:txXfrm>
        <a:off x="5467707" y="3055443"/>
        <a:ext cx="2034030" cy="1407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D38B1-23BC-4414-9A56-D8D91A035E32}">
      <dsp:nvSpPr>
        <dsp:cNvPr id="0" name=""/>
        <dsp:cNvSpPr/>
      </dsp:nvSpPr>
      <dsp:spPr>
        <a:xfrm>
          <a:off x="246404" y="0"/>
          <a:ext cx="6111190" cy="381949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FCAD2-7E4B-44E8-B7A9-1ABDB6AF8576}">
      <dsp:nvSpPr>
        <dsp:cNvPr id="0" name=""/>
        <dsp:cNvSpPr/>
      </dsp:nvSpPr>
      <dsp:spPr>
        <a:xfrm>
          <a:off x="1022525" y="2636214"/>
          <a:ext cx="158890" cy="1588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82C9C-3FD3-46EC-A650-C69EDE58DCC1}">
      <dsp:nvSpPr>
        <dsp:cNvPr id="0" name=""/>
        <dsp:cNvSpPr/>
      </dsp:nvSpPr>
      <dsp:spPr>
        <a:xfrm>
          <a:off x="1101971" y="2715660"/>
          <a:ext cx="1423907" cy="110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3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>
              <a:solidFill>
                <a:srgbClr val="002B36"/>
              </a:solidFill>
            </a:rPr>
            <a:t>Convergence</a:t>
          </a:r>
          <a:endParaRPr lang="fr-FR" sz="1900" kern="1200" dirty="0">
            <a:solidFill>
              <a:srgbClr val="002B36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fr-FR" sz="1500" b="0" i="1" kern="120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m:t>0&lt;</m:t>
              </m:r>
              <m:r>
                <a:rPr lang="fr-FR" sz="1500" b="0" i="1" kern="120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m:t>𝜇</m:t>
              </m:r>
              <m:r>
                <a:rPr lang="fr-FR" sz="1500" b="0" i="1" kern="120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m:t>≤3</m:t>
              </m:r>
            </m:oMath>
          </a14:m>
          <a:endParaRPr lang="fr-FR" sz="1500" kern="1200" dirty="0">
            <a:solidFill>
              <a:srgbClr val="002B36"/>
            </a:solidFill>
          </a:endParaRPr>
        </a:p>
      </dsp:txBody>
      <dsp:txXfrm>
        <a:off x="1101971" y="2715660"/>
        <a:ext cx="1423907" cy="1103833"/>
      </dsp:txXfrm>
    </dsp:sp>
    <dsp:sp modelId="{D56CA024-6804-444B-825F-B5164A983C72}">
      <dsp:nvSpPr>
        <dsp:cNvPr id="0" name=""/>
        <dsp:cNvSpPr/>
      </dsp:nvSpPr>
      <dsp:spPr>
        <a:xfrm>
          <a:off x="2425044" y="1598076"/>
          <a:ext cx="287225" cy="287225"/>
        </a:xfrm>
        <a:prstGeom prst="ellipse">
          <a:avLst/>
        </a:prstGeom>
        <a:solidFill>
          <a:schemeClr val="accent4">
            <a:hueOff val="3228571"/>
            <a:satOff val="-20689"/>
            <a:lumOff val="4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EFC98-C621-4E63-9D44-C54CD60BD5F3}">
      <dsp:nvSpPr>
        <dsp:cNvPr id="0" name=""/>
        <dsp:cNvSpPr/>
      </dsp:nvSpPr>
      <dsp:spPr>
        <a:xfrm>
          <a:off x="2568657" y="1741689"/>
          <a:ext cx="1466685" cy="2077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95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Bifurcation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fr-FR" sz="1500" b="0" i="1" kern="120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m:t>3&lt;</m:t>
              </m:r>
              <m:r>
                <a:rPr lang="fr-FR" sz="1500" b="0" i="1" kern="120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m:t>𝜇</m:t>
              </m:r>
              <m:r>
                <a:rPr lang="fr-FR" sz="1500" b="0" i="1" kern="120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m:t>&lt;3,57</m:t>
              </m:r>
            </m:oMath>
          </a14:m>
          <a:endParaRPr lang="fr-FR" sz="1500" kern="1200" dirty="0"/>
        </a:p>
      </dsp:txBody>
      <dsp:txXfrm>
        <a:off x="2568657" y="1741689"/>
        <a:ext cx="1466685" cy="2077804"/>
      </dsp:txXfrm>
    </dsp:sp>
    <dsp:sp modelId="{B8D9D740-7E2E-4EC7-BCC8-A40B7AB4F8AD}">
      <dsp:nvSpPr>
        <dsp:cNvPr id="0" name=""/>
        <dsp:cNvSpPr/>
      </dsp:nvSpPr>
      <dsp:spPr>
        <a:xfrm>
          <a:off x="4111732" y="966331"/>
          <a:ext cx="397227" cy="397227"/>
        </a:xfrm>
        <a:prstGeom prst="ellipse">
          <a:avLst/>
        </a:prstGeom>
        <a:solidFill>
          <a:schemeClr val="accent4">
            <a:hueOff val="6457143"/>
            <a:satOff val="-41377"/>
            <a:lumOff val="98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8C71F-E578-4612-ADCF-05F956529D55}">
      <dsp:nvSpPr>
        <dsp:cNvPr id="0" name=""/>
        <dsp:cNvSpPr/>
      </dsp:nvSpPr>
      <dsp:spPr>
        <a:xfrm>
          <a:off x="4310346" y="1164945"/>
          <a:ext cx="1466685" cy="265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83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Chaos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fr-FR" sz="1500" b="0" i="0" kern="120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m:t>3,57</m:t>
              </m:r>
              <m:r>
                <a:rPr lang="fr-FR" sz="1500" b="0" i="1" kern="120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m:t>≤</m:t>
              </m:r>
              <m:r>
                <a:rPr lang="fr-FR" sz="1500" b="0" i="1" kern="120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m:t>𝜇</m:t>
              </m:r>
              <m:r>
                <a:rPr lang="fr-FR" sz="1500" b="0" i="1" kern="1200" smtClean="0">
                  <a:solidFill>
                    <a:srgbClr val="002B36"/>
                  </a:solidFill>
                  <a:latin typeface="Cambria Math" panose="02040503050406030204" pitchFamily="18" charset="0"/>
                </a:rPr>
                <m:t>&lt;4</m:t>
              </m:r>
            </m:oMath>
          </a14:m>
          <a:endParaRPr lang="fr-FR" sz="1500" kern="1200" dirty="0"/>
        </a:p>
      </dsp:txBody>
      <dsp:txXfrm>
        <a:off x="4310346" y="1164945"/>
        <a:ext cx="1466685" cy="26545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A5951-72FD-4A30-AD17-1EAE31CDC3A8}">
      <dsp:nvSpPr>
        <dsp:cNvPr id="0" name=""/>
        <dsp:cNvSpPr/>
      </dsp:nvSpPr>
      <dsp:spPr>
        <a:xfrm>
          <a:off x="2592585" y="1988305"/>
          <a:ext cx="1418828" cy="1418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Attracteurs</a:t>
          </a:r>
          <a:endParaRPr lang="fr-FR" sz="1600" kern="1200" dirty="0"/>
        </a:p>
      </dsp:txBody>
      <dsp:txXfrm>
        <a:off x="2800368" y="2196088"/>
        <a:ext cx="1003262" cy="1003262"/>
      </dsp:txXfrm>
    </dsp:sp>
    <dsp:sp modelId="{926AEE19-D4C8-443D-A03E-48CC6EBFC10F}">
      <dsp:nvSpPr>
        <dsp:cNvPr id="0" name=""/>
        <dsp:cNvSpPr/>
      </dsp:nvSpPr>
      <dsp:spPr>
        <a:xfrm rot="16200000">
          <a:off x="3151820" y="1472247"/>
          <a:ext cx="300359" cy="482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3196874" y="1613781"/>
        <a:ext cx="210251" cy="289441"/>
      </dsp:txXfrm>
    </dsp:sp>
    <dsp:sp modelId="{D7F89345-4B42-42A2-8BAC-383EF68B1D57}">
      <dsp:nvSpPr>
        <dsp:cNvPr id="0" name=""/>
        <dsp:cNvSpPr/>
      </dsp:nvSpPr>
      <dsp:spPr>
        <a:xfrm>
          <a:off x="2592585" y="2761"/>
          <a:ext cx="1418828" cy="14188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AFC</a:t>
          </a:r>
          <a:endParaRPr lang="fr-FR" sz="1500" kern="1200" dirty="0"/>
        </a:p>
      </dsp:txBody>
      <dsp:txXfrm>
        <a:off x="2800368" y="210544"/>
        <a:ext cx="1003262" cy="1003262"/>
      </dsp:txXfrm>
    </dsp:sp>
    <dsp:sp modelId="{EE2261B9-C87C-4DDB-830A-6DBF0971D1DA}">
      <dsp:nvSpPr>
        <dsp:cNvPr id="0" name=""/>
        <dsp:cNvSpPr/>
      </dsp:nvSpPr>
      <dsp:spPr>
        <a:xfrm rot="1800000">
          <a:off x="4004224" y="2948654"/>
          <a:ext cx="300359" cy="482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835317"/>
            <a:satOff val="9776"/>
            <a:lumOff val="-43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4010260" y="3022607"/>
        <a:ext cx="210251" cy="289441"/>
      </dsp:txXfrm>
    </dsp:sp>
    <dsp:sp modelId="{29298F99-508A-441F-8455-A6A7CFB8879E}">
      <dsp:nvSpPr>
        <dsp:cNvPr id="0" name=""/>
        <dsp:cNvSpPr/>
      </dsp:nvSpPr>
      <dsp:spPr>
        <a:xfrm>
          <a:off x="4312117" y="2981077"/>
          <a:ext cx="1418828" cy="1418828"/>
        </a:xfrm>
        <a:prstGeom prst="ellipse">
          <a:avLst/>
        </a:prstGeom>
        <a:solidFill>
          <a:schemeClr val="accent2">
            <a:hueOff val="835317"/>
            <a:satOff val="9776"/>
            <a:lumOff val="-43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Ensembles génératifs</a:t>
          </a:r>
          <a:endParaRPr lang="fr-FR" sz="1500" kern="1200" dirty="0"/>
        </a:p>
      </dsp:txBody>
      <dsp:txXfrm>
        <a:off x="4519900" y="3188860"/>
        <a:ext cx="1003262" cy="1003262"/>
      </dsp:txXfrm>
    </dsp:sp>
    <dsp:sp modelId="{1778C1C2-98E9-40DB-9606-EAD3C5C1AB7E}">
      <dsp:nvSpPr>
        <dsp:cNvPr id="0" name=""/>
        <dsp:cNvSpPr/>
      </dsp:nvSpPr>
      <dsp:spPr>
        <a:xfrm rot="9000000">
          <a:off x="2299416" y="2948654"/>
          <a:ext cx="300359" cy="482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670635"/>
            <a:satOff val="19551"/>
            <a:lumOff val="-86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10800000">
        <a:off x="2383488" y="3022607"/>
        <a:ext cx="210251" cy="289441"/>
      </dsp:txXfrm>
    </dsp:sp>
    <dsp:sp modelId="{CAEB3545-EC0A-403D-92AE-CD802F37FEA8}">
      <dsp:nvSpPr>
        <dsp:cNvPr id="0" name=""/>
        <dsp:cNvSpPr/>
      </dsp:nvSpPr>
      <dsp:spPr>
        <a:xfrm>
          <a:off x="873054" y="2981077"/>
          <a:ext cx="1418828" cy="1418828"/>
        </a:xfrm>
        <a:prstGeom prst="ellipse">
          <a:avLst/>
        </a:prstGeom>
        <a:solidFill>
          <a:schemeClr val="accent2">
            <a:hueOff val="1670635"/>
            <a:satOff val="19551"/>
            <a:lumOff val="-86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Dimensions multiples</a:t>
          </a:r>
          <a:endParaRPr lang="fr-FR" sz="1500" kern="1200" dirty="0"/>
        </a:p>
      </dsp:txBody>
      <dsp:txXfrm>
        <a:off x="1080837" y="3188860"/>
        <a:ext cx="1003262" cy="1003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BF80-7903-4D24-AF32-720859DC8726}" type="datetimeFigureOut">
              <a:rPr lang="fr-FR" smtClean="0"/>
              <a:t>29/06/2014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AF686-D6D5-4610-B442-22A4A21D5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38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fr-FR" i="0" u="none" dirty="0" smtClean="0"/>
              <a:t>Intro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/>
              <a:t>Suite</a:t>
            </a:r>
            <a:r>
              <a:rPr lang="fr-FR" b="1" baseline="0" dirty="0" smtClean="0"/>
              <a:t> logistique </a:t>
            </a:r>
            <a:r>
              <a:rPr lang="fr-FR" baseline="0" dirty="0" smtClean="0"/>
              <a:t>: étude du comportement d’environnements naturels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i="1" baseline="0" dirty="0" smtClean="0"/>
              <a:t>Détail du plan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AF686-D6D5-4610-B442-22A4A21D5D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1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Constituants</a:t>
                </a:r>
              </a:p>
              <a:p>
                <a:pPr marL="0" indent="0" algn="l">
                  <a:buFont typeface="+mj-lt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0&lt;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 algn="l">
                  <a:buFont typeface="+mj-lt"/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fr-FR" dirty="0" smtClean="0"/>
                  <a:t> =&gt; hauteur de la parabole</a:t>
                </a:r>
              </a:p>
              <a:p>
                <a:pPr marL="0" indent="0" algn="l">
                  <a:buFont typeface="+mj-lt"/>
                  <a:buNone/>
                </a:pPr>
                <a:endParaRPr lang="fr-FR" dirty="0" smtClean="0"/>
              </a:p>
              <a:p>
                <a:pPr marL="228600" indent="-228600" algn="l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Comportement</a:t>
                </a:r>
              </a:p>
              <a:p>
                <a:pPr marL="0" indent="0" algn="l">
                  <a:buFont typeface="Arial" panose="020B0604020202020204" pitchFamily="34" charset="0"/>
                  <a:buNone/>
                </a:pPr>
                <a:r>
                  <a:rPr lang="fr-FR" i="1" dirty="0" smtClean="0"/>
                  <a:t>Cf.</a:t>
                </a:r>
                <a:r>
                  <a:rPr lang="fr-FR" i="1" baseline="0" dirty="0" smtClean="0"/>
                  <a:t> diapo 3</a:t>
                </a:r>
              </a:p>
              <a:p>
                <a:pPr marL="0" indent="0" algn="l">
                  <a:buFont typeface="Arial" panose="020B0604020202020204" pitchFamily="34" charset="0"/>
                  <a:buNone/>
                </a:pPr>
                <a:endParaRPr lang="fr-FR" dirty="0" smtClean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Théorème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fr-FR" i="1" dirty="0" smtClean="0"/>
                  <a:t>Cf.</a:t>
                </a:r>
                <a:r>
                  <a:rPr lang="fr-FR" i="1" baseline="0" dirty="0" smtClean="0"/>
                  <a:t> diapo 4 (?)</a:t>
                </a:r>
              </a:p>
              <a:p>
                <a:pPr marL="0" indent="0" algn="l">
                  <a:buFont typeface="Arial" panose="020B0604020202020204" pitchFamily="34" charset="0"/>
                  <a:buNone/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Constituants</a:t>
                </a:r>
              </a:p>
              <a:p>
                <a:pPr marL="0" indent="0" algn="l">
                  <a:buFont typeface="+mj-lt"/>
                  <a:buNone/>
                </a:pPr>
                <a:r>
                  <a:rPr lang="fr-FR" b="0" i="0" smtClean="0">
                    <a:latin typeface="Cambria Math" panose="02040503050406030204" pitchFamily="18" charset="0"/>
                  </a:rPr>
                  <a:t>0&lt;𝑥_0&lt;1</a:t>
                </a:r>
                <a:endParaRPr lang="fr-FR" b="0" dirty="0" smtClean="0"/>
              </a:p>
              <a:p>
                <a:pPr marL="0" indent="0" algn="l">
                  <a:buFont typeface="+mj-lt"/>
                  <a:buNone/>
                </a:pPr>
                <a:r>
                  <a:rPr lang="fr-FR" b="0" i="0" smtClean="0">
                    <a:latin typeface="Cambria Math" panose="02040503050406030204" pitchFamily="18" charset="0"/>
                  </a:rPr>
                  <a:t>0&lt;𝜇&lt;4</a:t>
                </a:r>
                <a:r>
                  <a:rPr lang="fr-FR" dirty="0" smtClean="0"/>
                  <a:t> =&gt; hauteur de la parabole</a:t>
                </a:r>
              </a:p>
              <a:p>
                <a:pPr marL="0" indent="0" algn="l">
                  <a:buFont typeface="+mj-lt"/>
                  <a:buNone/>
                </a:pPr>
                <a:endParaRPr lang="fr-FR" dirty="0" smtClean="0"/>
              </a:p>
              <a:p>
                <a:pPr marL="228600" indent="-228600" algn="l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Comportement</a:t>
                </a:r>
              </a:p>
              <a:p>
                <a:pPr marL="0" indent="0" algn="l">
                  <a:buFont typeface="Arial" panose="020B0604020202020204" pitchFamily="34" charset="0"/>
                  <a:buNone/>
                </a:pPr>
                <a:r>
                  <a:rPr lang="fr-FR" i="1" dirty="0" smtClean="0"/>
                  <a:t>Cf.</a:t>
                </a:r>
                <a:r>
                  <a:rPr lang="fr-FR" i="1" baseline="0" dirty="0" smtClean="0"/>
                  <a:t> diapo 3</a:t>
                </a:r>
              </a:p>
              <a:p>
                <a:pPr marL="0" indent="0" algn="l">
                  <a:buFont typeface="Arial" panose="020B0604020202020204" pitchFamily="34" charset="0"/>
                  <a:buNone/>
                </a:pPr>
                <a:endParaRPr lang="fr-FR" dirty="0" smtClean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Théorème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fr-FR" i="1" dirty="0" smtClean="0"/>
                  <a:t>Cf.</a:t>
                </a:r>
                <a:r>
                  <a:rPr lang="fr-FR" i="1" baseline="0" dirty="0" smtClean="0"/>
                  <a:t> diapo 4 (?)</a:t>
                </a:r>
              </a:p>
              <a:p>
                <a:pPr marL="0" indent="0" algn="l">
                  <a:buFont typeface="Arial" panose="020B0604020202020204" pitchFamily="34" charset="0"/>
                  <a:buNone/>
                </a:pPr>
                <a:endParaRPr lang="fr-FR" dirty="0" smtClean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AF686-D6D5-4610-B442-22A4A21D5D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72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Etude</a:t>
                </a:r>
                <a:r>
                  <a:rPr lang="fr-FR" baseline="0" dirty="0" smtClean="0"/>
                  <a:t> de cas</a:t>
                </a:r>
                <a:endParaRPr lang="fr-FR" dirty="0" smtClean="0"/>
              </a:p>
              <a:p>
                <a:r>
                  <a:rPr lang="fr-FR" dirty="0" smtClean="0"/>
                  <a:t>Pourquoi pas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fr-FR" dirty="0" smtClean="0"/>
                  <a:t> ou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fr-FR" dirty="0" smtClean="0"/>
                  <a:t> ?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Etude</a:t>
                </a:r>
                <a:r>
                  <a:rPr lang="fr-FR" baseline="0" dirty="0" smtClean="0"/>
                  <a:t> de cas</a:t>
                </a:r>
                <a:endParaRPr lang="fr-FR" dirty="0" smtClean="0"/>
              </a:p>
              <a:p>
                <a:r>
                  <a:rPr lang="fr-FR" dirty="0" smtClean="0"/>
                  <a:t>Pourquoi pas 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𝜇&gt;4</a:t>
                </a:r>
                <a:r>
                  <a:rPr lang="fr-FR" dirty="0" smtClean="0"/>
                  <a:t> ou 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𝜇&lt;0</a:t>
                </a:r>
                <a:r>
                  <a:rPr lang="fr-FR" dirty="0" smtClean="0"/>
                  <a:t> ?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AF686-D6D5-4610-B442-22A4A21D5D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76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Définition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Réel dont s’approche indéfiniment</a:t>
            </a:r>
            <a:r>
              <a:rPr lang="fr-FR" baseline="0" dirty="0" smtClean="0"/>
              <a:t> une infinité de valeurs d’une suite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Oscillations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baseline="0" dirty="0" smtClean="0"/>
              <a:t>Cycles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Augmenter de dimension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baseline="0" dirty="0" smtClean="0"/>
              <a:t>Cas étranges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fr-FR" baseline="0" dirty="0" smtClean="0"/>
              <a:t>Hénon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fr-FR" baseline="0" dirty="0" smtClean="0"/>
              <a:t>Lorenz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AF686-D6D5-4610-B442-22A4A21D5D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10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AF686-D6D5-4610-B442-22A4A21D5D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0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AFC : Attracteur d’une famille de contractions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AF686-D6D5-4610-B442-22A4A21D5D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7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859" y="-408215"/>
            <a:ext cx="8098155" cy="2053133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994" y="1706099"/>
            <a:ext cx="7123886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5533E3-AA71-4612-86FD-54D85F65AB42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07662" y="1570263"/>
            <a:ext cx="6686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5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14-976E-41DE-BB81-F373F7C6DF4C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762000"/>
            <a:ext cx="1888331" cy="5410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688" y="762000"/>
            <a:ext cx="6036469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430-6BA4-4718-A06E-9D888A381302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53" y="127912"/>
            <a:ext cx="8023860" cy="135636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7598-D042-4F3A-B08F-62B19225A7FC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7"/>
          <p:cNvCxnSpPr/>
          <p:nvPr userDrawn="1"/>
        </p:nvCxnSpPr>
        <p:spPr>
          <a:xfrm>
            <a:off x="633991" y="1125457"/>
            <a:ext cx="8640000" cy="0"/>
          </a:xfrm>
          <a:prstGeom prst="line">
            <a:avLst/>
          </a:prstGeom>
          <a:ln>
            <a:solidFill>
              <a:srgbClr val="83949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0244" y="6223830"/>
            <a:ext cx="1386302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611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970" y="1173575"/>
            <a:ext cx="8098155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9316" y="4154520"/>
            <a:ext cx="7124891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3D21-5260-49C4-BB68-B2F94D85C704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09726" y="4020408"/>
            <a:ext cx="6686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0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688" y="2057399"/>
            <a:ext cx="386334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435" y="2057400"/>
            <a:ext cx="386334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449D-E252-436F-B87F-0BCEB8C5E564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88" y="2001511"/>
            <a:ext cx="386334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688" y="2721483"/>
            <a:ext cx="386334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703" y="1999032"/>
            <a:ext cx="386334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703" y="2719322"/>
            <a:ext cx="386334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68B5-DA9F-41B8-9949-AE49EF8784C2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740B-8C14-4583-879B-CC85D4D63FA0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4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B5E6-7727-4B67-ADD4-F5CDE698FC5E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1097280"/>
            <a:ext cx="307086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424" y="1097280"/>
            <a:ext cx="4495441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88" y="2834640"/>
            <a:ext cx="307086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7BD-C2AB-4414-9AE1-E1E1C7977475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1097280"/>
            <a:ext cx="307086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4033" y="1069848"/>
            <a:ext cx="4612512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88" y="2834640"/>
            <a:ext cx="307086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EA6-0AE2-448B-90EE-F99B90C531EE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688" y="609600"/>
            <a:ext cx="802386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89" y="2057400"/>
            <a:ext cx="8021707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8684" y="6223830"/>
            <a:ext cx="1892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98ACFF-B566-4E16-AB51-5720C4100D4A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8683" y="6223830"/>
            <a:ext cx="3833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244" y="6223830"/>
            <a:ext cx="1386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diagramData" Target="../diagrams/data5.xml"/><Relationship Id="rId5" Type="http://schemas.openxmlformats.org/officeDocument/2006/relationships/image" Target="../media/image4.png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363" dirty="0" smtClean="0"/>
              <a:t>Fractales Attractives</a:t>
            </a:r>
            <a:endParaRPr lang="fr-FR" sz="5363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Quel lien entre la suite logistique et la génération de fractales ?</a:t>
            </a:r>
            <a:endParaRPr lang="fr-FR" dirty="0"/>
          </a:p>
        </p:txBody>
      </p:sp>
      <p:graphicFrame>
        <p:nvGraphicFramePr>
          <p:cNvPr id="182" name="Diagramme 181"/>
          <p:cNvGraphicFramePr/>
          <p:nvPr>
            <p:extLst>
              <p:ext uri="{D42A27DB-BD31-4B8C-83A1-F6EECF244321}">
                <p14:modId xmlns:p14="http://schemas.microsoft.com/office/powerpoint/2010/main" val="1722702420"/>
              </p:ext>
            </p:extLst>
          </p:nvPr>
        </p:nvGraphicFramePr>
        <p:xfrm>
          <a:off x="1782805" y="2133828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0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me 10"/>
              <p:cNvGraphicFramePr/>
              <p:nvPr>
                <p:extLst>
                  <p:ext uri="{D42A27DB-BD31-4B8C-83A1-F6EECF244321}">
                    <p14:modId xmlns:p14="http://schemas.microsoft.com/office/powerpoint/2010/main" val="643313716"/>
                  </p:ext>
                </p:extLst>
              </p:nvPr>
            </p:nvGraphicFramePr>
            <p:xfrm>
              <a:off x="214180" y="1688985"/>
              <a:ext cx="9905999" cy="4402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1" name="Diagramme 10"/>
              <p:cNvGraphicFramePr/>
              <p:nvPr>
                <p:extLst>
                  <p:ext uri="{D42A27DB-BD31-4B8C-83A1-F6EECF244321}">
                    <p14:modId xmlns:p14="http://schemas.microsoft.com/office/powerpoint/2010/main" val="643313716"/>
                  </p:ext>
                </p:extLst>
              </p:nvPr>
            </p:nvGraphicFramePr>
            <p:xfrm>
              <a:off x="214180" y="1688985"/>
              <a:ext cx="9905999" cy="4402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logistique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52402" y="626531"/>
            <a:ext cx="51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839496"/>
                </a:solidFill>
              </a:rPr>
              <a:t>I.</a:t>
            </a:r>
            <a:endParaRPr lang="fr-FR" sz="2400" dirty="0">
              <a:solidFill>
                <a:srgbClr val="83949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425108" y="3706854"/>
                <a:ext cx="17993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08" y="3706854"/>
                <a:ext cx="1799339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1356" r="-3390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3" b="6407"/>
          <a:stretch/>
        </p:blipFill>
        <p:spPr>
          <a:xfrm>
            <a:off x="1369089" y="3449591"/>
            <a:ext cx="1767496" cy="178142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8"/>
          <a:stretch/>
        </p:blipFill>
        <p:spPr>
          <a:xfrm>
            <a:off x="5472111" y="1344293"/>
            <a:ext cx="1736529" cy="190977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7" b="7146"/>
          <a:stretch/>
        </p:blipFill>
        <p:spPr>
          <a:xfrm>
            <a:off x="3323985" y="2115860"/>
            <a:ext cx="1736109" cy="17476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logistique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52402" y="626531"/>
            <a:ext cx="51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839496"/>
                </a:solidFill>
              </a:rPr>
              <a:t>I.</a:t>
            </a:r>
            <a:endParaRPr lang="fr-FR" sz="2400" dirty="0">
              <a:solidFill>
                <a:srgbClr val="83949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me 2"/>
              <p:cNvGraphicFramePr/>
              <p:nvPr>
                <p:extLst>
                  <p:ext uri="{D42A27DB-BD31-4B8C-83A1-F6EECF244321}">
                    <p14:modId xmlns:p14="http://schemas.microsoft.com/office/powerpoint/2010/main" val="795740060"/>
                  </p:ext>
                </p:extLst>
              </p:nvPr>
            </p:nvGraphicFramePr>
            <p:xfrm>
              <a:off x="2137036" y="2618369"/>
              <a:ext cx="6604000" cy="38194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</mc:Choice>
        <mc:Fallback xmlns="">
          <p:graphicFrame>
            <p:nvGraphicFramePr>
              <p:cNvPr id="3" name="Diagramme 2"/>
              <p:cNvGraphicFramePr/>
              <p:nvPr>
                <p:extLst>
                  <p:ext uri="{D42A27DB-BD31-4B8C-83A1-F6EECF244321}">
                    <p14:modId xmlns:p14="http://schemas.microsoft.com/office/powerpoint/2010/main" val="795740060"/>
                  </p:ext>
                </p:extLst>
              </p:nvPr>
            </p:nvGraphicFramePr>
            <p:xfrm>
              <a:off x="2137036" y="2618369"/>
              <a:ext cx="6604000" cy="38194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3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Attracteurs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52402" y="626531"/>
            <a:ext cx="51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839496"/>
                </a:solidFill>
              </a:rPr>
              <a:t>II.</a:t>
            </a:r>
            <a:endParaRPr lang="fr-FR" sz="2400" dirty="0">
              <a:solidFill>
                <a:srgbClr val="839496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05" y="1088196"/>
            <a:ext cx="2750834" cy="488892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10" y="1036241"/>
            <a:ext cx="2892748" cy="5124295"/>
          </a:xfrm>
          <a:prstGeom prst="rect">
            <a:avLst/>
          </a:prstGeom>
        </p:spPr>
      </p:pic>
      <p:sp>
        <p:nvSpPr>
          <p:cNvPr id="5" name="Accolade ouvrante 4"/>
          <p:cNvSpPr/>
          <p:nvPr/>
        </p:nvSpPr>
        <p:spPr>
          <a:xfrm>
            <a:off x="2665977" y="1340427"/>
            <a:ext cx="311727" cy="2078182"/>
          </a:xfrm>
          <a:prstGeom prst="leftBrac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/>
              </a:solidFill>
            </a:endParaRPr>
          </a:p>
        </p:txBody>
      </p:sp>
      <p:sp>
        <p:nvSpPr>
          <p:cNvPr id="9" name="Accolade ouvrante 8"/>
          <p:cNvSpPr/>
          <p:nvPr/>
        </p:nvSpPr>
        <p:spPr>
          <a:xfrm>
            <a:off x="2665977" y="3658772"/>
            <a:ext cx="311727" cy="2078182"/>
          </a:xfrm>
          <a:prstGeom prst="leftBrac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764643" y="2148685"/>
                <a:ext cx="623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43" y="2148685"/>
                <a:ext cx="62345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767" r="-7767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323538" y="4458792"/>
                <a:ext cx="12492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38" y="4458792"/>
                <a:ext cx="124929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415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811294" y="5963169"/>
            <a:ext cx="153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Point de convergence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456439" y="5963168"/>
            <a:ext cx="119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Valeurs du 2-cycle</a:t>
            </a:r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1627408" y="5624613"/>
            <a:ext cx="897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accent4"/>
                </a:solidFill>
              </a:rPr>
              <a:t>…</a:t>
            </a:r>
            <a:endParaRPr lang="fr-FR" sz="5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Fractales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52402" y="626531"/>
            <a:ext cx="51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839496"/>
                </a:solidFill>
              </a:rPr>
              <a:t>III.</a:t>
            </a:r>
            <a:endParaRPr lang="fr-FR" sz="2400" dirty="0">
              <a:solidFill>
                <a:srgbClr val="839496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5"/>
          <a:stretch/>
        </p:blipFill>
        <p:spPr>
          <a:xfrm rot="5400000">
            <a:off x="575451" y="1057103"/>
            <a:ext cx="4497860" cy="535220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663185" y="2238250"/>
            <a:ext cx="3884139" cy="320887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252000" rIns="144000" bIns="3600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i="1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Consolas" panose="020B0609020204030204" pitchFamily="49" charset="0"/>
              </a:rPr>
              <a:t>JavaScript</a:t>
            </a:r>
            <a:endParaRPr kumimoji="0" lang="fr-FR" altLang="fr-FR" sz="1200" i="1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j-lt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mandlebrot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cx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maxIter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y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y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y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maxIter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y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y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cx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y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y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x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fr-FR" alt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721708" y="4852086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024042" y="4524728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962898" y="4884728"/>
                <a:ext cx="10709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ctrlPr>
                            <a:rPr lang="fr-F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fr-F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898" y="4884728"/>
                <a:ext cx="1070919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225612" y="5046408"/>
                <a:ext cx="10709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fr-F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fr-F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12" y="5046408"/>
                <a:ext cx="1070919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/>
          <p:cNvCxnSpPr/>
          <p:nvPr/>
        </p:nvCxnSpPr>
        <p:spPr>
          <a:xfrm flipH="1" flipV="1">
            <a:off x="4435606" y="4835587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4820320" y="4467039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903093" y="4834991"/>
                <a:ext cx="10709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093" y="4834991"/>
                <a:ext cx="1070919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393294" y="4391178"/>
                <a:ext cx="10709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94" y="4391178"/>
                <a:ext cx="1070919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8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923952482"/>
              </p:ext>
            </p:extLst>
          </p:nvPr>
        </p:nvGraphicFramePr>
        <p:xfrm>
          <a:off x="1651000" y="1738412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1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Solarized">
      <a:dk1>
        <a:srgbClr val="002B36"/>
      </a:dk1>
      <a:lt1>
        <a:srgbClr val="FFFFFF"/>
      </a:lt1>
      <a:dk2>
        <a:srgbClr val="657B83"/>
      </a:dk2>
      <a:lt2>
        <a:srgbClr val="FDF6E3"/>
      </a:lt2>
      <a:accent1>
        <a:srgbClr val="DC322F"/>
      </a:accent1>
      <a:accent2>
        <a:srgbClr val="CB4B16"/>
      </a:accent2>
      <a:accent3>
        <a:srgbClr val="B58900"/>
      </a:accent3>
      <a:accent4>
        <a:srgbClr val="859900"/>
      </a:accent4>
      <a:accent5>
        <a:srgbClr val="2AA198"/>
      </a:accent5>
      <a:accent6>
        <a:srgbClr val="268BD2"/>
      </a:accent6>
      <a:hlink>
        <a:srgbClr val="6C0DC4"/>
      </a:hlink>
      <a:folHlink>
        <a:srgbClr val="D33682"/>
      </a:folHlink>
    </a:clrScheme>
    <a:fontScheme name="Personnalisé 1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TC103457444[[fn=Base]]</Template>
  <TotalTime>1230</TotalTime>
  <Words>160</Words>
  <Application>Microsoft Office PowerPoint</Application>
  <PresentationFormat>Format A4 (210 x 297 mm)</PresentationFormat>
  <Paragraphs>100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Corbel</vt:lpstr>
      <vt:lpstr>Source Sans Pro</vt:lpstr>
      <vt:lpstr>Symbol</vt:lpstr>
      <vt:lpstr>Base</vt:lpstr>
      <vt:lpstr>Fractales Attractives</vt:lpstr>
      <vt:lpstr>Suite logistique</vt:lpstr>
      <vt:lpstr>Suite logistique</vt:lpstr>
      <vt:lpstr>Attracteurs</vt:lpstr>
      <vt:lpstr>Fractales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Fractales Attractives</dc:title>
  <dc:creator>Léo Colombaro</dc:creator>
  <cp:lastModifiedBy>Léo Colombaro</cp:lastModifiedBy>
  <cp:revision>42</cp:revision>
  <dcterms:created xsi:type="dcterms:W3CDTF">2014-06-01T09:46:20Z</dcterms:created>
  <dcterms:modified xsi:type="dcterms:W3CDTF">2014-06-29T09:32:50Z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