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5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3D6E1F-9FE0-47E6-B008-9634F0D0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" y="4724290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976E6A8-EB47-A2AE-934E-B9E04627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C OM P U T E R N E T W O R K S</a:t>
            </a:r>
            <a:endParaRPr lang="es-ES_tradnl" dirty="0"/>
          </a:p>
        </p:txBody>
      </p:sp>
      <p:pic>
        <p:nvPicPr>
          <p:cNvPr id="4" name="Picture 3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AF39C14A-3B32-824D-F1EE-1A509F1F9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77" r="-1" b="-1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9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3DC7-3D9E-B31E-D7CA-9071236D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LAN, WANS AND OTHERS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EC503-95BA-5C4F-CB5E-A911EEB8D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characteristics</a:t>
            </a:r>
            <a:r>
              <a:rPr lang="es-ES_tradnl" dirty="0"/>
              <a:t> and </a:t>
            </a:r>
            <a:r>
              <a:rPr lang="es-ES_tradnl" dirty="0" err="1"/>
              <a:t>other</a:t>
            </a:r>
            <a:r>
              <a:rPr lang="es-ES_tradnl" dirty="0"/>
              <a:t> </a:t>
            </a:r>
            <a:r>
              <a:rPr lang="es-ES_tradnl" dirty="0" err="1"/>
              <a:t>type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Network </a:t>
            </a:r>
            <a:r>
              <a:rPr lang="es-ES_tradnl" dirty="0" err="1"/>
              <a:t>commonly</a:t>
            </a:r>
            <a:r>
              <a:rPr lang="es-ES_tradnl" dirty="0"/>
              <a:t> </a:t>
            </a:r>
            <a:r>
              <a:rPr lang="es-ES_tradnl" dirty="0" err="1"/>
              <a:t>used</a:t>
            </a:r>
            <a:r>
              <a:rPr lang="es-ES_tradnl" dirty="0"/>
              <a:t>.</a:t>
            </a:r>
          </a:p>
        </p:txBody>
      </p:sp>
      <p:pic>
        <p:nvPicPr>
          <p:cNvPr id="1026" name="Picture 2" descr="LAN vs MAN vs WAN: ¿Cuál es la diferencia? | Comunidad FS">
            <a:extLst>
              <a:ext uri="{FF2B5EF4-FFF2-40B4-BE49-F238E27FC236}">
                <a16:creationId xmlns:a16="http://schemas.microsoft.com/office/drawing/2014/main" id="{65782806-61E0-C1B2-D6D5-23E4842D2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030" y="0"/>
            <a:ext cx="6452970" cy="356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2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7FE8D-0F83-0669-4AFF-34A49DDE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NETWORK TOPOLOGIES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A74EE-1043-2AA7-CBBC-04C39BC60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network</a:t>
            </a:r>
            <a:r>
              <a:rPr lang="es-ES_tradnl" dirty="0"/>
              <a:t> </a:t>
            </a:r>
            <a:r>
              <a:rPr lang="es-ES_tradnl" dirty="0" err="1"/>
              <a:t>topology</a:t>
            </a:r>
            <a:r>
              <a:rPr lang="es-ES_tradnl" dirty="0"/>
              <a:t>?</a:t>
            </a:r>
          </a:p>
          <a:p>
            <a:r>
              <a:rPr lang="es-ES_tradnl" dirty="0"/>
              <a:t>And </a:t>
            </a:r>
            <a:r>
              <a:rPr lang="es-ES_tradnl" dirty="0" err="1"/>
              <a:t>explain</a:t>
            </a:r>
            <a:r>
              <a:rPr lang="es-ES_tradnl" dirty="0"/>
              <a:t> </a:t>
            </a:r>
            <a:r>
              <a:rPr lang="es-ES_tradnl" dirty="0" err="1"/>
              <a:t>various</a:t>
            </a:r>
            <a:r>
              <a:rPr lang="es-ES_tradnl" dirty="0"/>
              <a:t> </a:t>
            </a:r>
            <a:r>
              <a:rPr lang="es-ES_tradnl" dirty="0" err="1"/>
              <a:t>network</a:t>
            </a:r>
            <a:r>
              <a:rPr lang="es-ES_tradnl" dirty="0"/>
              <a:t> </a:t>
            </a:r>
            <a:r>
              <a:rPr lang="es-ES_tradnl" dirty="0" err="1"/>
              <a:t>topologies</a:t>
            </a:r>
            <a:endParaRPr lang="es-ES_tradnl" dirty="0"/>
          </a:p>
        </p:txBody>
      </p:sp>
      <p:pic>
        <p:nvPicPr>
          <p:cNvPr id="2050" name="Picture 2" descr="Qué es una topología de red? - Opiron">
            <a:extLst>
              <a:ext uri="{FF2B5EF4-FFF2-40B4-BE49-F238E27FC236}">
                <a16:creationId xmlns:a16="http://schemas.microsoft.com/office/drawing/2014/main" id="{6B1D7A8D-18C2-85D9-C428-57E87081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48" y="6350"/>
            <a:ext cx="5023152" cy="255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F9FA-1B7B-B392-D798-76528167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Bus </a:t>
            </a:r>
            <a:r>
              <a:rPr lang="es-ES_tradnl" dirty="0" err="1"/>
              <a:t>Topology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CAA289-5F91-D387-D7CE-843F1FB97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Are </a:t>
            </a:r>
            <a:r>
              <a:rPr lang="es-ES_tradnl" dirty="0" err="1"/>
              <a:t>connected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a </a:t>
            </a:r>
            <a:r>
              <a:rPr lang="es-ES_tradnl" dirty="0" err="1"/>
              <a:t>channel</a:t>
            </a:r>
            <a:r>
              <a:rPr lang="es-ES_tradnl" dirty="0"/>
              <a:t>.</a:t>
            </a:r>
          </a:p>
          <a:p>
            <a:endParaRPr lang="es-ES_tradnl" dirty="0"/>
          </a:p>
        </p:txBody>
      </p:sp>
      <p:pic>
        <p:nvPicPr>
          <p:cNvPr id="3074" name="Picture 2" descr="Topología de redes informáticas | OpenWebinars">
            <a:extLst>
              <a:ext uri="{FF2B5EF4-FFF2-40B4-BE49-F238E27FC236}">
                <a16:creationId xmlns:a16="http://schemas.microsoft.com/office/drawing/2014/main" id="{F611C739-A644-C90B-9EA9-AABEB94E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63" y="-17641"/>
            <a:ext cx="5436637" cy="42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6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F3759-83C8-4870-9439-AC2A746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Mesh</a:t>
            </a:r>
            <a:r>
              <a:rPr lang="es-ES_tradnl" dirty="0"/>
              <a:t> </a:t>
            </a:r>
            <a:r>
              <a:rPr lang="es-ES_tradnl" dirty="0" err="1"/>
              <a:t>Topology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A92E0C-17B8-DC4A-3180-C930973AF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devices</a:t>
            </a:r>
            <a:r>
              <a:rPr lang="es-ES_tradnl" dirty="0"/>
              <a:t> are </a:t>
            </a:r>
            <a:r>
              <a:rPr lang="es-ES_tradnl" dirty="0" err="1"/>
              <a:t>interconnected</a:t>
            </a:r>
            <a:endParaRPr lang="es-ES_tradnl" dirty="0"/>
          </a:p>
          <a:p>
            <a:r>
              <a:rPr lang="es-ES_tradnl" dirty="0" err="1"/>
              <a:t>It’s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expensive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install</a:t>
            </a:r>
            <a:endParaRPr lang="es-ES_tradnl" dirty="0"/>
          </a:p>
        </p:txBody>
      </p:sp>
      <p:pic>
        <p:nvPicPr>
          <p:cNvPr id="4098" name="Picture 2" descr="Topología de redes informáticas | OpenWebinars">
            <a:extLst>
              <a:ext uri="{FF2B5EF4-FFF2-40B4-BE49-F238E27FC236}">
                <a16:creationId xmlns:a16="http://schemas.microsoft.com/office/drawing/2014/main" id="{F207B28F-13EF-3CC2-878A-2A5802A4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9" y="0"/>
            <a:ext cx="4914122" cy="37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3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AE848-55DF-6E27-5F4F-1F7F166A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90" y="151002"/>
            <a:ext cx="10890250" cy="2272281"/>
          </a:xfrm>
        </p:spPr>
        <p:txBody>
          <a:bodyPr/>
          <a:lstStyle/>
          <a:p>
            <a:pPr algn="ctr"/>
            <a:r>
              <a:rPr lang="es-ES_tradnl" dirty="0"/>
              <a:t>SETTING UP A NETWORK</a:t>
            </a:r>
            <a:br>
              <a:rPr lang="es-ES_tradnl" dirty="0"/>
            </a:br>
            <a:r>
              <a:rPr lang="es-ES_tradnl" sz="2000" dirty="0"/>
              <a:t>HOME NETWORK</a:t>
            </a:r>
            <a:endParaRPr lang="es-ES_tradnl" dirty="0"/>
          </a:p>
        </p:txBody>
      </p:sp>
      <p:pic>
        <p:nvPicPr>
          <p:cNvPr id="4" name="Picture 2" descr="Topología de redes informáticas | OpenWebinars">
            <a:extLst>
              <a:ext uri="{FF2B5EF4-FFF2-40B4-BE49-F238E27FC236}">
                <a16:creationId xmlns:a16="http://schemas.microsoft.com/office/drawing/2014/main" id="{25AF7F12-549A-029B-50BA-31384C64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37" y="2692866"/>
            <a:ext cx="5386582" cy="41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05935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C OM P U T E R N E T W O R K S</vt:lpstr>
      <vt:lpstr>LAN, WANS AND OTHERS</vt:lpstr>
      <vt:lpstr>NETWORK TOPOLOGIES</vt:lpstr>
      <vt:lpstr>Bus Topology</vt:lpstr>
      <vt:lpstr>Mesh Topology</vt:lpstr>
      <vt:lpstr>SETTING UP A NETWORK HOME NETWORK</vt:lpstr>
    </vt:vector>
  </TitlesOfParts>
  <Company>IES Mare Nostrum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OM P U T E R N E T W O R K S</dc:title>
  <dc:creator>COVES GUZMÁN, LEONARDO DE REYES</dc:creator>
  <cp:lastModifiedBy>COVES GUZMÁN, LEONARDO DE REYES</cp:lastModifiedBy>
  <cp:revision>1</cp:revision>
  <dcterms:created xsi:type="dcterms:W3CDTF">2023-12-18T19:06:10Z</dcterms:created>
  <dcterms:modified xsi:type="dcterms:W3CDTF">2023-12-18T19:18:13Z</dcterms:modified>
</cp:coreProperties>
</file>