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4" r:id="rId4"/>
    <p:sldId id="265" r:id="rId5"/>
    <p:sldId id="259" r:id="rId6"/>
    <p:sldId id="262" r:id="rId7"/>
    <p:sldId id="263" r:id="rId8"/>
    <p:sldId id="266" r:id="rId9"/>
    <p:sldId id="261" r:id="rId10"/>
    <p:sldId id="260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5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F86E976-5550-4035-BBB0-DD5BF74EBB96}" type="datetimeFigureOut">
              <a:rPr lang="es-ES" smtClean="0"/>
              <a:t>25/09/2023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0333B1-53C4-4407-A530-77E1FD71EABA}" type="slidenum">
              <a:rPr lang="es-ES" smtClean="0"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142976" y="500042"/>
            <a:ext cx="6480048" cy="2301240"/>
          </a:xfrm>
        </p:spPr>
        <p:txBody>
          <a:bodyPr/>
          <a:lstStyle/>
          <a:p>
            <a:pPr algn="ctr"/>
            <a:r>
              <a:rPr lang="es-ES" dirty="0" err="1"/>
              <a:t>Xsl</a:t>
            </a:r>
            <a:r>
              <a:rPr lang="es-ES" dirty="0"/>
              <a:t> y </a:t>
            </a:r>
            <a:r>
              <a:rPr lang="es-ES" dirty="0" err="1"/>
              <a:t>xslt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28596" y="5357826"/>
            <a:ext cx="35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Bahnschrift SemiBold SemiConden" pitchFamily="34" charset="0"/>
              </a:rPr>
              <a:t>Sergio Martínez Martínez</a:t>
            </a:r>
          </a:p>
          <a:p>
            <a:r>
              <a:rPr lang="es-ES" dirty="0">
                <a:latin typeface="Bahnschrift SemiBold SemiConden" pitchFamily="34" charset="0"/>
              </a:rPr>
              <a:t>Leo Coves Guzmán</a:t>
            </a:r>
          </a:p>
        </p:txBody>
      </p:sp>
      <p:pic>
        <p:nvPicPr>
          <p:cNvPr id="6" name="5 Imagen" descr="1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785926"/>
            <a:ext cx="6357950" cy="3337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 descr="gracias-por-su-05887d1c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480" y="1214422"/>
            <a:ext cx="5715000" cy="4276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¿Qué es XSL?</a:t>
            </a:r>
          </a:p>
        </p:txBody>
      </p:sp>
      <p:pic>
        <p:nvPicPr>
          <p:cNvPr id="4" name="3 Marcador de contenido" descr="14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3329742"/>
            <a:ext cx="6344536" cy="2333951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8C0BA18-8675-00D6-9F26-9873038FF872}"/>
              </a:ext>
            </a:extLst>
          </p:cNvPr>
          <p:cNvSpPr txBox="1"/>
          <p:nvPr/>
        </p:nvSpPr>
        <p:spPr>
          <a:xfrm>
            <a:off x="827584" y="1916832"/>
            <a:ext cx="764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Lenguaje de hojas estilo extensible</a:t>
            </a:r>
          </a:p>
          <a:p>
            <a:endParaRPr lang="es-ES_trad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Permiten describir como debe ser representada el XML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¿Qué es XSLT?</a:t>
            </a:r>
          </a:p>
        </p:txBody>
      </p:sp>
      <p:pic>
        <p:nvPicPr>
          <p:cNvPr id="4" name="3 Marcador de contenido" descr="XSLT-mat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3568056"/>
            <a:ext cx="5443980" cy="30244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0495B67-A508-E110-4D02-9328B2A0055D}"/>
              </a:ext>
            </a:extLst>
          </p:cNvPr>
          <p:cNvSpPr txBox="1"/>
          <p:nvPr/>
        </p:nvSpPr>
        <p:spPr>
          <a:xfrm>
            <a:off x="1727684" y="162880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u="sng" dirty="0"/>
              <a:t>Extensible </a:t>
            </a:r>
            <a:r>
              <a:rPr lang="es-ES_tradnl" u="sng" dirty="0" err="1"/>
              <a:t>Stylesheet</a:t>
            </a:r>
            <a:r>
              <a:rPr lang="es-ES_tradnl" u="sng" dirty="0"/>
              <a:t> </a:t>
            </a:r>
            <a:r>
              <a:rPr lang="es-ES_tradnl" u="sng" dirty="0" err="1"/>
              <a:t>Language</a:t>
            </a:r>
            <a:r>
              <a:rPr lang="es-ES_tradnl" u="sng" dirty="0"/>
              <a:t> </a:t>
            </a:r>
            <a:r>
              <a:rPr lang="es-ES_tradnl" u="sng" dirty="0" err="1"/>
              <a:t>for</a:t>
            </a:r>
            <a:r>
              <a:rPr lang="es-ES_tradnl" u="sng" dirty="0"/>
              <a:t> </a:t>
            </a:r>
            <a:r>
              <a:rPr lang="es-ES_tradnl" u="sng" dirty="0" err="1"/>
              <a:t>Transformation</a:t>
            </a:r>
            <a:endParaRPr lang="es-ES_tradnl" u="sng" dirty="0"/>
          </a:p>
        </p:txBody>
      </p:sp>
    </p:spTree>
    <p:extLst>
      <p:ext uri="{BB962C8B-B14F-4D97-AF65-F5344CB8AC3E}">
        <p14:creationId xmlns:p14="http://schemas.microsoft.com/office/powerpoint/2010/main" val="11367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¿Qué es XSLT?</a:t>
            </a:r>
          </a:p>
        </p:txBody>
      </p:sp>
      <p:pic>
        <p:nvPicPr>
          <p:cNvPr id="4" name="3 Marcador de contenido" descr="XSLT-match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3568056"/>
            <a:ext cx="5443980" cy="3024434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0495B67-A508-E110-4D02-9328B2A0055D}"/>
              </a:ext>
            </a:extLst>
          </p:cNvPr>
          <p:cNvSpPr txBox="1"/>
          <p:nvPr/>
        </p:nvSpPr>
        <p:spPr>
          <a:xfrm>
            <a:off x="1727684" y="162880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u="sng" dirty="0"/>
              <a:t>Extensible </a:t>
            </a:r>
            <a:r>
              <a:rPr lang="es-ES_tradnl" u="sng" dirty="0" err="1"/>
              <a:t>Stylesheet</a:t>
            </a:r>
            <a:r>
              <a:rPr lang="es-ES_tradnl" u="sng" dirty="0"/>
              <a:t> </a:t>
            </a:r>
            <a:r>
              <a:rPr lang="es-ES_tradnl" u="sng" dirty="0" err="1"/>
              <a:t>Language</a:t>
            </a:r>
            <a:r>
              <a:rPr lang="es-ES_tradnl" u="sng" dirty="0"/>
              <a:t> </a:t>
            </a:r>
            <a:r>
              <a:rPr lang="es-ES_tradnl" u="sng" dirty="0" err="1"/>
              <a:t>for</a:t>
            </a:r>
            <a:r>
              <a:rPr lang="es-ES_tradnl" u="sng" dirty="0"/>
              <a:t> </a:t>
            </a:r>
            <a:r>
              <a:rPr lang="es-ES_tradnl" u="sng" dirty="0" err="1"/>
              <a:t>Transformation</a:t>
            </a:r>
            <a:endParaRPr lang="es-ES_tradnl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78680B-1A86-2DED-EA46-997501AE90E8}"/>
              </a:ext>
            </a:extLst>
          </p:cNvPr>
          <p:cNvSpPr txBox="1"/>
          <p:nvPr/>
        </p:nvSpPr>
        <p:spPr>
          <a:xfrm>
            <a:off x="1979712" y="2123515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Permite aplicar una transformación de formato</a:t>
            </a:r>
          </a:p>
        </p:txBody>
      </p:sp>
    </p:spTree>
    <p:extLst>
      <p:ext uri="{BB962C8B-B14F-4D97-AF65-F5344CB8AC3E}">
        <p14:creationId xmlns:p14="http://schemas.microsoft.com/office/powerpoint/2010/main" val="54365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Usos del </a:t>
            </a:r>
            <a:r>
              <a:rPr lang="es-ES" dirty="0" err="1">
                <a:solidFill>
                  <a:schemeClr val="tx1"/>
                </a:solidFill>
                <a:latin typeface="Algerian" pitchFamily="82" charset="0"/>
              </a:rPr>
              <a:t>xslt</a:t>
            </a:r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38200" y="1916832"/>
            <a:ext cx="7467600" cy="4525963"/>
          </a:xfrm>
        </p:spPr>
        <p:txBody>
          <a:bodyPr>
            <a:normAutofit/>
          </a:bodyPr>
          <a:lstStyle/>
          <a:p>
            <a:r>
              <a:rPr lang="es-ES" sz="2400" dirty="0"/>
              <a:t>Cambiar orden de los elementos</a:t>
            </a:r>
          </a:p>
          <a:p>
            <a:pPr marL="36576" indent="0">
              <a:buNone/>
            </a:pPr>
            <a:endParaRPr lang="es-ES" sz="2400" dirty="0"/>
          </a:p>
          <a:p>
            <a:r>
              <a:rPr lang="es-ES" sz="2400" dirty="0"/>
              <a:t>Operaciones con sus valores</a:t>
            </a:r>
          </a:p>
          <a:p>
            <a:pPr marL="36576" indent="0">
              <a:buNone/>
            </a:pPr>
            <a:endParaRPr lang="es-ES" sz="2400" dirty="0"/>
          </a:p>
          <a:p>
            <a:r>
              <a:rPr lang="es-ES" sz="2400" dirty="0"/>
              <a:t>Agrupar elementos</a:t>
            </a:r>
          </a:p>
          <a:p>
            <a:pPr marL="36576" indent="0">
              <a:buNone/>
            </a:pPr>
            <a:endParaRPr lang="es-ES" sz="2400" dirty="0"/>
          </a:p>
          <a:p>
            <a:r>
              <a:rPr lang="es-ES" sz="2400" dirty="0"/>
              <a:t>Conjunto de formato extensible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Herramientas de uso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F000AF-A014-7005-4FBB-DD36A130A332}"/>
              </a:ext>
            </a:extLst>
          </p:cNvPr>
          <p:cNvSpPr txBox="1"/>
          <p:nvPr/>
        </p:nvSpPr>
        <p:spPr>
          <a:xfrm>
            <a:off x="899592" y="29249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SOFTWARE LIBRE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Herramientas de uso </a:t>
            </a:r>
          </a:p>
        </p:txBody>
      </p:sp>
      <p:pic>
        <p:nvPicPr>
          <p:cNvPr id="4" name="3 Marcador de contenido" descr="unnam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168" y="3789040"/>
            <a:ext cx="2162175" cy="2095500"/>
          </a:xfrm>
        </p:spPr>
      </p:pic>
      <p:sp>
        <p:nvSpPr>
          <p:cNvPr id="5" name="4 CuadroTexto"/>
          <p:cNvSpPr txBox="1"/>
          <p:nvPr/>
        </p:nvSpPr>
        <p:spPr>
          <a:xfrm>
            <a:off x="6228184" y="588454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XML </a:t>
            </a:r>
            <a:r>
              <a:rPr lang="es-ES" dirty="0" err="1"/>
              <a:t>Copy</a:t>
            </a:r>
            <a:r>
              <a:rPr lang="es-ES" dirty="0"/>
              <a:t> Editor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F000AF-A014-7005-4FBB-DD36A130A332}"/>
              </a:ext>
            </a:extLst>
          </p:cNvPr>
          <p:cNvSpPr txBox="1"/>
          <p:nvPr/>
        </p:nvSpPr>
        <p:spPr>
          <a:xfrm>
            <a:off x="899592" y="29249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SOFTWARE LIBRE</a:t>
            </a:r>
          </a:p>
        </p:txBody>
      </p:sp>
    </p:spTree>
    <p:extLst>
      <p:ext uri="{BB962C8B-B14F-4D97-AF65-F5344CB8AC3E}">
        <p14:creationId xmlns:p14="http://schemas.microsoft.com/office/powerpoint/2010/main" val="212752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Herramientas de uso </a:t>
            </a:r>
          </a:p>
        </p:txBody>
      </p:sp>
      <p:pic>
        <p:nvPicPr>
          <p:cNvPr id="4" name="3 Marcador de contenido" descr="unnam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4168" y="3789040"/>
            <a:ext cx="2162175" cy="2095500"/>
          </a:xfrm>
        </p:spPr>
      </p:pic>
      <p:sp>
        <p:nvSpPr>
          <p:cNvPr id="5" name="4 CuadroTexto"/>
          <p:cNvSpPr txBox="1"/>
          <p:nvPr/>
        </p:nvSpPr>
        <p:spPr>
          <a:xfrm>
            <a:off x="6228184" y="5884540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XML </a:t>
            </a:r>
            <a:r>
              <a:rPr lang="es-ES" dirty="0" err="1"/>
              <a:t>Copy</a:t>
            </a:r>
            <a:r>
              <a:rPr lang="es-ES" dirty="0"/>
              <a:t> Editor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F000AF-A014-7005-4FBB-DD36A130A332}"/>
              </a:ext>
            </a:extLst>
          </p:cNvPr>
          <p:cNvSpPr txBox="1"/>
          <p:nvPr/>
        </p:nvSpPr>
        <p:spPr>
          <a:xfrm>
            <a:off x="899592" y="292494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dirty="0"/>
              <a:t>SOFTWARE LIBRE</a:t>
            </a:r>
          </a:p>
        </p:txBody>
      </p:sp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531DA5EF-E507-2F88-C2B9-4419432ECA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280" y="3093090"/>
            <a:ext cx="1617019" cy="1588070"/>
          </a:xfrm>
          <a:prstGeom prst="rect">
            <a:avLst/>
          </a:prstGeom>
        </p:spPr>
      </p:pic>
      <p:pic>
        <p:nvPicPr>
          <p:cNvPr id="9" name="Imagen 8" descr="Logotipo, Icono&#10;&#10;Descripción generada automáticamente">
            <a:extLst>
              <a:ext uri="{FF2B5EF4-FFF2-40B4-BE49-F238E27FC236}">
                <a16:creationId xmlns:a16="http://schemas.microsoft.com/office/drawing/2014/main" id="{3BCD2F23-0755-E9A1-7A7A-2F788BAC18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909" y="4539485"/>
            <a:ext cx="1714387" cy="1714387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C55EF35A-4B7A-B664-70D5-BA12060A060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35" y="3787606"/>
            <a:ext cx="1552044" cy="155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3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11430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Ejemplo </a:t>
            </a:r>
            <a:r>
              <a:rPr lang="es-ES" dirty="0" err="1">
                <a:solidFill>
                  <a:schemeClr val="tx1"/>
                </a:solidFill>
                <a:latin typeface="Algerian" pitchFamily="82" charset="0"/>
              </a:rPr>
              <a:t>xslt</a:t>
            </a:r>
            <a:r>
              <a:rPr lang="es-ES" dirty="0">
                <a:solidFill>
                  <a:schemeClr val="tx1"/>
                </a:solidFill>
                <a:latin typeface="Algerian" pitchFamily="82" charset="0"/>
              </a:rPr>
              <a:t>:</a:t>
            </a:r>
          </a:p>
        </p:txBody>
      </p:sp>
      <p:pic>
        <p:nvPicPr>
          <p:cNvPr id="4" name="3 Marcador de contenido" descr="45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916832"/>
            <a:ext cx="6091169" cy="402112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125</TotalTime>
  <Words>96</Words>
  <Application>Microsoft Office PowerPoint</Application>
  <PresentationFormat>Presentación en pantalla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Algerian</vt:lpstr>
      <vt:lpstr>Arial</vt:lpstr>
      <vt:lpstr>Bahnschrift SemiBold SemiConden</vt:lpstr>
      <vt:lpstr>Franklin Gothic Book</vt:lpstr>
      <vt:lpstr>Wingdings 2</vt:lpstr>
      <vt:lpstr>Técnico</vt:lpstr>
      <vt:lpstr>Xsl y xslt</vt:lpstr>
      <vt:lpstr>¿Qué es XSL?</vt:lpstr>
      <vt:lpstr>¿Qué es XSLT?</vt:lpstr>
      <vt:lpstr>¿Qué es XSLT?</vt:lpstr>
      <vt:lpstr>Usos del xslt:</vt:lpstr>
      <vt:lpstr>Herramientas de uso </vt:lpstr>
      <vt:lpstr>Herramientas de uso </vt:lpstr>
      <vt:lpstr>Herramientas de uso </vt:lpstr>
      <vt:lpstr>Ejemplo xslt: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</dc:creator>
  <cp:lastModifiedBy>COVES GUZMÁN, LEONARDO DE REYES</cp:lastModifiedBy>
  <cp:revision>8</cp:revision>
  <dcterms:created xsi:type="dcterms:W3CDTF">2023-09-24T21:35:51Z</dcterms:created>
  <dcterms:modified xsi:type="dcterms:W3CDTF">2023-09-25T14:24:24Z</dcterms:modified>
</cp:coreProperties>
</file>