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81" r:id="rId5"/>
    <p:sldId id="291" r:id="rId6"/>
    <p:sldId id="282" r:id="rId7"/>
    <p:sldId id="297" r:id="rId8"/>
    <p:sldId id="283" r:id="rId9"/>
    <p:sldId id="287" r:id="rId10"/>
    <p:sldId id="298" r:id="rId11"/>
    <p:sldId id="295" r:id="rId12"/>
    <p:sldId id="286" r:id="rId13"/>
    <p:sldId id="290" r:id="rId14"/>
    <p:sldId id="285" r:id="rId15"/>
    <p:sldId id="293" r:id="rId16"/>
    <p:sldId id="284" r:id="rId17"/>
    <p:sldId id="288" r:id="rId18"/>
    <p:sldId id="289" r:id="rId19"/>
    <p:sldId id="294" r:id="rId20"/>
    <p:sldId id="296" r:id="rId21"/>
  </p:sldIdLst>
  <p:sldSz cx="12188825" cy="6858000"/>
  <p:notesSz cx="6858000" cy="9144000"/>
  <p:defaultTextStyle>
    <a:defPPr rtl="0">
      <a:defRPr lang="x-non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95"/>
    <a:srgbClr val="009999"/>
    <a:srgbClr val="009090"/>
    <a:srgbClr val="008D8D"/>
    <a:srgbClr val="394404"/>
    <a:srgbClr val="5F6F0F"/>
    <a:srgbClr val="718412"/>
    <a:srgbClr val="65741A"/>
    <a:srgbClr val="70811D"/>
    <a:srgbClr val="7B8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4" autoAdjust="0"/>
    <p:restoredTop sz="96437" autoAdjust="0"/>
  </p:normalViewPr>
  <p:slideViewPr>
    <p:cSldViewPr>
      <p:cViewPr varScale="1">
        <p:scale>
          <a:sx n="82" d="100"/>
          <a:sy n="82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31/05/2018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31/05/2018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3294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69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31/05/2018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31/05/2018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31/05/2018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31/05/2018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31/05/2018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31/05/2018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31/05/2018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31/05/2018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31/05/2018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31/05/2018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31/05/2018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31/05/2018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D877B4C9-9291-471B-AC77-DDCAE51DBA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" t="23100" r="19201" b="32801"/>
          <a:stretch/>
        </p:blipFill>
        <p:spPr>
          <a:xfrm>
            <a:off x="7525344" y="1435469"/>
            <a:ext cx="4113684" cy="3031136"/>
          </a:xfrm>
          <a:prstGeom prst="rect">
            <a:avLst/>
          </a:prstGeom>
          <a:ln w="76200">
            <a:solidFill>
              <a:srgbClr val="0099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E6B8BA-AF7E-4362-9E45-1EEC72884928}"/>
              </a:ext>
            </a:extLst>
          </p:cNvPr>
          <p:cNvSpPr/>
          <p:nvPr/>
        </p:nvSpPr>
        <p:spPr>
          <a:xfrm>
            <a:off x="7390556" y="4941168"/>
            <a:ext cx="4392488" cy="1580480"/>
          </a:xfrm>
          <a:prstGeom prst="rect">
            <a:avLst/>
          </a:prstGeom>
          <a:solidFill>
            <a:schemeClr val="tx1"/>
          </a:solidFill>
          <a:ln w="28575">
            <a:solidFill>
              <a:srgbClr val="008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53852" y="-115168"/>
            <a:ext cx="8735325" cy="2000251"/>
          </a:xfrm>
        </p:spPr>
        <p:txBody>
          <a:bodyPr rtlCol="0"/>
          <a:lstStyle/>
          <a:p>
            <a:pPr rtl="0"/>
            <a:r>
              <a:rPr lang="fr-FR" dirty="0"/>
              <a:t>SLAM ARDUINO BOT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053852" y="1916832"/>
            <a:ext cx="8735325" cy="1752600"/>
          </a:xfrm>
        </p:spPr>
        <p:txBody>
          <a:bodyPr rtlCol="0"/>
          <a:lstStyle/>
          <a:p>
            <a:pPr rtl="0"/>
            <a:r>
              <a:rPr lang="fr-FR" dirty="0"/>
              <a:t>Projet Arduino PEIP2 2017-2018</a:t>
            </a:r>
          </a:p>
          <a:p>
            <a:pPr rtl="0"/>
            <a:endParaRPr lang="fr-FR" dirty="0"/>
          </a:p>
          <a:p>
            <a:pPr rtl="0"/>
            <a:r>
              <a:rPr lang="fr-FR" sz="3600" dirty="0">
                <a:solidFill>
                  <a:schemeClr val="accent5">
                    <a:lumMod val="75000"/>
                  </a:schemeClr>
                </a:solidFill>
              </a:rPr>
              <a:t>Présentation Final</a:t>
            </a:r>
          </a:p>
          <a:p>
            <a:pPr rtl="0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D47FF5-4949-4705-BE48-B12E4E510CD1}"/>
              </a:ext>
            </a:extLst>
          </p:cNvPr>
          <p:cNvSpPr txBox="1"/>
          <p:nvPr/>
        </p:nvSpPr>
        <p:spPr>
          <a:xfrm>
            <a:off x="8542684" y="0"/>
            <a:ext cx="3574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 dirty="0"/>
              <a:t>DE LA FUENTE Léo G2</a:t>
            </a:r>
          </a:p>
          <a:p>
            <a:pPr algn="r"/>
            <a:r>
              <a:rPr lang="fr-FR" sz="2800" dirty="0"/>
              <a:t>FONTENEAU Félix G3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8437CC3-DA10-4DCC-B43D-88415FE480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72" y="5093619"/>
            <a:ext cx="4104456" cy="127557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9FD34A-C24D-4123-945F-B428E84D4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332" y="4750310"/>
            <a:ext cx="1637751" cy="163775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94AD7B3-BB7A-449D-95C5-F9556715339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5" t="9612" r="16379" b="4989"/>
          <a:stretch/>
        </p:blipFill>
        <p:spPr>
          <a:xfrm>
            <a:off x="1413893" y="3429000"/>
            <a:ext cx="3261062" cy="2376264"/>
          </a:xfrm>
          <a:prstGeom prst="rect">
            <a:avLst/>
          </a:prstGeom>
          <a:ln w="57150">
            <a:solidFill>
              <a:srgbClr val="009595"/>
            </a:solidFill>
          </a:ln>
        </p:spPr>
      </p:pic>
    </p:spTree>
    <p:extLst>
      <p:ext uri="{BB962C8B-B14F-4D97-AF65-F5344CB8AC3E}">
        <p14:creationId xmlns:p14="http://schemas.microsoft.com/office/powerpoint/2010/main" val="376439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25EF2-5F2D-4F98-BC2D-9DE4DB31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/>
              <a:t>Conclusion</a:t>
            </a:r>
            <a:endParaRPr lang="fr-FR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2E9A7D-5BFB-43FE-BA21-EA83C47E5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916832"/>
            <a:ext cx="10360501" cy="44622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3600" dirty="0"/>
              <a:t>Communication non fonctionnel</a:t>
            </a:r>
          </a:p>
          <a:p>
            <a:pPr>
              <a:lnSpc>
                <a:spcPct val="150000"/>
              </a:lnSpc>
            </a:pPr>
            <a:r>
              <a:rPr lang="fr-FR" sz="3600" dirty="0"/>
              <a:t>Assemblages différents modules pas si simple</a:t>
            </a:r>
          </a:p>
          <a:p>
            <a:pPr marL="0" indent="0">
              <a:lnSpc>
                <a:spcPct val="150000"/>
              </a:lnSpc>
              <a:buNone/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400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B98B9C-7ACD-4897-9EE1-CE2521B5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400" dirty="0"/>
              <a:t>Avancement/problèmes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7E248C-78B2-4670-9E92-E2B30B696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>
            <a:normAutofit/>
          </a:bodyPr>
          <a:lstStyle/>
          <a:p>
            <a:r>
              <a:rPr lang="fr-FR" sz="4800" dirty="0"/>
              <a:t>Robot : </a:t>
            </a:r>
            <a:r>
              <a:rPr lang="fr-FR" sz="3200" dirty="0"/>
              <a:t>problèmes rencontrés</a:t>
            </a:r>
            <a:endParaRPr lang="fr-FR" sz="4800" dirty="0"/>
          </a:p>
          <a:p>
            <a:pPr lvl="1">
              <a:lnSpc>
                <a:spcPct val="150000"/>
              </a:lnSpc>
            </a:pPr>
            <a:r>
              <a:rPr lang="fr-FR" sz="2800" dirty="0"/>
              <a:t>Roue codeuse</a:t>
            </a:r>
          </a:p>
          <a:p>
            <a:pPr lvl="1">
              <a:lnSpc>
                <a:spcPct val="150000"/>
              </a:lnSpc>
            </a:pPr>
            <a:r>
              <a:rPr lang="fr-FR" sz="2800" dirty="0"/>
              <a:t>Vitesse moteur =&gt; asservissement</a:t>
            </a:r>
          </a:p>
          <a:p>
            <a:pPr lvl="1"/>
            <a:endParaRPr lang="fr-FR" sz="4000" dirty="0"/>
          </a:p>
          <a:p>
            <a:pPr marL="0" indent="0">
              <a:buNone/>
            </a:pPr>
            <a:r>
              <a:rPr lang="fr-FR" sz="4400" dirty="0"/>
              <a:t>	</a:t>
            </a:r>
            <a:endParaRPr lang="fr-FR" sz="4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8828574-8E2E-40B3-AA4B-93EEF26C59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9" r="22882" b="5505"/>
          <a:stretch/>
        </p:blipFill>
        <p:spPr>
          <a:xfrm>
            <a:off x="7497556" y="4000293"/>
            <a:ext cx="3024336" cy="262180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A6818EE-C36A-49CE-B664-5E149D32C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587" y="1505496"/>
            <a:ext cx="2660610" cy="216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B98B9C-7ACD-4897-9EE1-CE2521B5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400" dirty="0"/>
              <a:t>Avancement/problèmes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7E248C-78B2-4670-9E92-E2B30B696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>
            <a:normAutofit/>
          </a:bodyPr>
          <a:lstStyle/>
          <a:p>
            <a:r>
              <a:rPr lang="fr-FR" sz="4800" dirty="0"/>
              <a:t>Robot : </a:t>
            </a:r>
            <a:r>
              <a:rPr lang="fr-FR" sz="3200" dirty="0"/>
              <a:t>ce qu’il reste à faire</a:t>
            </a:r>
          </a:p>
          <a:p>
            <a:pPr lvl="1">
              <a:lnSpc>
                <a:spcPct val="150000"/>
              </a:lnSpc>
            </a:pPr>
            <a:r>
              <a:rPr lang="fr-FR" sz="2800" dirty="0"/>
              <a:t>Finir la construction du support</a:t>
            </a:r>
          </a:p>
          <a:p>
            <a:pPr lvl="1">
              <a:lnSpc>
                <a:spcPct val="150000"/>
              </a:lnSpc>
            </a:pPr>
            <a:r>
              <a:rPr lang="fr-FR" sz="2800" dirty="0"/>
              <a:t>Finir de coder les déplacements élémentaires</a:t>
            </a:r>
          </a:p>
          <a:p>
            <a:pPr lvl="1">
              <a:lnSpc>
                <a:spcPct val="150000"/>
              </a:lnSpc>
            </a:pPr>
            <a:r>
              <a:rPr lang="fr-FR" sz="2800" dirty="0"/>
              <a:t>Commander et placer de nouvelles roues	</a:t>
            </a:r>
          </a:p>
          <a:p>
            <a:pPr lvl="1">
              <a:lnSpc>
                <a:spcPct val="150000"/>
              </a:lnSpc>
            </a:pPr>
            <a:r>
              <a:rPr lang="fr-FR" sz="2800" dirty="0"/>
              <a:t>Liaison robot/ordinateur</a:t>
            </a:r>
          </a:p>
          <a:p>
            <a:pPr lvl="1"/>
            <a:endParaRPr lang="fr-FR" sz="2800" dirty="0"/>
          </a:p>
          <a:p>
            <a:pPr marL="0" indent="0">
              <a:buNone/>
            </a:pP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5219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01F007-FAA9-4D35-B802-2E93DB0F3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400" dirty="0"/>
              <a:t>Matériel manquant/non utilisé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6FAE2C-91FB-4DB5-9842-7D43052AA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sz="3600" dirty="0"/>
              <a:t>Cartes </a:t>
            </a:r>
            <a:r>
              <a:rPr lang="fr-FR" sz="3600" dirty="0" err="1"/>
              <a:t>lora</a:t>
            </a:r>
            <a:r>
              <a:rPr lang="fr-FR" sz="3600" dirty="0"/>
              <a:t>/wifi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3600" dirty="0"/>
              <a:t>Roue/adaptateur pour moteur définitif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142605-82C8-4004-9F76-B8954CF37C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02" b="20102"/>
          <a:stretch/>
        </p:blipFill>
        <p:spPr>
          <a:xfrm>
            <a:off x="5878388" y="1844824"/>
            <a:ext cx="3744416" cy="223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1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1BA92-9597-475A-97EB-FC342A84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400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8F8BF9-119F-414A-985F-EDBC75D41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40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F146392-1D55-4EA3-8728-EB2790B24DE0}"/>
              </a:ext>
            </a:extLst>
          </p:cNvPr>
          <p:cNvSpPr/>
          <p:nvPr/>
        </p:nvSpPr>
        <p:spPr>
          <a:xfrm>
            <a:off x="6394974" y="3197975"/>
            <a:ext cx="967502" cy="734958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pic>
        <p:nvPicPr>
          <p:cNvPr id="10" name="Espace réservé du contenu 2">
            <a:extLst>
              <a:ext uri="{FF2B5EF4-FFF2-40B4-BE49-F238E27FC236}">
                <a16:creationId xmlns:a16="http://schemas.microsoft.com/office/drawing/2014/main" id="{426AA08B-5379-470E-BB2C-EB7A07A9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4956031"/>
            <a:ext cx="3113287" cy="1512168"/>
          </a:xfrm>
          <a:prstGeom prst="snip2DiagRect">
            <a:avLst>
              <a:gd name="adj1" fmla="val 0"/>
              <a:gd name="adj2" fmla="val 26812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973C1F0-0199-4212-BAB7-0CC75E974EB3}"/>
              </a:ext>
            </a:extLst>
          </p:cNvPr>
          <p:cNvCxnSpPr>
            <a:cxnSpLocks/>
          </p:cNvCxnSpPr>
          <p:nvPr/>
        </p:nvCxnSpPr>
        <p:spPr>
          <a:xfrm>
            <a:off x="4586367" y="4870149"/>
            <a:ext cx="3249055" cy="1656995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E695592-F2BD-4E43-BB64-393609F0B3CF}"/>
              </a:ext>
            </a:extLst>
          </p:cNvPr>
          <p:cNvCxnSpPr>
            <a:cxnSpLocks/>
          </p:cNvCxnSpPr>
          <p:nvPr/>
        </p:nvCxnSpPr>
        <p:spPr>
          <a:xfrm flipH="1">
            <a:off x="4586367" y="4933105"/>
            <a:ext cx="3249055" cy="1535094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7EF01721-1977-496B-B611-06C8C90E7D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50" b="17814"/>
          <a:stretch/>
        </p:blipFill>
        <p:spPr>
          <a:xfrm>
            <a:off x="2784996" y="1517667"/>
            <a:ext cx="7219957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5806F-C30D-4497-9823-A94BBF4A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-107848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Ancien planning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289CA12-49A5-BC4B-8C26-D427CB91076D}"/>
              </a:ext>
            </a:extLst>
          </p:cNvPr>
          <p:cNvSpPr txBox="1"/>
          <p:nvPr/>
        </p:nvSpPr>
        <p:spPr>
          <a:xfrm>
            <a:off x="5086300" y="786275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F9B07F1-5C23-E345-93FF-D0A2462352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96" y="1340768"/>
            <a:ext cx="7848872" cy="5039279"/>
          </a:xfrm>
          <a:prstGeom prst="rect">
            <a:avLst/>
          </a:prstGeom>
        </p:spPr>
      </p:pic>
      <p:sp>
        <p:nvSpPr>
          <p:cNvPr id="7" name="Rectangle à coins arrondis 6">
            <a:extLst>
              <a:ext uri="{FF2B5EF4-FFF2-40B4-BE49-F238E27FC236}">
                <a16:creationId xmlns:a16="http://schemas.microsoft.com/office/drawing/2014/main" id="{BBB76C13-ED1F-4240-B232-EA066D3D6A30}"/>
              </a:ext>
            </a:extLst>
          </p:cNvPr>
          <p:cNvSpPr/>
          <p:nvPr/>
        </p:nvSpPr>
        <p:spPr>
          <a:xfrm>
            <a:off x="3286100" y="1844824"/>
            <a:ext cx="2304256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8" name="Rectangle à coins arrondis 7">
            <a:extLst>
              <a:ext uri="{FF2B5EF4-FFF2-40B4-BE49-F238E27FC236}">
                <a16:creationId xmlns:a16="http://schemas.microsoft.com/office/drawing/2014/main" id="{A63DC16E-58F5-E240-951E-822D6C26492E}"/>
              </a:ext>
            </a:extLst>
          </p:cNvPr>
          <p:cNvSpPr/>
          <p:nvPr/>
        </p:nvSpPr>
        <p:spPr>
          <a:xfrm>
            <a:off x="3286100" y="2276872"/>
            <a:ext cx="2304256" cy="144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0" name="Rectangle à coins arrondis 9">
            <a:extLst>
              <a:ext uri="{FF2B5EF4-FFF2-40B4-BE49-F238E27FC236}">
                <a16:creationId xmlns:a16="http://schemas.microsoft.com/office/drawing/2014/main" id="{CB8565C5-4A1B-764E-953A-339EA969F166}"/>
              </a:ext>
            </a:extLst>
          </p:cNvPr>
          <p:cNvSpPr/>
          <p:nvPr/>
        </p:nvSpPr>
        <p:spPr>
          <a:xfrm>
            <a:off x="4870276" y="2997124"/>
            <a:ext cx="504056" cy="2878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322975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5806F-C30D-4497-9823-A94BBF4A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0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Nouveau planning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948E8D5-DDC6-4014-B026-DE1EBB95A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1484784"/>
            <a:ext cx="10707906" cy="470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1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3E0814-B6E4-4F99-A610-52B22FFD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836712"/>
            <a:ext cx="10360501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900" dirty="0"/>
              <a:t>Ouverture</a:t>
            </a:r>
            <a:br>
              <a:rPr lang="fr-FR" sz="4400" dirty="0"/>
            </a:br>
            <a:endParaRPr lang="fr-FR" sz="44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CFABD80-8DF3-4C4B-B6CB-19F8C0F17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56" y="1700808"/>
            <a:ext cx="7338354" cy="4596855"/>
          </a:xfrm>
        </p:spPr>
      </p:pic>
    </p:spTree>
    <p:extLst>
      <p:ext uri="{BB962C8B-B14F-4D97-AF65-F5344CB8AC3E}">
        <p14:creationId xmlns:p14="http://schemas.microsoft.com/office/powerpoint/2010/main" val="37913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Sommaire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125860" y="1498600"/>
            <a:ext cx="10801200" cy="5026744"/>
          </a:xfrm>
        </p:spPr>
        <p:txBody>
          <a:bodyPr rtlCol="0">
            <a:normAutofit fontScale="92500" lnSpcReduction="20000"/>
          </a:bodyPr>
          <a:lstStyle/>
          <a:p>
            <a:pPr rtl="0">
              <a:lnSpc>
                <a:spcPct val="150000"/>
              </a:lnSpc>
            </a:pPr>
            <a:r>
              <a:rPr lang="fr-FR" sz="3500" dirty="0"/>
              <a:t>Rappel du projet/changement</a:t>
            </a:r>
          </a:p>
          <a:p>
            <a:pPr rtl="0">
              <a:lnSpc>
                <a:spcPct val="150000"/>
              </a:lnSpc>
            </a:pPr>
            <a:r>
              <a:rPr lang="fr-FR" sz="3500" dirty="0"/>
              <a:t>Lidar</a:t>
            </a:r>
          </a:p>
          <a:p>
            <a:pPr rtl="0">
              <a:lnSpc>
                <a:spcPct val="150000"/>
              </a:lnSpc>
            </a:pPr>
            <a:r>
              <a:rPr lang="fr-FR" sz="3500" dirty="0"/>
              <a:t>Robot</a:t>
            </a:r>
          </a:p>
          <a:p>
            <a:pPr rtl="0">
              <a:lnSpc>
                <a:spcPct val="150000"/>
              </a:lnSpc>
            </a:pPr>
            <a:r>
              <a:rPr lang="fr-FR" sz="3500" dirty="0"/>
              <a:t>Connexion wifi</a:t>
            </a:r>
          </a:p>
          <a:p>
            <a:pPr>
              <a:lnSpc>
                <a:spcPct val="150000"/>
              </a:lnSpc>
            </a:pPr>
            <a:r>
              <a:rPr lang="fr-FR" sz="3500" dirty="0"/>
              <a:t>Problèmes</a:t>
            </a:r>
            <a:r>
              <a:rPr lang="fr-FR" sz="3600" dirty="0"/>
              <a:t> /Ce qu’il manque</a:t>
            </a:r>
            <a:r>
              <a:rPr lang="fr-FR" sz="3500" dirty="0"/>
              <a:t> </a:t>
            </a:r>
          </a:p>
          <a:p>
            <a:pPr rtl="0">
              <a:lnSpc>
                <a:spcPct val="150000"/>
              </a:lnSpc>
            </a:pPr>
            <a:r>
              <a:rPr lang="fr-FR" sz="3500" dirty="0"/>
              <a:t>Conclusion</a:t>
            </a:r>
          </a:p>
          <a:p>
            <a:pPr marL="0" indent="0" rtl="0">
              <a:lnSpc>
                <a:spcPct val="150000"/>
              </a:lnSpc>
              <a:buNone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55954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D8A9F-D3EE-4E33-9D67-9584451F4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260648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Rappel du projet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2A83B5-836F-4DB9-BE90-3C94A750F3BF}"/>
              </a:ext>
            </a:extLst>
          </p:cNvPr>
          <p:cNvSpPr/>
          <p:nvPr/>
        </p:nvSpPr>
        <p:spPr>
          <a:xfrm>
            <a:off x="1218882" y="1897676"/>
            <a:ext cx="73740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fr-FR" sz="2800" dirty="0"/>
              <a:t>Cartographie par robot en intérieur </a:t>
            </a:r>
            <a:r>
              <a:rPr lang="fr-FR" sz="1800" dirty="0"/>
              <a:t>(sans données </a:t>
            </a:r>
            <a:r>
              <a:rPr lang="fr-FR" sz="1800" dirty="0" err="1"/>
              <a:t>gps</a:t>
            </a:r>
            <a:r>
              <a:rPr lang="fr-FR" sz="1800" dirty="0"/>
              <a:t>)</a:t>
            </a:r>
            <a:endParaRPr lang="fr-FR" sz="280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fr-FR" sz="2800" dirty="0"/>
              <a:t>avec un utilisateur dirigeant la robot à distance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D7CAA65-A870-4492-92B8-E3B2DD9D5D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1" t="23750" r="24800" b="12201"/>
          <a:stretch/>
        </p:blipFill>
        <p:spPr>
          <a:xfrm>
            <a:off x="7534572" y="3695736"/>
            <a:ext cx="3888433" cy="263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9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D8A9F-D3EE-4E33-9D67-9584451F4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260648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Rappel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6E934D-8DCC-46C8-AA14-C9C40DF0F8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28" b="4917"/>
          <a:stretch/>
        </p:blipFill>
        <p:spPr>
          <a:xfrm>
            <a:off x="2038708" y="1460271"/>
            <a:ext cx="9096893" cy="4951071"/>
          </a:xfrm>
          <a:prstGeom prst="rect">
            <a:avLst/>
          </a:prstGeom>
        </p:spPr>
      </p:pic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BC3B96A9-8278-4DF7-8BB9-FA1015A632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50" b="17814"/>
          <a:stretch/>
        </p:blipFill>
        <p:spPr>
          <a:xfrm>
            <a:off x="1701922" y="1808235"/>
            <a:ext cx="9770463" cy="428759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82D6AB6-2928-421D-B1BE-C32D08920234}"/>
              </a:ext>
            </a:extLst>
          </p:cNvPr>
          <p:cNvSpPr txBox="1"/>
          <p:nvPr/>
        </p:nvSpPr>
        <p:spPr>
          <a:xfrm>
            <a:off x="4930969" y="522920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09595"/>
                </a:solidFill>
              </a:rPr>
              <a:t>Ancien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B9A7B-456A-442F-BA1E-FB308D679F85}"/>
              </a:ext>
            </a:extLst>
          </p:cNvPr>
          <p:cNvSpPr txBox="1"/>
          <p:nvPr/>
        </p:nvSpPr>
        <p:spPr>
          <a:xfrm>
            <a:off x="5182997" y="522920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09595"/>
                </a:solidFill>
              </a:rPr>
              <a:t>Nouveau projet</a:t>
            </a:r>
          </a:p>
        </p:txBody>
      </p:sp>
    </p:spTree>
    <p:extLst>
      <p:ext uri="{BB962C8B-B14F-4D97-AF65-F5344CB8AC3E}">
        <p14:creationId xmlns:p14="http://schemas.microsoft.com/office/powerpoint/2010/main" val="4007089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B98B9C-7ACD-4897-9EE1-CE2521B5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260648"/>
            <a:ext cx="10360501" cy="12239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r-FR" sz="4400" dirty="0"/>
              <a:t>Lidar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A3EA28C-599E-4259-9C16-7580D5A20A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" t="10414" r="6282" b="6282"/>
          <a:stretch/>
        </p:blipFill>
        <p:spPr>
          <a:xfrm>
            <a:off x="6886500" y="1628800"/>
            <a:ext cx="4838038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5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B98B9C-7ACD-4897-9EE1-CE2521B5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400" dirty="0"/>
              <a:t>Robot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19A21DE-C2DC-4BE4-AB51-B64215BD78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40" y="1268760"/>
            <a:ext cx="4396814" cy="143446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A3AA53F-8848-4255-9103-21A480BAD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59" y="1700808"/>
            <a:ext cx="9001001" cy="446227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fr-FR" sz="3600" dirty="0"/>
              <a:t>Asservissement vitesse</a:t>
            </a:r>
          </a:p>
          <a:p>
            <a:pPr lvl="1"/>
            <a:endParaRPr lang="fr-FR" sz="2800" dirty="0"/>
          </a:p>
          <a:p>
            <a:pPr marL="0" indent="0">
              <a:buNone/>
            </a:pPr>
            <a:endParaRPr lang="fr-FR" sz="40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104DFEE-FFDD-447A-BCC5-5119968B3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3140968"/>
            <a:ext cx="5544616" cy="332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B98B9C-7ACD-4897-9EE1-CE2521B5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400" dirty="0"/>
              <a:t>Robot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19A21DE-C2DC-4BE4-AB51-B64215BD78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40" y="1268760"/>
            <a:ext cx="4396814" cy="143446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A3AA53F-8848-4255-9103-21A480BAD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59" y="1700808"/>
            <a:ext cx="9001001" cy="446227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fr-FR" sz="3600" dirty="0"/>
              <a:t>Asservissement vitesse</a:t>
            </a:r>
          </a:p>
          <a:p>
            <a:pPr lvl="1">
              <a:lnSpc>
                <a:spcPct val="150000"/>
              </a:lnSpc>
            </a:pPr>
            <a:r>
              <a:rPr lang="fr-FR" sz="3600" dirty="0"/>
              <a:t>Fonction élémentaires précises</a:t>
            </a:r>
          </a:p>
          <a:p>
            <a:pPr lvl="1">
              <a:lnSpc>
                <a:spcPct val="150000"/>
              </a:lnSpc>
            </a:pPr>
            <a:r>
              <a:rPr lang="fr-FR" sz="3600" dirty="0"/>
              <a:t>Récupère les ordres sur le port série</a:t>
            </a:r>
            <a:endParaRPr lang="fr-FR" sz="2800" dirty="0"/>
          </a:p>
          <a:p>
            <a:pPr marL="0" indent="0">
              <a:buNone/>
            </a:pP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65289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B98B9C-7ACD-4897-9EE1-CE2521B5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r-FR" sz="4400" dirty="0"/>
              <a:t>Connexion wifi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CE4CCB5-8E03-A442-BE46-3F87F890A0AB}"/>
              </a:ext>
            </a:extLst>
          </p:cNvPr>
          <p:cNvSpPr txBox="1"/>
          <p:nvPr/>
        </p:nvSpPr>
        <p:spPr>
          <a:xfrm>
            <a:off x="1845940" y="2384012"/>
            <a:ext cx="3013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endParaRPr lang="fr-FR" sz="2800" dirty="0"/>
          </a:p>
          <a:p>
            <a:pPr marL="457200" indent="-457200">
              <a:buFontTx/>
              <a:buChar char="-"/>
            </a:pPr>
            <a:endParaRPr lang="fr-FR" sz="2800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2787E9F-4A14-4EFE-B1F7-51AA64D5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fr-FR" sz="2800" dirty="0"/>
              <a:t>Points nombreux =&gt; connexion wifi</a:t>
            </a:r>
          </a:p>
          <a:p>
            <a:pPr lvl="1">
              <a:lnSpc>
                <a:spcPct val="150000"/>
              </a:lnSpc>
            </a:pPr>
            <a:r>
              <a:rPr lang="fr-FR" sz="2800" dirty="0"/>
              <a:t>Se connecte grâce à un routeur : le téléphone</a:t>
            </a:r>
          </a:p>
          <a:p>
            <a:pPr lvl="1">
              <a:lnSpc>
                <a:spcPct val="150000"/>
              </a:lnSpc>
            </a:pPr>
            <a:r>
              <a:rPr lang="fr-FR" sz="2800" dirty="0"/>
              <a:t>Fonctionnel : génération de point par esp =&gt; affichage </a:t>
            </a:r>
            <a:r>
              <a:rPr lang="fr-FR" sz="2800" dirty="0" err="1"/>
              <a:t>processing</a:t>
            </a:r>
            <a:endParaRPr lang="fr-FR" sz="2800" dirty="0"/>
          </a:p>
          <a:p>
            <a:pPr marL="377886" lvl="1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84647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B98B9C-7ACD-4897-9EE1-CE2521B5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r-FR" sz="4400" dirty="0"/>
              <a:t>Problèmes/Ce qu’il manque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7E248C-78B2-4670-9E92-E2B30B696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2" y="2204864"/>
            <a:ext cx="10360501" cy="4462272"/>
          </a:xfrm>
        </p:spPr>
        <p:txBody>
          <a:bodyPr>
            <a:normAutofit/>
          </a:bodyPr>
          <a:lstStyle/>
          <a:p>
            <a:pPr lvl="1"/>
            <a:r>
              <a:rPr lang="fr-FR" sz="3600" dirty="0"/>
              <a:t>Fonctionnement aléatoire du port série entre Arduino et esp32</a:t>
            </a:r>
          </a:p>
          <a:p>
            <a:pPr lvl="1"/>
            <a:endParaRPr lang="fr-FR" sz="3600" dirty="0"/>
          </a:p>
          <a:p>
            <a:pPr lvl="1"/>
            <a:endParaRPr lang="fr-FR" sz="3600" dirty="0"/>
          </a:p>
          <a:p>
            <a:pPr lvl="1"/>
            <a:r>
              <a:rPr lang="fr-FR" sz="3600" dirty="0"/>
              <a:t>Codage des déplacements virtuel sur </a:t>
            </a:r>
            <a:r>
              <a:rPr lang="fr-FR" sz="3600" dirty="0" err="1"/>
              <a:t>processing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42753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4873beb7-5857-4685-be1f-d57550cc96cc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trois lignes (grand écran)</Template>
  <TotalTime>1147</TotalTime>
  <Words>197</Words>
  <Application>Microsoft Office PowerPoint</Application>
  <PresentationFormat>Personnalisé</PresentationFormat>
  <Paragraphs>65</Paragraphs>
  <Slides>17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Technologie 16:9</vt:lpstr>
      <vt:lpstr>SLAM ARDUINO BOT</vt:lpstr>
      <vt:lpstr>Sommaire</vt:lpstr>
      <vt:lpstr>Rappel du projet</vt:lpstr>
      <vt:lpstr>Rappel du projet</vt:lpstr>
      <vt:lpstr>Lidar</vt:lpstr>
      <vt:lpstr>Robot</vt:lpstr>
      <vt:lpstr>Robot</vt:lpstr>
      <vt:lpstr>Connexion wifi</vt:lpstr>
      <vt:lpstr>Problèmes/Ce qu’il manque</vt:lpstr>
      <vt:lpstr>Conclusion</vt:lpstr>
      <vt:lpstr>Avancement/problèmes</vt:lpstr>
      <vt:lpstr>Avancement/problèmes</vt:lpstr>
      <vt:lpstr>Matériel manquant/non utilisé</vt:lpstr>
      <vt:lpstr>Objectifs</vt:lpstr>
      <vt:lpstr>Ancien planning</vt:lpstr>
      <vt:lpstr>Nouveau planning</vt:lpstr>
      <vt:lpstr>Ouverture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de titre</dc:title>
  <dc:creator>Leo De La Fuente</dc:creator>
  <cp:lastModifiedBy>Leo De La Fuente</cp:lastModifiedBy>
  <cp:revision>78</cp:revision>
  <dcterms:created xsi:type="dcterms:W3CDTF">2018-01-20T16:16:18Z</dcterms:created>
  <dcterms:modified xsi:type="dcterms:W3CDTF">2018-05-31T22:08:12Z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