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8C85-1032-4CCC-849F-4FF500C16EF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13F-F801-4900-B8C0-C578C9A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8C85-1032-4CCC-849F-4FF500C16EF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13F-F801-4900-B8C0-C578C9A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7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8C85-1032-4CCC-849F-4FF500C16EF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13F-F801-4900-B8C0-C578C9A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8C85-1032-4CCC-849F-4FF500C16EF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13F-F801-4900-B8C0-C578C9A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8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8C85-1032-4CCC-849F-4FF500C16EF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13F-F801-4900-B8C0-C578C9A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8C85-1032-4CCC-849F-4FF500C16EF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13F-F801-4900-B8C0-C578C9A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3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8C85-1032-4CCC-849F-4FF500C16EF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13F-F801-4900-B8C0-C578C9A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0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8C85-1032-4CCC-849F-4FF500C16EF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13F-F801-4900-B8C0-C578C9A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0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8C85-1032-4CCC-849F-4FF500C16EF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13F-F801-4900-B8C0-C578C9A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8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8C85-1032-4CCC-849F-4FF500C16EF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13F-F801-4900-B8C0-C578C9A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3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8C85-1032-4CCC-849F-4FF500C16EF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13F-F801-4900-B8C0-C578C9A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1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B8C85-1032-4CCC-849F-4FF500C16EF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013F-F801-4900-B8C0-C578C9A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0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8868" cy="6766238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>
            <a:off x="1378039" y="1146220"/>
            <a:ext cx="1554480" cy="18288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1378039" y="1146220"/>
            <a:ext cx="1554480" cy="579549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1378039" y="1146220"/>
            <a:ext cx="1554480" cy="103427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1378039" y="1146220"/>
            <a:ext cx="1554480" cy="149850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55279" y="2644726"/>
            <a:ext cx="0" cy="14771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55279" y="3495660"/>
            <a:ext cx="777240" cy="14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55279" y="3101926"/>
            <a:ext cx="777240" cy="14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55279" y="4114800"/>
            <a:ext cx="777240" cy="14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55279" y="4121834"/>
            <a:ext cx="0" cy="5766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2155279" y="4726745"/>
            <a:ext cx="2557398" cy="60491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628058" y="2226063"/>
            <a:ext cx="3819675" cy="2025748"/>
          </a:xfrm>
          <a:prstGeom prst="bentConnector3">
            <a:avLst>
              <a:gd name="adj1" fmla="val 99719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8525022" y="1725769"/>
            <a:ext cx="2025748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D.</dc:creator>
  <cp:lastModifiedBy>Leo D.</cp:lastModifiedBy>
  <cp:revision>2</cp:revision>
  <dcterms:created xsi:type="dcterms:W3CDTF">2014-11-09T09:10:00Z</dcterms:created>
  <dcterms:modified xsi:type="dcterms:W3CDTF">2014-11-09T09:25:43Z</dcterms:modified>
</cp:coreProperties>
</file>