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1" r:id="rId12"/>
    <p:sldId id="268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1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0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8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3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2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9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2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74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68A9-C7B7-48F2-8A57-1FC5AE6EC094}" type="datetimeFigureOut">
              <a:rPr lang="zh-CN" altLang="en-US" smtClean="0"/>
              <a:t>23/05/29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777F-0BC2-46ED-BC70-E8CA3C90F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3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3B2ED-1D9D-5A3D-CD51-393E4B5C4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数算大作业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7D0A6-2BD3-2A0D-8F9D-E6BBD884D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几个问题的讨论</a:t>
            </a:r>
            <a:endParaRPr lang="en-US" altLang="zh-CN" dirty="0"/>
          </a:p>
          <a:p>
            <a:r>
              <a:rPr lang="en-US" altLang="zh-CN" dirty="0"/>
              <a:t>23/05/19 15:00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8DF92-97BD-7578-8466-1BDB86B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各路策略 </a:t>
            </a:r>
            <a:r>
              <a:rPr lang="en-US" altLang="zh-CN" dirty="0"/>
              <a:t>—— </a:t>
            </a:r>
            <a:r>
              <a:rPr lang="zh-CN" altLang="en-US" dirty="0"/>
              <a:t>最终回合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35972AD-C7B3-1D1A-7E00-C3D69A9E702F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简单特化处理即可</a:t>
            </a:r>
            <a:endParaRPr lang="en-US" altLang="zh-CN" dirty="0"/>
          </a:p>
          <a:p>
            <a:r>
              <a:rPr lang="zh-CN" altLang="en-US" dirty="0"/>
              <a:t>心理战？不过不重要了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4A78DE-3E42-F00B-9B71-B0883B21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8" y="2861737"/>
            <a:ext cx="7222423" cy="34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4F90C-98B4-9094-C911-16BEDB62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策略调度主函数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0D93EFA-3160-2599-FD30-F0796AC4E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822" y="4166706"/>
            <a:ext cx="5463967" cy="269129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E00DB3-DC64-F762-1575-7642A7F0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44" y="0"/>
            <a:ext cx="5805348" cy="6858000"/>
          </a:xfrm>
          <a:prstGeom prst="rect">
            <a:avLst/>
          </a:prstGeom>
        </p:spPr>
      </p:pic>
      <p:sp>
        <p:nvSpPr>
          <p:cNvPr id="8" name="内容占位符 6">
            <a:extLst>
              <a:ext uri="{FF2B5EF4-FFF2-40B4-BE49-F238E27FC236}">
                <a16:creationId xmlns:a16="http://schemas.microsoft.com/office/drawing/2014/main" id="{CA94BE92-E4A8-189D-10B9-6ECC0B186BEE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讨论重点之二，怎么调度？</a:t>
            </a:r>
            <a:endParaRPr lang="en-US" altLang="zh-CN" dirty="0"/>
          </a:p>
          <a:p>
            <a:r>
              <a:rPr lang="zh-CN" altLang="en-US" dirty="0"/>
              <a:t>对峙下的局势判断：优势</a:t>
            </a:r>
            <a:r>
              <a:rPr lang="en-US" altLang="zh-CN" dirty="0"/>
              <a:t>/</a:t>
            </a:r>
            <a:r>
              <a:rPr lang="zh-CN" altLang="en-US" dirty="0"/>
              <a:t>劣势</a:t>
            </a:r>
            <a:endParaRPr lang="en-US" altLang="zh-CN" dirty="0"/>
          </a:p>
          <a:p>
            <a:r>
              <a:rPr lang="zh-CN" altLang="en-US" dirty="0"/>
              <a:t>正常情形下要保守</a:t>
            </a:r>
            <a:r>
              <a:rPr lang="en-US" altLang="zh-CN" dirty="0"/>
              <a:t>/</a:t>
            </a:r>
            <a:r>
              <a:rPr lang="zh-CN" altLang="en-US" dirty="0"/>
              <a:t>激进？</a:t>
            </a:r>
            <a:endParaRPr lang="en-US" altLang="zh-CN" dirty="0"/>
          </a:p>
          <a:p>
            <a:r>
              <a:rPr lang="zh-CN" altLang="en-US" dirty="0"/>
              <a:t>时间复杂度管理和分配</a:t>
            </a:r>
            <a:endParaRPr lang="en-US" altLang="zh-CN" dirty="0"/>
          </a:p>
          <a:p>
            <a:r>
              <a:rPr lang="zh-CN" altLang="en-US" dirty="0"/>
              <a:t>微弱的优势很容易被超过！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72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5118-2926-30F2-0A41-EC62A782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几个重要的参数调节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6F0A8-89BB-BBFA-C4FE-8DC5E3A2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TOLERANCE:</a:t>
            </a:r>
          </a:p>
          <a:p>
            <a:pPr lvl="1"/>
            <a:r>
              <a:rPr lang="zh-CN" altLang="en-US" dirty="0"/>
              <a:t>关于</a:t>
            </a:r>
            <a:r>
              <a:rPr lang="en-US" altLang="zh-CN" dirty="0"/>
              <a:t>TOLERANCE</a:t>
            </a:r>
            <a:r>
              <a:rPr lang="zh-CN" altLang="en-US" dirty="0"/>
              <a:t>影响到决策保守</a:t>
            </a:r>
            <a:r>
              <a:rPr lang="en-US" altLang="zh-CN" dirty="0"/>
              <a:t>/</a:t>
            </a:r>
            <a:r>
              <a:rPr lang="zh-CN" altLang="en-US" dirty="0"/>
              <a:t>激进的问题</a:t>
            </a:r>
            <a:endParaRPr lang="en-US" altLang="zh-CN" dirty="0"/>
          </a:p>
          <a:p>
            <a:pPr lvl="1"/>
            <a:r>
              <a:rPr lang="zh-CN" altLang="en-US" dirty="0"/>
              <a:t>需要动态调整吗？</a:t>
            </a:r>
            <a:endParaRPr lang="en-US" altLang="zh-CN" dirty="0"/>
          </a:p>
          <a:p>
            <a:pPr lvl="1"/>
            <a:r>
              <a:rPr lang="zh-CN" altLang="en-US" dirty="0"/>
              <a:t>如果要，根据什么调整？敌我差距？游戏回合？</a:t>
            </a:r>
            <a:endParaRPr lang="en-US" altLang="zh-CN" dirty="0"/>
          </a:p>
          <a:p>
            <a:pPr lvl="1"/>
            <a:r>
              <a:rPr lang="zh-CN" altLang="en-US" dirty="0"/>
              <a:t>现定方案似乎并不完善</a:t>
            </a:r>
            <a:endParaRPr lang="en-US" altLang="zh-CN" dirty="0"/>
          </a:p>
          <a:p>
            <a:r>
              <a:rPr lang="en-US" altLang="zh-CN" dirty="0" err="1"/>
              <a:t>self.scores</a:t>
            </a:r>
            <a:r>
              <a:rPr lang="en-US" altLang="zh-CN" dirty="0"/>
              <a:t>[0] &amp; </a:t>
            </a:r>
            <a:r>
              <a:rPr lang="en-US" altLang="zh-CN" dirty="0" err="1"/>
              <a:t>self.scores</a:t>
            </a:r>
            <a:r>
              <a:rPr lang="en-US" altLang="zh-CN" dirty="0"/>
              <a:t>[1]: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敌我分数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局势误判的可能？</a:t>
            </a:r>
            <a:endParaRPr lang="en-US" altLang="zh-CN" dirty="0"/>
          </a:p>
          <a:p>
            <a:pPr lvl="1"/>
            <a:r>
              <a:rPr lang="zh-CN" altLang="en-US" dirty="0"/>
              <a:t>奇怪的决策策略 </a:t>
            </a:r>
            <a:r>
              <a:rPr lang="en-US" altLang="zh-CN" dirty="0"/>
              <a:t>--------------------&gt;</a:t>
            </a:r>
          </a:p>
          <a:p>
            <a:pPr lvl="1"/>
            <a:r>
              <a:rPr lang="zh-CN" altLang="en-US" dirty="0"/>
              <a:t>或许完全可以整合到</a:t>
            </a:r>
            <a:r>
              <a:rPr lang="en-US" altLang="zh-CN" dirty="0"/>
              <a:t>TOLERANCE</a:t>
            </a:r>
            <a:r>
              <a:rPr lang="zh-CN" altLang="en-US" dirty="0"/>
              <a:t>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C48989-9C76-93FE-6695-87000049A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83" b="12113"/>
          <a:stretch/>
        </p:blipFill>
        <p:spPr>
          <a:xfrm>
            <a:off x="3388343" y="1907742"/>
            <a:ext cx="7550648" cy="328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5FF250-5915-26BB-8C2A-DFC203E3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280" y="2371599"/>
            <a:ext cx="3924502" cy="1587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4F43F2-66C4-86CB-3D74-6C9187181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68"/>
          <a:stretch/>
        </p:blipFill>
        <p:spPr>
          <a:xfrm>
            <a:off x="6299931" y="4505155"/>
            <a:ext cx="5672792" cy="15621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B72E8B-B196-5708-FD04-7EE589C0D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380" y="5662586"/>
            <a:ext cx="344822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2-C072-65FD-43B8-FA803E10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实战中暴露的问题 </a:t>
            </a:r>
            <a:r>
              <a:rPr lang="en-US" altLang="zh-CN" dirty="0"/>
              <a:t>(vs Ptk2333: test)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1774F1-25DE-A0AE-5625-12313EBC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8" b="2998"/>
          <a:stretch/>
        </p:blipFill>
        <p:spPr>
          <a:xfrm>
            <a:off x="689475" y="1838953"/>
            <a:ext cx="2548919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3B5D19-F644-867C-CC2A-8FDBC5A9F8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4701" r="7438" b="880"/>
          <a:stretch/>
        </p:blipFill>
        <p:spPr>
          <a:xfrm>
            <a:off x="8887442" y="1765143"/>
            <a:ext cx="2548919" cy="4425148"/>
          </a:xfrm>
          <a:prstGeom prst="rect">
            <a:avLst/>
          </a:prstGeom>
        </p:spPr>
      </p:pic>
      <p:sp>
        <p:nvSpPr>
          <p:cNvPr id="8" name="内容占位符 6">
            <a:extLst>
              <a:ext uri="{FF2B5EF4-FFF2-40B4-BE49-F238E27FC236}">
                <a16:creationId xmlns:a16="http://schemas.microsoft.com/office/drawing/2014/main" id="{412E1F6F-DF71-3815-A79C-0A3E9E7CD5EB}"/>
              </a:ext>
            </a:extLst>
          </p:cNvPr>
          <p:cNvSpPr txBox="1">
            <a:spLocks/>
          </p:cNvSpPr>
          <p:nvPr/>
        </p:nvSpPr>
        <p:spPr>
          <a:xfrm>
            <a:off x="3587978" y="1765143"/>
            <a:ext cx="4722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同一块棋盘，左边对方先手获胜，右边我方先手获胜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breakout</a:t>
            </a:r>
            <a:r>
              <a:rPr lang="zh-CN" altLang="en-US" dirty="0"/>
              <a:t>中决策有失误，导致劣势差距更加拉大（先前的错误代码，现在已经纠正，但容易</a:t>
            </a:r>
            <a:r>
              <a:rPr lang="en-US" altLang="zh-CN" dirty="0"/>
              <a:t>TLE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优势情况下我方能不能稳住，优势下是否保守？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64854C-9DA5-1EF5-2DF8-2CD23187D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76" y="5517606"/>
            <a:ext cx="4826248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1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D422-C072-65FD-43B8-FA803E10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实战中暴露的问题 </a:t>
            </a:r>
            <a:r>
              <a:rPr lang="en-US" altLang="zh-CN" dirty="0"/>
              <a:t>(vs </a:t>
            </a:r>
            <a:r>
              <a:rPr lang="en-US" altLang="zh-CN" dirty="0" err="1"/>
              <a:t>SpringRapid</a:t>
            </a:r>
            <a:r>
              <a:rPr lang="en-US" altLang="zh-CN"/>
              <a:t>: 2fs)</a:t>
            </a:r>
            <a:endParaRPr lang="zh-CN" altLang="en-US" dirty="0"/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412E1F6F-DF71-3815-A79C-0A3E9E7CD5EB}"/>
              </a:ext>
            </a:extLst>
          </p:cNvPr>
          <p:cNvSpPr txBox="1">
            <a:spLocks/>
          </p:cNvSpPr>
          <p:nvPr/>
        </p:nvSpPr>
        <p:spPr>
          <a:xfrm>
            <a:off x="3587978" y="1765143"/>
            <a:ext cx="47229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同一块棋盘，左边我方后手获胜，右边对方后手获胜</a:t>
            </a:r>
            <a:endParaRPr lang="en-US" altLang="zh-CN" dirty="0"/>
          </a:p>
          <a:p>
            <a:r>
              <a:rPr lang="zh-CN" altLang="en-US" dirty="0"/>
              <a:t>赢的局差点输掉，看来最后的激进策略是有作用的</a:t>
            </a:r>
            <a:endParaRPr lang="en-US" altLang="zh-CN" dirty="0"/>
          </a:p>
          <a:p>
            <a:r>
              <a:rPr lang="zh-CN" altLang="en-US" dirty="0"/>
              <a:t>输的局前面一开始就拉开了差距，为什么？</a:t>
            </a:r>
            <a:r>
              <a:rPr lang="en-US" altLang="zh-CN" dirty="0"/>
              <a:t>——</a:t>
            </a:r>
            <a:r>
              <a:rPr lang="zh-CN" altLang="en-US" dirty="0"/>
              <a:t>观看回放时，我方一直判断双层贪心吃亏而采取保守策略，但实际上并未必，导致一直对方消除我方退让，怎么办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346A6E-2295-FD0B-925F-75E9C376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3" y="1896554"/>
            <a:ext cx="2428037" cy="4351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D666CD-9431-72B7-5875-91D6483B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05" y="1752885"/>
            <a:ext cx="2415795" cy="44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5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FCE0D-F30F-16DC-AB5C-CF3B410D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目前的主要对手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0C6733-AE77-A9A9-80E2-2C196487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345" y="1670922"/>
            <a:ext cx="9081533" cy="44614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53CB52-A89B-F794-18B7-9454AD63BD8B}"/>
              </a:ext>
            </a:extLst>
          </p:cNvPr>
          <p:cNvSpPr txBox="1"/>
          <p:nvPr/>
        </p:nvSpPr>
        <p:spPr>
          <a:xfrm>
            <a:off x="391385" y="1965232"/>
            <a:ext cx="1703810" cy="42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/>
              <a:t>五五开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三七开，劲敌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略胜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系统崩了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系统崩了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之前打不过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胜率很高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七三开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胜率很高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胜率很高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AA11A4-7369-0D2A-6BBF-0FCE9C89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92" y="646800"/>
            <a:ext cx="1676486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54971-092F-A284-96E3-583F9435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5924"/>
            <a:ext cx="10515600" cy="226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000" dirty="0"/>
              <a:t>Finished</a:t>
            </a:r>
          </a:p>
          <a:p>
            <a:pPr marL="0" indent="0" algn="ctr">
              <a:buNone/>
            </a:pPr>
            <a:r>
              <a:rPr lang="zh-CN" altLang="en-US" dirty="0"/>
              <a:t>明确の胜利不能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更好の策略需要</a:t>
            </a:r>
          </a:p>
        </p:txBody>
      </p:sp>
    </p:spTree>
    <p:extLst>
      <p:ext uri="{BB962C8B-B14F-4D97-AF65-F5344CB8AC3E}">
        <p14:creationId xmlns:p14="http://schemas.microsoft.com/office/powerpoint/2010/main" val="426090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90C3-2585-7F62-2124-851233E4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基本依赖参数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346E16-974C-5FC6-138B-DF170EDCF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62"/>
          <a:stretch/>
        </p:blipFill>
        <p:spPr>
          <a:xfrm>
            <a:off x="2129026" y="3151294"/>
            <a:ext cx="7933948" cy="3415922"/>
          </a:xfrm>
        </p:spPr>
      </p:pic>
      <p:sp>
        <p:nvSpPr>
          <p:cNvPr id="6" name="内容占位符 6">
            <a:extLst>
              <a:ext uri="{FF2B5EF4-FFF2-40B4-BE49-F238E27FC236}">
                <a16:creationId xmlns:a16="http://schemas.microsoft.com/office/drawing/2014/main" id="{4596A50C-F4F5-F471-4270-B90BE692A7B3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数据大削</a:t>
            </a:r>
            <a:r>
              <a:rPr lang="en-US" altLang="zh-CN" dirty="0"/>
              <a:t>(6x6)</a:t>
            </a:r>
            <a:r>
              <a:rPr lang="zh-CN" altLang="en-US" dirty="0"/>
              <a:t>，两层贪心已经足够</a:t>
            </a:r>
            <a:endParaRPr lang="en-US" altLang="zh-CN" dirty="0"/>
          </a:p>
          <a:p>
            <a:r>
              <a:rPr lang="zh-CN" altLang="en-US" dirty="0"/>
              <a:t>变成五色了，连锁反应剧减，布局开始变得重要</a:t>
            </a:r>
            <a:endParaRPr lang="en-US" altLang="zh-CN" dirty="0"/>
          </a:p>
          <a:p>
            <a:r>
              <a:rPr lang="zh-CN" altLang="en-US" dirty="0"/>
              <a:t>实战表明棋盘不可能下完，不要再考虑“后期”棋盘不够用的情况</a:t>
            </a:r>
          </a:p>
        </p:txBody>
      </p:sp>
    </p:spTree>
    <p:extLst>
      <p:ext uri="{BB962C8B-B14F-4D97-AF65-F5344CB8AC3E}">
        <p14:creationId xmlns:p14="http://schemas.microsoft.com/office/powerpoint/2010/main" val="16805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7DA07-A1B8-CCFA-F2CC-A80919D9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MyBoard</a:t>
            </a:r>
            <a:r>
              <a:rPr lang="en-US" altLang="zh-CN" sz="3600" dirty="0"/>
              <a:t> </a:t>
            </a:r>
            <a:r>
              <a:rPr lang="zh-CN" altLang="en-US" sz="3600" dirty="0"/>
              <a:t>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8887B1-D5D6-18D9-BCD3-E12D8B4C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99" y="2083883"/>
            <a:ext cx="5622012" cy="38036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7AAA46-2E19-2782-3D29-FE8B2681F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"/>
          <a:stretch/>
        </p:blipFill>
        <p:spPr>
          <a:xfrm>
            <a:off x="6096000" y="42290"/>
            <a:ext cx="5886485" cy="6737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64F373-FAE6-B637-5B8C-1AB1BEC6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27" y="5790491"/>
            <a:ext cx="4533369" cy="891981"/>
          </a:xfrm>
          <a:prstGeom prst="rect">
            <a:avLst/>
          </a:prstGeom>
        </p:spPr>
      </p:pic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8385685-746F-7376-B477-98BB76071F16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不再优化，没有必要且易错</a:t>
            </a:r>
          </a:p>
        </p:txBody>
      </p:sp>
    </p:spTree>
    <p:extLst>
      <p:ext uri="{BB962C8B-B14F-4D97-AF65-F5344CB8AC3E}">
        <p14:creationId xmlns:p14="http://schemas.microsoft.com/office/powerpoint/2010/main" val="32909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AFC7-F2D3-E1F4-8528-E00DF0C2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3FFE9-2954-CCBE-E356-D27EE0CA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属性之后解释</a:t>
            </a:r>
            <a:endParaRPr lang="en-US" altLang="zh-CN" dirty="0"/>
          </a:p>
          <a:p>
            <a:r>
              <a:rPr lang="en-US" altLang="zh-CN" dirty="0"/>
              <a:t>change</a:t>
            </a:r>
            <a:r>
              <a:rPr lang="zh-CN" altLang="en-US" dirty="0"/>
              <a:t>的</a:t>
            </a:r>
            <a:r>
              <a:rPr lang="en-US" altLang="zh-CN" dirty="0"/>
              <a:t>copy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没什么必要修改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583FA-8208-77C2-4658-A0A9B6D9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95" y="1189258"/>
            <a:ext cx="7586668" cy="53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6581-E417-23DE-ABB2-58D68647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4692B1-BE64-EB80-E961-F2A1C805B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3"/>
          <a:stretch/>
        </p:blipFill>
        <p:spPr>
          <a:xfrm>
            <a:off x="4766228" y="1052518"/>
            <a:ext cx="6587572" cy="531865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3AD17C-BD82-40DD-4449-50293C56FBE4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管理问题暂时搁置</a:t>
            </a:r>
          </a:p>
        </p:txBody>
      </p:sp>
    </p:spTree>
    <p:extLst>
      <p:ext uri="{BB962C8B-B14F-4D97-AF65-F5344CB8AC3E}">
        <p14:creationId xmlns:p14="http://schemas.microsoft.com/office/powerpoint/2010/main" val="29234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6581-E417-23DE-ABB2-58D68647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B93218-A378-7AFA-71DC-DE3C072DF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92" y="3104842"/>
            <a:ext cx="5555090" cy="314961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3AD17C-BD82-40DD-4449-50293C56FBE4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静态方法</a:t>
            </a:r>
            <a:r>
              <a:rPr lang="en-US" altLang="zh-CN" dirty="0"/>
              <a:t>greedy (&lt;20ms)</a:t>
            </a:r>
          </a:p>
          <a:p>
            <a:r>
              <a:rPr lang="zh-CN" altLang="en-US" dirty="0"/>
              <a:t>判断先后手的问题</a:t>
            </a:r>
            <a:r>
              <a:rPr lang="en-US" altLang="zh-CN" dirty="0"/>
              <a:t>——</a:t>
            </a:r>
            <a:r>
              <a:rPr lang="zh-CN" altLang="en-US" dirty="0"/>
              <a:t>有问题，但难处理？尽力而为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710E83-1FD0-4E7A-29B2-E59AEEE4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26" y="3672874"/>
            <a:ext cx="4400776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1AFD-D383-D667-FE0D-9BA0136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各路策略 </a:t>
            </a:r>
            <a:r>
              <a:rPr lang="en-US" altLang="zh-CN" dirty="0"/>
              <a:t>—— </a:t>
            </a:r>
            <a:r>
              <a:rPr lang="zh-CN" altLang="en-US" dirty="0"/>
              <a:t>保守策略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8C1D9B2-B077-3022-E6A6-6F05F0E8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74"/>
            <a:ext cx="10515600" cy="4351338"/>
          </a:xfrm>
        </p:spPr>
        <p:txBody>
          <a:bodyPr/>
          <a:lstStyle/>
          <a:p>
            <a:r>
              <a:rPr lang="zh-CN" altLang="en-US" dirty="0"/>
              <a:t>实际复杂度很低 </a:t>
            </a:r>
            <a:r>
              <a:rPr lang="en-US" altLang="zh-CN" dirty="0"/>
              <a:t>(&lt;10ms)</a:t>
            </a:r>
          </a:p>
          <a:p>
            <a:r>
              <a:rPr lang="zh-CN" altLang="en-US" dirty="0"/>
              <a:t>应该没有需要修改的地方？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401D532-9242-0E7E-AF9E-D78ED6DB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2623053"/>
            <a:ext cx="6674193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1AFD-D383-D667-FE0D-9BA0136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各路策略 </a:t>
            </a:r>
            <a:r>
              <a:rPr lang="en-US" altLang="zh-CN" dirty="0"/>
              <a:t>—— </a:t>
            </a:r>
            <a:r>
              <a:rPr lang="zh-CN" altLang="en-US" dirty="0"/>
              <a:t>两层贪心策略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DDA9A8-5358-7901-2421-13CFB330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06" y="2578738"/>
            <a:ext cx="6133010" cy="4160849"/>
          </a:xfrm>
          <a:prstGeom prst="rect">
            <a:avLst/>
          </a:prstGeom>
        </p:spPr>
      </p:pic>
      <p:sp>
        <p:nvSpPr>
          <p:cNvPr id="9" name="内容占位符 6">
            <a:extLst>
              <a:ext uri="{FF2B5EF4-FFF2-40B4-BE49-F238E27FC236}">
                <a16:creationId xmlns:a16="http://schemas.microsoft.com/office/drawing/2014/main" id="{F4726584-642A-81B3-654A-62F3443FAA9E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复杂度很高，不给</a:t>
            </a:r>
            <a:r>
              <a:rPr lang="en-US" altLang="zh-CN" dirty="0"/>
              <a:t>operations</a:t>
            </a:r>
            <a:r>
              <a:rPr lang="zh-CN" altLang="en-US" dirty="0"/>
              <a:t>的话会直接爆</a:t>
            </a:r>
            <a:r>
              <a:rPr lang="en-US" altLang="zh-CN" dirty="0"/>
              <a:t>TLE</a:t>
            </a:r>
            <a:r>
              <a:rPr lang="zh-CN" altLang="en-US" dirty="0"/>
              <a:t>（</a:t>
            </a:r>
            <a:r>
              <a:rPr lang="en-US" altLang="zh-CN" dirty="0"/>
              <a:t>&gt;1s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operation</a:t>
            </a:r>
            <a:r>
              <a:rPr lang="zh-CN" altLang="en-US" dirty="0"/>
              <a:t>为空列表的处置问题</a:t>
            </a:r>
          </a:p>
        </p:txBody>
      </p:sp>
    </p:spTree>
    <p:extLst>
      <p:ext uri="{BB962C8B-B14F-4D97-AF65-F5344CB8AC3E}">
        <p14:creationId xmlns:p14="http://schemas.microsoft.com/office/powerpoint/2010/main" val="228635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8DF92-97BD-7578-8466-1BDB86B2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各路策略 </a:t>
            </a:r>
            <a:r>
              <a:rPr lang="en-US" altLang="zh-CN" dirty="0"/>
              <a:t>—— </a:t>
            </a:r>
            <a:r>
              <a:rPr lang="zh-CN" altLang="en-US" dirty="0"/>
              <a:t>破局策略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5690C68-62E2-6CCA-5E18-4FD1D964E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44"/>
          <a:stretch/>
        </p:blipFill>
        <p:spPr>
          <a:xfrm>
            <a:off x="78772" y="4072040"/>
            <a:ext cx="5982188" cy="278596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C90299-0A90-87C9-789C-77A5DB5D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87" y="3175308"/>
            <a:ext cx="6068907" cy="3689157"/>
          </a:xfrm>
          <a:prstGeom prst="rect">
            <a:avLst/>
          </a:prstGeom>
        </p:spPr>
      </p:pic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35972AD-C7B3-1D1A-7E00-C3D69A9E702F}"/>
              </a:ext>
            </a:extLst>
          </p:cNvPr>
          <p:cNvSpPr txBox="1">
            <a:spLocks/>
          </p:cNvSpPr>
          <p:nvPr/>
        </p:nvSpPr>
        <p:spPr>
          <a:xfrm>
            <a:off x="838200" y="1536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讨论重点之一，怎么有效破局</a:t>
            </a:r>
            <a:endParaRPr lang="en-US" altLang="zh-CN" dirty="0"/>
          </a:p>
          <a:p>
            <a:r>
              <a:rPr lang="zh-CN" altLang="en-US" dirty="0"/>
              <a:t>当心自己卡死！ 临时方案 </a:t>
            </a:r>
            <a:r>
              <a:rPr lang="en-US" altLang="zh-CN" dirty="0"/>
              <a:t>flag </a:t>
            </a:r>
            <a:r>
              <a:rPr lang="zh-CN" altLang="en-US" dirty="0"/>
              <a:t>标记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avoidDeath</a:t>
            </a:r>
            <a:r>
              <a:rPr lang="en-US" altLang="zh-CN" dirty="0"/>
              <a:t> </a:t>
            </a:r>
            <a:r>
              <a:rPr lang="zh-CN" altLang="en-US" dirty="0"/>
              <a:t>配合</a:t>
            </a:r>
            <a:endParaRPr lang="en-US" altLang="zh-CN" dirty="0"/>
          </a:p>
          <a:p>
            <a:r>
              <a:rPr lang="zh-CN" altLang="en-US" dirty="0"/>
              <a:t>潜在的</a:t>
            </a:r>
            <a:r>
              <a:rPr lang="en-US" altLang="zh-CN" dirty="0"/>
              <a:t>TLE</a:t>
            </a:r>
            <a:r>
              <a:rPr lang="zh-CN" altLang="en-US" dirty="0"/>
              <a:t>危险：切片</a:t>
            </a:r>
            <a:r>
              <a:rPr lang="en-US" altLang="zh-CN" dirty="0"/>
              <a:t>action[:40]</a:t>
            </a:r>
          </a:p>
          <a:p>
            <a:r>
              <a:rPr lang="zh-CN" altLang="en-US" dirty="0"/>
              <a:t>对破局的代价接受程度</a:t>
            </a:r>
            <a:endParaRPr lang="en-US" altLang="zh-CN" dirty="0"/>
          </a:p>
          <a:p>
            <a:r>
              <a:rPr lang="zh-CN" altLang="en-US" dirty="0"/>
              <a:t>当心策略负优化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73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</TotalTime>
  <Words>524</Words>
  <Application>Microsoft Office PowerPoint</Application>
  <PresentationFormat>宽屏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主题​​</vt:lpstr>
      <vt:lpstr>数算大作业</vt:lpstr>
      <vt:lpstr>基本依赖参数</vt:lpstr>
      <vt:lpstr>MyBoard 实现</vt:lpstr>
      <vt:lpstr>初始化</vt:lpstr>
      <vt:lpstr>主程序方法</vt:lpstr>
      <vt:lpstr>辅助方法</vt:lpstr>
      <vt:lpstr>各路策略 —— 保守策略</vt:lpstr>
      <vt:lpstr>各路策略 —— 两层贪心策略</vt:lpstr>
      <vt:lpstr>各路策略 —— 破局策略</vt:lpstr>
      <vt:lpstr>各路策略 —— 最终回合</vt:lpstr>
      <vt:lpstr>策略调度主函数</vt:lpstr>
      <vt:lpstr>几个重要的参数调节</vt:lpstr>
      <vt:lpstr>实战中暴露的问题 (vs Ptk2333: test)</vt:lpstr>
      <vt:lpstr>实战中暴露的问题 (vs SpringRapid: 2fs)</vt:lpstr>
      <vt:lpstr>目前的主要对手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数算大作业</dc:title>
  <dc:creator>Dreamer</dc:creator>
  <cp:lastModifiedBy>Dreamer</cp:lastModifiedBy>
  <cp:revision>156</cp:revision>
  <dcterms:created xsi:type="dcterms:W3CDTF">2023-05-19T04:41:19Z</dcterms:created>
  <dcterms:modified xsi:type="dcterms:W3CDTF">2023-05-29T15:55:46Z</dcterms:modified>
</cp:coreProperties>
</file>