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F3CF-EF05-43EA-8073-9BD27FE70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AB788-AA3C-4FA4-8BEF-9C916298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DA8FE-B98A-4DE9-AA78-02BCA34B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AE12B-4E7D-49BB-A46A-5F84F8A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C770-35D9-408A-A921-6FDC3D1B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2B16-D89C-4BBA-8B6D-E3BABCC0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94956-E590-44E5-A31E-23E6D883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4EDAE-949C-4F76-9EAE-21BF4E5E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59437-C64F-4530-88CF-7DC181E2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31C76-EDB1-415B-AD45-6E2D857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80E3E4-1771-44AB-86A0-31EBD4FD9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E5D68-DA58-4256-838A-10F7DC66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70D22-7153-44AC-AC7A-51D22DC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42E1-642A-41F1-9F3F-8723626E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BFE5C-F5AA-48C5-8F23-60B8EDBB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9056A-9DCC-42DE-9381-1C91A1FD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14DD3-735F-49A2-A3D9-CF01005A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9C8C3-90D0-407E-919C-652C199C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F4EB1-8F35-4411-A94E-922CA650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4BC44-5124-4279-80A2-3423ADC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815D4-5B23-402E-B626-F27FCB09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D8348-5FED-48E0-8FD2-64A0B1EC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7325E-277C-4139-BF75-F3BAACB4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C974B-7EBB-4ED0-BA92-3351952B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E916E-D76B-459D-94C8-DA4D6575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C0561-E00D-419D-8EC9-117B8291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DF128-3232-4650-B19F-47016E4FD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716D0-8C37-4BB7-9089-78CC4004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E45F0-FF41-46D0-A643-1A199B8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85868-E85C-48CC-AB42-2783AD73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4CEDD-1755-4018-AE1C-1F773F70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68035-AE77-439B-87FC-A4BEE13F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88227-AF82-4AB7-AF94-85545FF3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4307D-70E0-425C-B16C-CB8C1D6A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01CEC-AD04-4F6F-8F83-B8BC8384B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F7E20C-FD60-4E31-9981-850E9DCE1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5DC78-223A-469E-A829-672379EA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1D888-F49F-495C-BBB8-AD2EA18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EC5FF6-0EBD-4C47-B52F-2BF49E7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C7B8B-91AC-4355-815A-0BD3E88F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8D711-E8CC-4AA0-8966-CEEAD4E4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FA49B-BCDC-4F89-9948-480CB56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02585-DA14-4E9B-88BA-409D4150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63ECD4-C5F3-4363-BE08-6547C90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39DF5-529C-4997-82A6-EFD3755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B36EE-0ABC-4248-AFAD-BBA550B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ED38-5B2B-4A62-898E-24CF370F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60101-9819-44ED-AEE9-F69F534F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21F83-3268-4C2B-9CA3-9B0E46E0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B07E0-28F0-45A1-A78D-C4BA358C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DC4C0-DCA7-402C-BDC2-25D27A9C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18B83-11F7-4591-8483-F7E4CEA1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C059-6B5A-481A-8BCA-135E8E40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038BD-376B-4C22-8C01-F8814868D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F4DEF-A110-41F0-AF7E-C114E61A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A37C7-176E-4544-B364-B78A37F7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5F415-B7F4-428A-93D3-1A85E8E1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2AB4B-6819-4894-974C-238EB89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F20016-E046-45FC-AC75-F1134304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BCEFD-DF5E-4103-A21F-A18AA795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3235F-AC17-4A7E-89EF-9D8D9CBF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B4C5-0CE4-47D4-BB60-9D4918FDFC5F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717F5-E850-4AF7-8A60-B78C93D3F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0A831-49EC-4EE1-9C4D-297F0F450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2586-DC02-445D-B645-6590A5C9F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2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8AC12-74A9-4771-9FAB-3DD821C9F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16151-49AD-436B-953A-3EED90C3B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8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D333-7AAF-4685-8AC0-D8309E8A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523" y="425448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6E433-E437-43C4-8840-CCDEDE86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18" y="1896120"/>
            <a:ext cx="11884152" cy="435133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8068796-BDB9-434A-A0E2-14712835FBFD}"/>
              </a:ext>
            </a:extLst>
          </p:cNvPr>
          <p:cNvCxnSpPr>
            <a:cxnSpLocks/>
          </p:cNvCxnSpPr>
          <p:nvPr/>
        </p:nvCxnSpPr>
        <p:spPr>
          <a:xfrm>
            <a:off x="206411" y="3118229"/>
            <a:ext cx="579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729338-9ABC-45BF-B799-2E16CE854E19}"/>
                  </a:ext>
                </a:extLst>
              </p:cNvPr>
              <p:cNvSpPr/>
              <p:nvPr/>
            </p:nvSpPr>
            <p:spPr>
              <a:xfrm>
                <a:off x="3604657" y="2771067"/>
                <a:ext cx="2715390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729338-9ABC-45BF-B799-2E16CE854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57" y="2771067"/>
                <a:ext cx="2715390" cy="658120"/>
              </a:xfrm>
              <a:prstGeom prst="rect">
                <a:avLst/>
              </a:prstGeom>
              <a:blipFill>
                <a:blip r:embed="rId2"/>
                <a:stretch>
                  <a:fillRect l="-8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90F94B41-656E-4376-94BA-39DEA8B9B0A0}"/>
              </a:ext>
            </a:extLst>
          </p:cNvPr>
          <p:cNvSpPr/>
          <p:nvPr/>
        </p:nvSpPr>
        <p:spPr>
          <a:xfrm>
            <a:off x="786423" y="2777101"/>
            <a:ext cx="691896" cy="658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+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-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8A3E81-3A2F-45A8-A91E-75EE0535C4E7}"/>
              </a:ext>
            </a:extLst>
          </p:cNvPr>
          <p:cNvCxnSpPr>
            <a:cxnSpLocks/>
            <a:stCxn id="47" idx="3"/>
            <a:endCxn id="7" idx="1"/>
          </p:cNvCxnSpPr>
          <p:nvPr/>
        </p:nvCxnSpPr>
        <p:spPr>
          <a:xfrm flipV="1">
            <a:off x="3075259" y="3100127"/>
            <a:ext cx="529398" cy="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80EF7-E389-4624-99D7-13C89F43A36F}"/>
              </a:ext>
            </a:extLst>
          </p:cNvPr>
          <p:cNvCxnSpPr>
            <a:cxnSpLocks/>
          </p:cNvCxnSpPr>
          <p:nvPr/>
        </p:nvCxnSpPr>
        <p:spPr>
          <a:xfrm>
            <a:off x="1478488" y="3103144"/>
            <a:ext cx="671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F13FA-7D37-4204-8486-7EA253876187}"/>
                  </a:ext>
                </a:extLst>
              </p:cNvPr>
              <p:cNvSpPr txBox="1"/>
              <p:nvPr/>
            </p:nvSpPr>
            <p:spPr>
              <a:xfrm>
                <a:off x="228888" y="2777101"/>
                <a:ext cx="3169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F13FA-7D37-4204-8486-7EA25387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" y="2777101"/>
                <a:ext cx="316992" cy="390748"/>
              </a:xfrm>
              <a:prstGeom prst="rect">
                <a:avLst/>
              </a:prstGeom>
              <a:blipFill>
                <a:blip r:embed="rId3"/>
                <a:stretch>
                  <a:fillRect r="-4230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CF8C29B-048D-4883-B2E7-A6FC92DD13C8}"/>
                  </a:ext>
                </a:extLst>
              </p:cNvPr>
              <p:cNvSpPr txBox="1"/>
              <p:nvPr/>
            </p:nvSpPr>
            <p:spPr>
              <a:xfrm>
                <a:off x="3026014" y="2736829"/>
                <a:ext cx="31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CF8C29B-048D-4883-B2E7-A6FC92DD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14" y="2736829"/>
                <a:ext cx="316992" cy="369332"/>
              </a:xfrm>
              <a:prstGeom prst="rect">
                <a:avLst/>
              </a:prstGeom>
              <a:blipFill>
                <a:blip r:embed="rId4"/>
                <a:stretch>
                  <a:fillRect r="-98077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811A4C-488C-4284-9271-18C0698CAAC6}"/>
              </a:ext>
            </a:extLst>
          </p:cNvPr>
          <p:cNvCxnSpPr>
            <a:cxnSpLocks/>
          </p:cNvCxnSpPr>
          <p:nvPr/>
        </p:nvCxnSpPr>
        <p:spPr>
          <a:xfrm flipV="1">
            <a:off x="6324236" y="3097903"/>
            <a:ext cx="920496" cy="2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875316-5060-4A2F-A9E7-15D8EE890BF1}"/>
                  </a:ext>
                </a:extLst>
              </p:cNvPr>
              <p:cNvSpPr txBox="1"/>
              <p:nvPr/>
            </p:nvSpPr>
            <p:spPr>
              <a:xfrm>
                <a:off x="6438397" y="2701700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875316-5060-4A2F-A9E7-15D8EE89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97" y="2701700"/>
                <a:ext cx="462534" cy="369332"/>
              </a:xfrm>
              <a:prstGeom prst="rect">
                <a:avLst/>
              </a:prstGeom>
              <a:blipFill>
                <a:blip r:embed="rId5"/>
                <a:stretch>
                  <a:fillRect l="-2632" r="-6184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27E7B5-4697-4D22-B639-496E69DFE427}"/>
                  </a:ext>
                </a:extLst>
              </p:cNvPr>
              <p:cNvSpPr/>
              <p:nvPr/>
            </p:nvSpPr>
            <p:spPr>
              <a:xfrm>
                <a:off x="7248922" y="2771067"/>
                <a:ext cx="2314956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27E7B5-4697-4D22-B639-496E69DFE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22" y="2771067"/>
                <a:ext cx="2314956" cy="658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E6712-ED94-458B-AA91-B9F2927DE941}"/>
                  </a:ext>
                </a:extLst>
              </p:cNvPr>
              <p:cNvSpPr/>
              <p:nvPr/>
            </p:nvSpPr>
            <p:spPr>
              <a:xfrm>
                <a:off x="2150191" y="2777101"/>
                <a:ext cx="925068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E6712-ED94-458B-AA91-B9F2927DE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91" y="2777101"/>
                <a:ext cx="925068" cy="658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4935ED-FA42-44A2-A4C2-5630017B8A47}"/>
              </a:ext>
            </a:extLst>
          </p:cNvPr>
          <p:cNvCxnSpPr>
            <a:cxnSpLocks/>
          </p:cNvCxnSpPr>
          <p:nvPr/>
        </p:nvCxnSpPr>
        <p:spPr>
          <a:xfrm>
            <a:off x="9548256" y="3079991"/>
            <a:ext cx="837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463214-69FC-4E0A-93E7-578C71B09974}"/>
                  </a:ext>
                </a:extLst>
              </p:cNvPr>
              <p:cNvSpPr txBox="1"/>
              <p:nvPr/>
            </p:nvSpPr>
            <p:spPr>
              <a:xfrm>
                <a:off x="9697607" y="2710659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463214-69FC-4E0A-93E7-578C71B0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607" y="2710659"/>
                <a:ext cx="4625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90B605-87AF-4EA1-94CB-5B9D822F2889}"/>
                  </a:ext>
                </a:extLst>
              </p:cNvPr>
              <p:cNvSpPr/>
              <p:nvPr/>
            </p:nvSpPr>
            <p:spPr>
              <a:xfrm>
                <a:off x="10366452" y="2768843"/>
                <a:ext cx="925068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90B605-87AF-4EA1-94CB-5B9D822F2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452" y="2768843"/>
                <a:ext cx="925068" cy="658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EA13235-331F-4BEC-8D98-AF2FAF3451E6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4962353" y="3079991"/>
            <a:ext cx="4790501" cy="349196"/>
          </a:xfrm>
          <a:prstGeom prst="bentConnector4">
            <a:avLst>
              <a:gd name="adj1" fmla="val -311"/>
              <a:gd name="adj2" fmla="val 4046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6969E6-F306-4934-864C-8538F65DD82F}"/>
                  </a:ext>
                </a:extLst>
              </p:cNvPr>
              <p:cNvSpPr txBox="1"/>
              <p:nvPr/>
            </p:nvSpPr>
            <p:spPr>
              <a:xfrm>
                <a:off x="4837761" y="3570220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6969E6-F306-4934-864C-8538F65D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61" y="3570220"/>
                <a:ext cx="4625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BD4A51-C806-454C-A474-2F391C9059F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390778" y="2226684"/>
            <a:ext cx="15622" cy="54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D52F6A-28C1-4A45-BAAA-1D3A85C67098}"/>
                  </a:ext>
                </a:extLst>
              </p:cNvPr>
              <p:cNvSpPr txBox="1"/>
              <p:nvPr/>
            </p:nvSpPr>
            <p:spPr>
              <a:xfrm>
                <a:off x="8403733" y="2295394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D52F6A-28C1-4A45-BAAA-1D3A85C6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733" y="2295394"/>
                <a:ext cx="462534" cy="369332"/>
              </a:xfrm>
              <a:prstGeom prst="rect">
                <a:avLst/>
              </a:prstGeom>
              <a:blipFill>
                <a:blip r:embed="rId11"/>
                <a:stretch>
                  <a:fillRect l="-2667" r="-56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0820564-52E3-4C73-8770-A4CFEFB6CFB6}"/>
                  </a:ext>
                </a:extLst>
              </p:cNvPr>
              <p:cNvSpPr txBox="1"/>
              <p:nvPr/>
            </p:nvSpPr>
            <p:spPr>
              <a:xfrm>
                <a:off x="11451348" y="2736829"/>
                <a:ext cx="31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0820564-52E3-4C73-8770-A4CFEFB6C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348" y="2736829"/>
                <a:ext cx="316992" cy="369332"/>
              </a:xfrm>
              <a:prstGeom prst="rect">
                <a:avLst/>
              </a:prstGeom>
              <a:blipFill>
                <a:blip r:embed="rId12"/>
                <a:stretch>
                  <a:fillRect r="-26923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5F12F5E-E6A5-440A-A10C-641BF0E71CB0}"/>
                  </a:ext>
                </a:extLst>
              </p:cNvPr>
              <p:cNvSpPr txBox="1"/>
              <p:nvPr/>
            </p:nvSpPr>
            <p:spPr>
              <a:xfrm>
                <a:off x="1577286" y="2744821"/>
                <a:ext cx="31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5F12F5E-E6A5-440A-A10C-641BF0E7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86" y="2744821"/>
                <a:ext cx="316992" cy="369332"/>
              </a:xfrm>
              <a:prstGeom prst="rect">
                <a:avLst/>
              </a:prstGeom>
              <a:blipFill>
                <a:blip r:embed="rId13"/>
                <a:stretch>
                  <a:fillRect r="-923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19B7CE-C2FB-4369-B307-E5228D926616}"/>
              </a:ext>
            </a:extLst>
          </p:cNvPr>
          <p:cNvCxnSpPr>
            <a:cxnSpLocks/>
          </p:cNvCxnSpPr>
          <p:nvPr/>
        </p:nvCxnSpPr>
        <p:spPr>
          <a:xfrm>
            <a:off x="11291520" y="3094331"/>
            <a:ext cx="837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12EE9ED-5025-4A69-A2C9-3A3CCA7E91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2371" y="3096923"/>
            <a:ext cx="10711286" cy="332077"/>
          </a:xfrm>
          <a:prstGeom prst="bentConnector4">
            <a:avLst>
              <a:gd name="adj1" fmla="val 10"/>
              <a:gd name="adj2" fmla="val 725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0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E4CAA-B573-4868-AD9E-76F14B9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983A1-9B20-4AD4-B9C4-BBA82C36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7F037E-0228-4EA4-913C-22BB973BF7C2}"/>
                  </a:ext>
                </a:extLst>
              </p:cNvPr>
              <p:cNvSpPr/>
              <p:nvPr/>
            </p:nvSpPr>
            <p:spPr>
              <a:xfrm>
                <a:off x="5586225" y="4666807"/>
                <a:ext cx="2882744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7F037E-0228-4EA4-913C-22BB973BF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25" y="4666807"/>
                <a:ext cx="2882744" cy="658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928274-D9BA-4B92-80A0-47E3F08C3182}"/>
                  </a:ext>
                </a:extLst>
              </p:cNvPr>
              <p:cNvSpPr/>
              <p:nvPr/>
            </p:nvSpPr>
            <p:spPr>
              <a:xfrm>
                <a:off x="781435" y="4490089"/>
                <a:ext cx="1984627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928274-D9BA-4B92-80A0-47E3F08C3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35" y="4490089"/>
                <a:ext cx="1984627" cy="658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9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8068796-BDB9-434A-A0E2-14712835FBFD}"/>
              </a:ext>
            </a:extLst>
          </p:cNvPr>
          <p:cNvCxnSpPr>
            <a:cxnSpLocks/>
          </p:cNvCxnSpPr>
          <p:nvPr/>
        </p:nvCxnSpPr>
        <p:spPr>
          <a:xfrm>
            <a:off x="-109405" y="953647"/>
            <a:ext cx="579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0F94B41-656E-4376-94BA-39DEA8B9B0A0}"/>
              </a:ext>
            </a:extLst>
          </p:cNvPr>
          <p:cNvSpPr/>
          <p:nvPr/>
        </p:nvSpPr>
        <p:spPr>
          <a:xfrm>
            <a:off x="455030" y="624587"/>
            <a:ext cx="691896" cy="658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+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-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80EF7-E389-4624-99D7-13C89F43A36F}"/>
              </a:ext>
            </a:extLst>
          </p:cNvPr>
          <p:cNvCxnSpPr>
            <a:cxnSpLocks/>
            <a:stCxn id="11" idx="6"/>
            <a:endCxn id="47" idx="1"/>
          </p:cNvCxnSpPr>
          <p:nvPr/>
        </p:nvCxnSpPr>
        <p:spPr>
          <a:xfrm>
            <a:off x="1146926" y="953647"/>
            <a:ext cx="459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F13FA-7D37-4204-8486-7EA253876187}"/>
                  </a:ext>
                </a:extLst>
              </p:cNvPr>
              <p:cNvSpPr txBox="1"/>
              <p:nvPr/>
            </p:nvSpPr>
            <p:spPr>
              <a:xfrm>
                <a:off x="-86928" y="612519"/>
                <a:ext cx="3169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F13FA-7D37-4204-8486-7EA25387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928" y="612519"/>
                <a:ext cx="316992" cy="390748"/>
              </a:xfrm>
              <a:prstGeom prst="rect">
                <a:avLst/>
              </a:prstGeom>
              <a:blipFill>
                <a:blip r:embed="rId2"/>
                <a:stretch>
                  <a:fillRect r="-7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811A4C-488C-4284-9271-18C0698CAAC6}"/>
              </a:ext>
            </a:extLst>
          </p:cNvPr>
          <p:cNvCxnSpPr>
            <a:cxnSpLocks/>
            <a:stCxn id="77" idx="3"/>
            <a:endCxn id="46" idx="1"/>
          </p:cNvCxnSpPr>
          <p:nvPr/>
        </p:nvCxnSpPr>
        <p:spPr>
          <a:xfrm flipV="1">
            <a:off x="5859431" y="959534"/>
            <a:ext cx="595511" cy="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875316-5060-4A2F-A9E7-15D8EE890BF1}"/>
                  </a:ext>
                </a:extLst>
              </p:cNvPr>
              <p:cNvSpPr txBox="1"/>
              <p:nvPr/>
            </p:nvSpPr>
            <p:spPr>
              <a:xfrm>
                <a:off x="5815325" y="570648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875316-5060-4A2F-A9E7-15D8EE89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25" y="570648"/>
                <a:ext cx="462534" cy="369332"/>
              </a:xfrm>
              <a:prstGeom prst="rect">
                <a:avLst/>
              </a:prstGeom>
              <a:blipFill>
                <a:blip r:embed="rId3"/>
                <a:stretch>
                  <a:fillRect r="-50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27E7B5-4697-4D22-B639-496E69DFE427}"/>
                  </a:ext>
                </a:extLst>
              </p:cNvPr>
              <p:cNvSpPr/>
              <p:nvPr/>
            </p:nvSpPr>
            <p:spPr>
              <a:xfrm>
                <a:off x="6454942" y="630474"/>
                <a:ext cx="1829940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公式</m:t>
                    </m:r>
                  </m:oMath>
                </a14:m>
                <a:r>
                  <a:rPr lang="en-US" altLang="zh-CN" dirty="0"/>
                  <a:t>2-1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27E7B5-4697-4D22-B639-496E69DFE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42" y="630474"/>
                <a:ext cx="1829940" cy="658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E6712-ED94-458B-AA91-B9F2927DE941}"/>
                  </a:ext>
                </a:extLst>
              </p:cNvPr>
              <p:cNvSpPr/>
              <p:nvPr/>
            </p:nvSpPr>
            <p:spPr>
              <a:xfrm>
                <a:off x="1606506" y="702373"/>
                <a:ext cx="775493" cy="50254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控制器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E6712-ED94-458B-AA91-B9F2927DE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06" y="702373"/>
                <a:ext cx="775493" cy="502547"/>
              </a:xfrm>
              <a:prstGeom prst="rect">
                <a:avLst/>
              </a:prstGeom>
              <a:blipFill>
                <a:blip r:embed="rId5"/>
                <a:stretch>
                  <a:fillRect l="-8527" t="-7059" r="-8527" b="-294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4935ED-FA42-44A2-A4C2-5630017B8A47}"/>
              </a:ext>
            </a:extLst>
          </p:cNvPr>
          <p:cNvCxnSpPr>
            <a:cxnSpLocks/>
            <a:stCxn id="75" idx="3"/>
            <a:endCxn id="53" idx="1"/>
          </p:cNvCxnSpPr>
          <p:nvPr/>
        </p:nvCxnSpPr>
        <p:spPr>
          <a:xfrm>
            <a:off x="9528800" y="950543"/>
            <a:ext cx="710267" cy="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463214-69FC-4E0A-93E7-578C71B09974}"/>
                  </a:ext>
                </a:extLst>
              </p:cNvPr>
              <p:cNvSpPr txBox="1"/>
              <p:nvPr/>
            </p:nvSpPr>
            <p:spPr>
              <a:xfrm>
                <a:off x="9660541" y="574634"/>
                <a:ext cx="46253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463214-69FC-4E0A-93E7-578C71B0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41" y="574634"/>
                <a:ext cx="462534" cy="382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90B605-87AF-4EA1-94CB-5B9D822F2889}"/>
                  </a:ext>
                </a:extLst>
              </p:cNvPr>
              <p:cNvSpPr/>
              <p:nvPr/>
            </p:nvSpPr>
            <p:spPr>
              <a:xfrm>
                <a:off x="10239067" y="663482"/>
                <a:ext cx="737431" cy="5803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90B605-87AF-4EA1-94CB-5B9D822F2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067" y="663482"/>
                <a:ext cx="737431" cy="580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0820564-52E3-4C73-8770-A4CFEFB6CFB6}"/>
                  </a:ext>
                </a:extLst>
              </p:cNvPr>
              <p:cNvSpPr txBox="1"/>
              <p:nvPr/>
            </p:nvSpPr>
            <p:spPr>
              <a:xfrm>
                <a:off x="11273452" y="612519"/>
                <a:ext cx="305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0820564-52E3-4C73-8770-A4CFEFB6C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452" y="612519"/>
                <a:ext cx="305076" cy="369332"/>
              </a:xfrm>
              <a:prstGeom prst="rect">
                <a:avLst/>
              </a:prstGeom>
              <a:blipFill>
                <a:blip r:embed="rId8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19B7CE-C2FB-4369-B307-E5228D926616}"/>
              </a:ext>
            </a:extLst>
          </p:cNvPr>
          <p:cNvCxnSpPr>
            <a:cxnSpLocks/>
          </p:cNvCxnSpPr>
          <p:nvPr/>
        </p:nvCxnSpPr>
        <p:spPr>
          <a:xfrm>
            <a:off x="10976498" y="935014"/>
            <a:ext cx="837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12EE9ED-5025-4A69-A2C9-3A3CCA7E91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1909" y="947399"/>
            <a:ext cx="3409005" cy="2109118"/>
          </a:xfrm>
          <a:prstGeom prst="bentConnector3">
            <a:avLst>
              <a:gd name="adj1" fmla="val -4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B345715-826E-4102-A1CD-E364E6A67C8B}"/>
                  </a:ext>
                </a:extLst>
              </p:cNvPr>
              <p:cNvSpPr/>
              <p:nvPr/>
            </p:nvSpPr>
            <p:spPr>
              <a:xfrm>
                <a:off x="6183086" y="2707134"/>
                <a:ext cx="1542262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传感器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B345715-826E-4102-A1CD-E364E6A67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86" y="2707134"/>
                <a:ext cx="1542262" cy="658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FB82760-290C-4031-B1F2-96F3A922F1DD}"/>
              </a:ext>
            </a:extLst>
          </p:cNvPr>
          <p:cNvCxnSpPr>
            <a:cxnSpLocks/>
            <a:stCxn id="25" idx="1"/>
            <a:endCxn id="11" idx="4"/>
          </p:cNvCxnSpPr>
          <p:nvPr/>
        </p:nvCxnSpPr>
        <p:spPr>
          <a:xfrm rot="10800000">
            <a:off x="800978" y="1282708"/>
            <a:ext cx="5382108" cy="1753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88917A-391F-4B94-BE78-8832C3A20EB5}"/>
                  </a:ext>
                </a:extLst>
              </p:cNvPr>
              <p:cNvSpPr txBox="1"/>
              <p:nvPr/>
            </p:nvSpPr>
            <p:spPr>
              <a:xfrm>
                <a:off x="341189" y="1415685"/>
                <a:ext cx="31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88917A-391F-4B94-BE78-8832C3A2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9" y="1415685"/>
                <a:ext cx="316992" cy="369332"/>
              </a:xfrm>
              <a:prstGeom prst="rect">
                <a:avLst/>
              </a:prstGeom>
              <a:blipFill>
                <a:blip r:embed="rId10"/>
                <a:stretch>
                  <a:fillRect r="-6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AC8A13-00FE-4D6B-9340-5480A8650B63}"/>
                  </a:ext>
                </a:extLst>
              </p:cNvPr>
              <p:cNvSpPr/>
              <p:nvPr/>
            </p:nvSpPr>
            <p:spPr>
              <a:xfrm>
                <a:off x="3596007" y="702373"/>
                <a:ext cx="775493" cy="50254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控制器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AC8A13-00FE-4D6B-9340-5480A8650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07" y="702373"/>
                <a:ext cx="775493" cy="502547"/>
              </a:xfrm>
              <a:prstGeom prst="rect">
                <a:avLst/>
              </a:prstGeom>
              <a:blipFill>
                <a:blip r:embed="rId11"/>
                <a:stretch>
                  <a:fillRect l="-10853" t="-7059" r="-6202" b="-70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CC8131FE-BF28-4CAD-8EEE-DDA87B95A8FE}"/>
              </a:ext>
            </a:extLst>
          </p:cNvPr>
          <p:cNvSpPr/>
          <p:nvPr/>
        </p:nvSpPr>
        <p:spPr>
          <a:xfrm>
            <a:off x="2689800" y="624587"/>
            <a:ext cx="691896" cy="658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+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-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3BB2A7B-7C90-4DCC-9C94-7EA90C4D1FCC}"/>
              </a:ext>
            </a:extLst>
          </p:cNvPr>
          <p:cNvCxnSpPr>
            <a:cxnSpLocks/>
            <a:stCxn id="47" idx="3"/>
            <a:endCxn id="42" idx="2"/>
          </p:cNvCxnSpPr>
          <p:nvPr/>
        </p:nvCxnSpPr>
        <p:spPr>
          <a:xfrm>
            <a:off x="2381999" y="953647"/>
            <a:ext cx="30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4D56A58-7852-40C8-B839-313B83085A46}"/>
              </a:ext>
            </a:extLst>
          </p:cNvPr>
          <p:cNvCxnSpPr>
            <a:cxnSpLocks/>
            <a:stCxn id="42" idx="6"/>
            <a:endCxn id="41" idx="1"/>
          </p:cNvCxnSpPr>
          <p:nvPr/>
        </p:nvCxnSpPr>
        <p:spPr>
          <a:xfrm>
            <a:off x="3381696" y="953647"/>
            <a:ext cx="214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BB7DAF6-FD27-44D8-8CDF-8762930ED94E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7751000" y="947172"/>
            <a:ext cx="2295806" cy="1181924"/>
          </a:xfrm>
          <a:prstGeom prst="bentConnector3">
            <a:avLst>
              <a:gd name="adj1" fmla="val 61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592B95-BFB4-4796-8F8E-2FC1AFB59373}"/>
                  </a:ext>
                </a:extLst>
              </p:cNvPr>
              <p:cNvSpPr/>
              <p:nvPr/>
            </p:nvSpPr>
            <p:spPr>
              <a:xfrm>
                <a:off x="6183086" y="1800036"/>
                <a:ext cx="1567914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传感器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592B95-BFB4-4796-8F8E-2FC1AFB5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86" y="1800036"/>
                <a:ext cx="1567914" cy="6581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CC417191-2149-487F-859A-88CB8A68643C}"/>
              </a:ext>
            </a:extLst>
          </p:cNvPr>
          <p:cNvCxnSpPr>
            <a:cxnSpLocks/>
            <a:stCxn id="59" idx="1"/>
            <a:endCxn id="42" idx="4"/>
          </p:cNvCxnSpPr>
          <p:nvPr/>
        </p:nvCxnSpPr>
        <p:spPr>
          <a:xfrm rot="10800000">
            <a:off x="3035748" y="1282708"/>
            <a:ext cx="3147338" cy="846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DB681E-685C-4334-B16D-809349125973}"/>
                  </a:ext>
                </a:extLst>
              </p:cNvPr>
              <p:cNvSpPr/>
              <p:nvPr/>
            </p:nvSpPr>
            <p:spPr>
              <a:xfrm>
                <a:off x="8791369" y="660379"/>
                <a:ext cx="737431" cy="5803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DB681E-685C-4334-B16D-809349125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369" y="660379"/>
                <a:ext cx="737431" cy="5803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D1117D7-E698-45A3-9888-C9C3F392798B}"/>
                  </a:ext>
                </a:extLst>
              </p:cNvPr>
              <p:cNvSpPr/>
              <p:nvPr/>
            </p:nvSpPr>
            <p:spPr>
              <a:xfrm>
                <a:off x="4796173" y="630880"/>
                <a:ext cx="1063258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−50)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D1117D7-E698-45A3-9888-C9C3F3927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73" y="630880"/>
                <a:ext cx="1063258" cy="658120"/>
              </a:xfrm>
              <a:prstGeom prst="rect">
                <a:avLst/>
              </a:prstGeom>
              <a:blipFill>
                <a:blip r:embed="rId14"/>
                <a:stretch>
                  <a:fillRect l="-2273" b="-5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B139C0B-83CC-4135-8D40-B8306005E012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4371500" y="953647"/>
            <a:ext cx="424673" cy="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5534E2B-D425-4128-B5F2-C1E41ED65196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59431" y="959534"/>
            <a:ext cx="595511" cy="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231BA64-AA6A-4323-B590-3D2BC423F11E}"/>
                  </a:ext>
                </a:extLst>
              </p:cNvPr>
              <p:cNvSpPr txBox="1"/>
              <p:nvPr/>
            </p:nvSpPr>
            <p:spPr>
              <a:xfrm>
                <a:off x="4367243" y="612519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231BA64-AA6A-4323-B590-3D2BC423F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43" y="612519"/>
                <a:ext cx="4625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1F0AD4A-3B3C-40A0-A1FC-70B73E804BD9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 flipV="1">
            <a:off x="8284882" y="950543"/>
            <a:ext cx="506487" cy="8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F41BD67-A069-4608-8780-AEC9EB01CFD6}"/>
                  </a:ext>
                </a:extLst>
              </p:cNvPr>
              <p:cNvSpPr txBox="1"/>
              <p:nvPr/>
            </p:nvSpPr>
            <p:spPr>
              <a:xfrm>
                <a:off x="8364796" y="577777"/>
                <a:ext cx="305076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F41BD67-A069-4608-8780-AEC9EB01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796" y="577777"/>
                <a:ext cx="305076" cy="382156"/>
              </a:xfrm>
              <a:prstGeom prst="rect">
                <a:avLst/>
              </a:prstGeom>
              <a:blipFill>
                <a:blip r:embed="rId16"/>
                <a:stretch>
                  <a:fillRect r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25FA5D9E-BEFD-4658-A0C5-CA5FA19CDA72}"/>
              </a:ext>
            </a:extLst>
          </p:cNvPr>
          <p:cNvCxnSpPr>
            <a:cxnSpLocks/>
          </p:cNvCxnSpPr>
          <p:nvPr/>
        </p:nvCxnSpPr>
        <p:spPr>
          <a:xfrm>
            <a:off x="74097" y="4174039"/>
            <a:ext cx="579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55A06196-2FD9-4A0B-A9FD-16370195F5E4}"/>
              </a:ext>
            </a:extLst>
          </p:cNvPr>
          <p:cNvSpPr/>
          <p:nvPr/>
        </p:nvSpPr>
        <p:spPr>
          <a:xfrm>
            <a:off x="638532" y="3844979"/>
            <a:ext cx="691896" cy="658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+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-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56BA854-5570-4B47-9962-63D4447F6EE3}"/>
              </a:ext>
            </a:extLst>
          </p:cNvPr>
          <p:cNvCxnSpPr>
            <a:cxnSpLocks/>
            <a:stCxn id="117" idx="6"/>
            <a:endCxn id="123" idx="1"/>
          </p:cNvCxnSpPr>
          <p:nvPr/>
        </p:nvCxnSpPr>
        <p:spPr>
          <a:xfrm>
            <a:off x="1330428" y="4174039"/>
            <a:ext cx="459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817A1E0-7F6A-4D3B-913C-F56C066F734A}"/>
                  </a:ext>
                </a:extLst>
              </p:cNvPr>
              <p:cNvSpPr txBox="1"/>
              <p:nvPr/>
            </p:nvSpPr>
            <p:spPr>
              <a:xfrm>
                <a:off x="96574" y="3832911"/>
                <a:ext cx="3169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817A1E0-7F6A-4D3B-913C-F56C066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4" y="3832911"/>
                <a:ext cx="316992" cy="390748"/>
              </a:xfrm>
              <a:prstGeom prst="rect">
                <a:avLst/>
              </a:prstGeom>
              <a:blipFill>
                <a:blip r:embed="rId17"/>
                <a:stretch>
                  <a:fillRect r="-75000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ADDDA60-E34E-48C8-A0FE-2207D08FC146}"/>
              </a:ext>
            </a:extLst>
          </p:cNvPr>
          <p:cNvCxnSpPr>
            <a:cxnSpLocks/>
            <a:stCxn id="140" idx="3"/>
            <a:endCxn id="122" idx="1"/>
          </p:cNvCxnSpPr>
          <p:nvPr/>
        </p:nvCxnSpPr>
        <p:spPr>
          <a:xfrm flipV="1">
            <a:off x="6042933" y="4179926"/>
            <a:ext cx="595511" cy="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FF6AC95-61D8-45BA-AC3D-3B15C0D61652}"/>
                  </a:ext>
                </a:extLst>
              </p:cNvPr>
              <p:cNvSpPr txBox="1"/>
              <p:nvPr/>
            </p:nvSpPr>
            <p:spPr>
              <a:xfrm>
                <a:off x="5998827" y="3791040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FF6AC95-61D8-45BA-AC3D-3B15C0D6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27" y="3791040"/>
                <a:ext cx="462534" cy="369332"/>
              </a:xfrm>
              <a:prstGeom prst="rect">
                <a:avLst/>
              </a:prstGeom>
              <a:blipFill>
                <a:blip r:embed="rId18"/>
                <a:stretch>
                  <a:fillRect r="-5131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A0EEDF7-9776-42F6-AE12-091846AA3B0D}"/>
                  </a:ext>
                </a:extLst>
              </p:cNvPr>
              <p:cNvSpPr/>
              <p:nvPr/>
            </p:nvSpPr>
            <p:spPr>
              <a:xfrm>
                <a:off x="6638444" y="3850866"/>
                <a:ext cx="1829940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公式</m:t>
                    </m:r>
                  </m:oMath>
                </a14:m>
                <a:r>
                  <a:rPr lang="en-US" altLang="zh-CN" dirty="0"/>
                  <a:t>2-1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A0EEDF7-9776-42F6-AE12-091846AA3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44" y="3850866"/>
                <a:ext cx="1829940" cy="6581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4838C4F-BFB3-4F33-A689-57D4D430998D}"/>
                  </a:ext>
                </a:extLst>
              </p:cNvPr>
              <p:cNvSpPr/>
              <p:nvPr/>
            </p:nvSpPr>
            <p:spPr>
              <a:xfrm>
                <a:off x="1790008" y="3922765"/>
                <a:ext cx="775493" cy="50254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控制器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4838C4F-BFB3-4F33-A689-57D4D4309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08" y="3922765"/>
                <a:ext cx="775493" cy="502547"/>
              </a:xfrm>
              <a:prstGeom prst="rect">
                <a:avLst/>
              </a:prstGeom>
              <a:blipFill>
                <a:blip r:embed="rId20"/>
                <a:stretch>
                  <a:fillRect l="-8527" t="-5882" r="-8527" b="-3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E820DAF-AC0B-48B1-8952-08D44152F605}"/>
              </a:ext>
            </a:extLst>
          </p:cNvPr>
          <p:cNvCxnSpPr>
            <a:cxnSpLocks/>
            <a:stCxn id="139" idx="3"/>
            <a:endCxn id="126" idx="1"/>
          </p:cNvCxnSpPr>
          <p:nvPr/>
        </p:nvCxnSpPr>
        <p:spPr>
          <a:xfrm>
            <a:off x="9712302" y="4170935"/>
            <a:ext cx="710267" cy="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731A01-45B8-4CBE-AD8B-FBD23CB3B623}"/>
                  </a:ext>
                </a:extLst>
              </p:cNvPr>
              <p:cNvSpPr txBox="1"/>
              <p:nvPr/>
            </p:nvSpPr>
            <p:spPr>
              <a:xfrm>
                <a:off x="9805037" y="3798169"/>
                <a:ext cx="46253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731A01-45B8-4CBE-AD8B-FBD23CB3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037" y="3798169"/>
                <a:ext cx="462534" cy="3821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C97CDC2-3DA8-410B-8779-7A90817C406D}"/>
                  </a:ext>
                </a:extLst>
              </p:cNvPr>
              <p:cNvSpPr/>
              <p:nvPr/>
            </p:nvSpPr>
            <p:spPr>
              <a:xfrm>
                <a:off x="10422569" y="3883874"/>
                <a:ext cx="737431" cy="5803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C97CDC2-3DA8-410B-8779-7A90817C4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569" y="3883874"/>
                <a:ext cx="737431" cy="58032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AFDFF15-53CF-4953-A7C0-B3103E3764CB}"/>
                  </a:ext>
                </a:extLst>
              </p:cNvPr>
              <p:cNvSpPr txBox="1"/>
              <p:nvPr/>
            </p:nvSpPr>
            <p:spPr>
              <a:xfrm>
                <a:off x="11389551" y="3798232"/>
                <a:ext cx="305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AFDFF15-53CF-4953-A7C0-B3103E37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551" y="3798232"/>
                <a:ext cx="305076" cy="369332"/>
              </a:xfrm>
              <a:prstGeom prst="rect">
                <a:avLst/>
              </a:prstGeom>
              <a:blipFill>
                <a:blip r:embed="rId23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B4E9B61-389E-489E-A463-D2B99F386C8E}"/>
              </a:ext>
            </a:extLst>
          </p:cNvPr>
          <p:cNvCxnSpPr>
            <a:cxnSpLocks/>
          </p:cNvCxnSpPr>
          <p:nvPr/>
        </p:nvCxnSpPr>
        <p:spPr>
          <a:xfrm>
            <a:off x="11160000" y="4155406"/>
            <a:ext cx="837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0C407500-9493-48A0-B690-1FAAA1A58C8C}"/>
              </a:ext>
            </a:extLst>
          </p:cNvPr>
          <p:cNvCxnSpPr>
            <a:cxnSpLocks/>
            <a:stCxn id="127" idx="2"/>
          </p:cNvCxnSpPr>
          <p:nvPr/>
        </p:nvCxnSpPr>
        <p:spPr>
          <a:xfrm rot="5400000">
            <a:off x="8685739" y="3333234"/>
            <a:ext cx="2022021" cy="3690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FFFD8939-5CB9-43A8-83E4-AF1414A346E7}"/>
              </a:ext>
            </a:extLst>
          </p:cNvPr>
          <p:cNvCxnSpPr>
            <a:cxnSpLocks/>
            <a:endCxn id="117" idx="4"/>
          </p:cNvCxnSpPr>
          <p:nvPr/>
        </p:nvCxnSpPr>
        <p:spPr>
          <a:xfrm rot="10800000">
            <a:off x="984480" y="4503100"/>
            <a:ext cx="4680622" cy="1753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773234D-11C0-4B3B-AA31-C0898572041E}"/>
                  </a:ext>
                </a:extLst>
              </p:cNvPr>
              <p:cNvSpPr txBox="1"/>
              <p:nvPr/>
            </p:nvSpPr>
            <p:spPr>
              <a:xfrm>
                <a:off x="524691" y="4636077"/>
                <a:ext cx="31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773234D-11C0-4B3B-AA31-C08985720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4636077"/>
                <a:ext cx="316992" cy="369332"/>
              </a:xfrm>
              <a:prstGeom prst="rect">
                <a:avLst/>
              </a:prstGeom>
              <a:blipFill>
                <a:blip r:embed="rId24"/>
                <a:stretch>
                  <a:fillRect r="-6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AD43FE0-3239-43E7-BEA4-B544FC4C99A0}"/>
                  </a:ext>
                </a:extLst>
              </p:cNvPr>
              <p:cNvSpPr/>
              <p:nvPr/>
            </p:nvSpPr>
            <p:spPr>
              <a:xfrm>
                <a:off x="3779509" y="3922765"/>
                <a:ext cx="775493" cy="50254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控制器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AD43FE0-3239-43E7-BEA4-B544FC4C9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09" y="3922765"/>
                <a:ext cx="775493" cy="502547"/>
              </a:xfrm>
              <a:prstGeom prst="rect">
                <a:avLst/>
              </a:prstGeom>
              <a:blipFill>
                <a:blip r:embed="rId25"/>
                <a:stretch>
                  <a:fillRect l="-10853" t="-7059" r="-6202" b="-70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椭圆 132">
            <a:extLst>
              <a:ext uri="{FF2B5EF4-FFF2-40B4-BE49-F238E27FC236}">
                <a16:creationId xmlns:a16="http://schemas.microsoft.com/office/drawing/2014/main" id="{322B09A1-6CA0-428A-8708-F4FED0F635C0}"/>
              </a:ext>
            </a:extLst>
          </p:cNvPr>
          <p:cNvSpPr/>
          <p:nvPr/>
        </p:nvSpPr>
        <p:spPr>
          <a:xfrm>
            <a:off x="2873302" y="3844979"/>
            <a:ext cx="691896" cy="658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+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-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F0DF773-C4D8-4AE2-81EB-000325394FE5}"/>
              </a:ext>
            </a:extLst>
          </p:cNvPr>
          <p:cNvCxnSpPr>
            <a:cxnSpLocks/>
            <a:stCxn id="123" idx="3"/>
            <a:endCxn id="133" idx="2"/>
          </p:cNvCxnSpPr>
          <p:nvPr/>
        </p:nvCxnSpPr>
        <p:spPr>
          <a:xfrm>
            <a:off x="2565501" y="4174039"/>
            <a:ext cx="30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A2F53C3-C47E-4494-92ED-D4391B7D114B}"/>
              </a:ext>
            </a:extLst>
          </p:cNvPr>
          <p:cNvCxnSpPr>
            <a:cxnSpLocks/>
            <a:stCxn id="133" idx="6"/>
            <a:endCxn id="132" idx="1"/>
          </p:cNvCxnSpPr>
          <p:nvPr/>
        </p:nvCxnSpPr>
        <p:spPr>
          <a:xfrm>
            <a:off x="3565198" y="4174039"/>
            <a:ext cx="214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F80FCCC-DBB0-4F1D-BD62-14201965E7F9}"/>
              </a:ext>
            </a:extLst>
          </p:cNvPr>
          <p:cNvCxnSpPr>
            <a:cxnSpLocks/>
            <a:endCxn id="137" idx="3"/>
          </p:cNvCxnSpPr>
          <p:nvPr/>
        </p:nvCxnSpPr>
        <p:spPr>
          <a:xfrm rot="10800000" flipV="1">
            <a:off x="7934502" y="4167564"/>
            <a:ext cx="2295806" cy="1181923"/>
          </a:xfrm>
          <a:prstGeom prst="bentConnector3">
            <a:avLst>
              <a:gd name="adj1" fmla="val -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81DBA17-40E2-416B-BC41-7EC7BA6EDC4A}"/>
                  </a:ext>
                </a:extLst>
              </p:cNvPr>
              <p:cNvSpPr/>
              <p:nvPr/>
            </p:nvSpPr>
            <p:spPr>
              <a:xfrm>
                <a:off x="5665103" y="5020428"/>
                <a:ext cx="2269399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传感器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81DBA17-40E2-416B-BC41-7EC7BA6ED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03" y="5020428"/>
                <a:ext cx="2269399" cy="6581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A51EE062-9DB1-4620-96DD-E3A18CA12E26}"/>
              </a:ext>
            </a:extLst>
          </p:cNvPr>
          <p:cNvCxnSpPr>
            <a:cxnSpLocks/>
            <a:stCxn id="137" idx="1"/>
            <a:endCxn id="133" idx="4"/>
          </p:cNvCxnSpPr>
          <p:nvPr/>
        </p:nvCxnSpPr>
        <p:spPr>
          <a:xfrm rot="10800000">
            <a:off x="3219251" y="4503100"/>
            <a:ext cx="2445853" cy="846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1459500-58AA-4FB5-92DE-36B3CE747A05}"/>
                  </a:ext>
                </a:extLst>
              </p:cNvPr>
              <p:cNvSpPr/>
              <p:nvPr/>
            </p:nvSpPr>
            <p:spPr>
              <a:xfrm>
                <a:off x="8974871" y="3880771"/>
                <a:ext cx="737431" cy="5803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1459500-58AA-4FB5-92DE-36B3CE747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871" y="3880771"/>
                <a:ext cx="737431" cy="58032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AA0ACEE0-AC22-4D57-8F20-A9E9C8BAAD07}"/>
                  </a:ext>
                </a:extLst>
              </p:cNvPr>
              <p:cNvSpPr/>
              <p:nvPr/>
            </p:nvSpPr>
            <p:spPr>
              <a:xfrm>
                <a:off x="4979675" y="3851272"/>
                <a:ext cx="1063258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−50)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AA0ACEE0-AC22-4D57-8F20-A9E9C8BAA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75" y="3851272"/>
                <a:ext cx="1063258" cy="658120"/>
              </a:xfrm>
              <a:prstGeom prst="rect">
                <a:avLst/>
              </a:prstGeom>
              <a:blipFill>
                <a:blip r:embed="rId28"/>
                <a:stretch>
                  <a:fillRect l="-2841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751449F-A120-4D34-A993-A78404829266}"/>
              </a:ext>
            </a:extLst>
          </p:cNvPr>
          <p:cNvCxnSpPr>
            <a:cxnSpLocks/>
            <a:stCxn id="132" idx="3"/>
            <a:endCxn id="140" idx="1"/>
          </p:cNvCxnSpPr>
          <p:nvPr/>
        </p:nvCxnSpPr>
        <p:spPr>
          <a:xfrm>
            <a:off x="4555002" y="4174039"/>
            <a:ext cx="424673" cy="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C9E1683-DE84-4FF4-92FE-BF6F432FEC3D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6042933" y="4179926"/>
            <a:ext cx="595511" cy="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FAAA4FC-C382-4834-9A6C-1D3818F9883D}"/>
                  </a:ext>
                </a:extLst>
              </p:cNvPr>
              <p:cNvSpPr txBox="1"/>
              <p:nvPr/>
            </p:nvSpPr>
            <p:spPr>
              <a:xfrm>
                <a:off x="4550745" y="3832911"/>
                <a:ext cx="46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FAAA4FC-C382-4834-9A6C-1D3818F9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45" y="3832911"/>
                <a:ext cx="46253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7EB8350-2857-40DC-8790-404847518AB3}"/>
              </a:ext>
            </a:extLst>
          </p:cNvPr>
          <p:cNvCxnSpPr>
            <a:cxnSpLocks/>
            <a:stCxn id="122" idx="3"/>
            <a:endCxn id="139" idx="1"/>
          </p:cNvCxnSpPr>
          <p:nvPr/>
        </p:nvCxnSpPr>
        <p:spPr>
          <a:xfrm flipV="1">
            <a:off x="8468384" y="4170935"/>
            <a:ext cx="506487" cy="8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72BBB72-A715-4899-A123-536EF33B607A}"/>
                  </a:ext>
                </a:extLst>
              </p:cNvPr>
              <p:cNvSpPr txBox="1"/>
              <p:nvPr/>
            </p:nvSpPr>
            <p:spPr>
              <a:xfrm>
                <a:off x="8548298" y="3798169"/>
                <a:ext cx="305076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72BBB72-A715-4899-A123-536EF33B6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298" y="3798169"/>
                <a:ext cx="305076" cy="382156"/>
              </a:xfrm>
              <a:prstGeom prst="rect">
                <a:avLst/>
              </a:prstGeom>
              <a:blipFill>
                <a:blip r:embed="rId30"/>
                <a:stretch>
                  <a:fillRect r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91B4234-DDDA-46FC-B09B-C4860090C993}"/>
                  </a:ext>
                </a:extLst>
              </p:cNvPr>
              <p:cNvSpPr/>
              <p:nvPr/>
            </p:nvSpPr>
            <p:spPr>
              <a:xfrm>
                <a:off x="5654910" y="5860524"/>
                <a:ext cx="2269399" cy="658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传感器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91B4234-DDDA-46FC-B09B-C4860090C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10" y="5860524"/>
                <a:ext cx="2269399" cy="6581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A1D46428-74F7-45D6-B910-B98FBF397D29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>
            <a:off x="7369913" y="630474"/>
            <a:ext cx="2697525" cy="335328"/>
          </a:xfrm>
          <a:prstGeom prst="bentConnector4">
            <a:avLst>
              <a:gd name="adj1" fmla="val -165"/>
              <a:gd name="adj2" fmla="val 24422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1D2D7ACC-B392-4D81-AAF6-3C659109468F}"/>
              </a:ext>
            </a:extLst>
          </p:cNvPr>
          <p:cNvCxnSpPr>
            <a:cxnSpLocks/>
            <a:stCxn id="89" idx="2"/>
            <a:endCxn id="46" idx="0"/>
          </p:cNvCxnSpPr>
          <p:nvPr/>
        </p:nvCxnSpPr>
        <p:spPr>
          <a:xfrm rot="5400000" flipH="1">
            <a:off x="9222262" y="-1221876"/>
            <a:ext cx="351377" cy="4056078"/>
          </a:xfrm>
          <a:prstGeom prst="bentConnector5">
            <a:avLst>
              <a:gd name="adj1" fmla="val 39389"/>
              <a:gd name="adj2" fmla="val -193"/>
              <a:gd name="adj3" fmla="val 165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5D7293E9-BFD6-4935-8F9D-4D38CD552C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36814" y="2455913"/>
            <a:ext cx="3072623" cy="363635"/>
          </a:xfrm>
          <a:prstGeom prst="bentConnector3">
            <a:avLst>
              <a:gd name="adj1" fmla="val 998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57CDADAB-9034-48C3-A4C5-8005D5AE3C83}"/>
              </a:ext>
            </a:extLst>
          </p:cNvPr>
          <p:cNvCxnSpPr>
            <a:cxnSpLocks/>
            <a:endCxn id="46" idx="2"/>
          </p:cNvCxnSpPr>
          <p:nvPr/>
        </p:nvCxnSpPr>
        <p:spPr>
          <a:xfrm rot="16200000" flipV="1">
            <a:off x="7361918" y="1296589"/>
            <a:ext cx="2913649" cy="2897659"/>
          </a:xfrm>
          <a:prstGeom prst="bentConnector3">
            <a:avLst>
              <a:gd name="adj1" fmla="val 8778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9340EE4-00B1-41C8-8F39-31CEE3636B45}"/>
              </a:ext>
            </a:extLst>
          </p:cNvPr>
          <p:cNvCxnSpPr>
            <a:cxnSpLocks/>
            <a:stCxn id="127" idx="2"/>
            <a:endCxn id="46" idx="2"/>
          </p:cNvCxnSpPr>
          <p:nvPr/>
        </p:nvCxnSpPr>
        <p:spPr>
          <a:xfrm rot="5400000" flipH="1">
            <a:off x="8016516" y="641991"/>
            <a:ext cx="2878970" cy="4172177"/>
          </a:xfrm>
          <a:prstGeom prst="bentConnector3">
            <a:avLst>
              <a:gd name="adj1" fmla="val 953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D91F2E30-4894-4A7C-8187-9FD23C8BD8F5}"/>
              </a:ext>
            </a:extLst>
          </p:cNvPr>
          <p:cNvCxnSpPr>
            <a:cxnSpLocks/>
            <a:endCxn id="122" idx="0"/>
          </p:cNvCxnSpPr>
          <p:nvPr/>
        </p:nvCxnSpPr>
        <p:spPr>
          <a:xfrm rot="5400000">
            <a:off x="7386069" y="1169500"/>
            <a:ext cx="2848712" cy="2514021"/>
          </a:xfrm>
          <a:prstGeom prst="bentConnector3">
            <a:avLst>
              <a:gd name="adj1" fmla="val 8668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54A2D5ED-56AC-4F2B-8867-11D27AF48AE3}"/>
              </a:ext>
            </a:extLst>
          </p:cNvPr>
          <p:cNvCxnSpPr>
            <a:cxnSpLocks/>
            <a:endCxn id="122" idx="2"/>
          </p:cNvCxnSpPr>
          <p:nvPr/>
        </p:nvCxnSpPr>
        <p:spPr>
          <a:xfrm rot="10800000" flipV="1">
            <a:off x="7553414" y="4182010"/>
            <a:ext cx="2676896" cy="326976"/>
          </a:xfrm>
          <a:prstGeom prst="bentConnector4">
            <a:avLst>
              <a:gd name="adj1" fmla="val -1017"/>
              <a:gd name="adj2" fmla="val 1699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7941D1B0-554E-4596-9D2B-8715DA544B50}"/>
              </a:ext>
            </a:extLst>
          </p:cNvPr>
          <p:cNvCxnSpPr>
            <a:cxnSpLocks/>
            <a:stCxn id="89" idx="2"/>
            <a:endCxn id="122" idx="0"/>
          </p:cNvCxnSpPr>
          <p:nvPr/>
        </p:nvCxnSpPr>
        <p:spPr>
          <a:xfrm rot="5400000">
            <a:off x="8055195" y="480070"/>
            <a:ext cx="2869015" cy="3872576"/>
          </a:xfrm>
          <a:prstGeom prst="bentConnector3">
            <a:avLst>
              <a:gd name="adj1" fmla="val 918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CCD4D75-5F37-48B6-A66D-5B9FC33296C2}"/>
              </a:ext>
            </a:extLst>
          </p:cNvPr>
          <p:cNvCxnSpPr>
            <a:cxnSpLocks/>
            <a:stCxn id="127" idx="2"/>
            <a:endCxn id="122" idx="2"/>
          </p:cNvCxnSpPr>
          <p:nvPr/>
        </p:nvCxnSpPr>
        <p:spPr>
          <a:xfrm rot="5400000">
            <a:off x="9377041" y="2343938"/>
            <a:ext cx="341422" cy="3988675"/>
          </a:xfrm>
          <a:prstGeom prst="bentConnector3">
            <a:avLst>
              <a:gd name="adj1" fmla="val 2289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BEB0971-77D5-44CB-A7E4-00FCC9F48B98}"/>
                  </a:ext>
                </a:extLst>
              </p:cNvPr>
              <p:cNvSpPr txBox="1"/>
              <p:nvPr/>
            </p:nvSpPr>
            <p:spPr>
              <a:xfrm>
                <a:off x="2573213" y="1380275"/>
                <a:ext cx="46253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BEB0971-77D5-44CB-A7E4-00FCC9F4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13" y="1380275"/>
                <a:ext cx="462534" cy="382156"/>
              </a:xfrm>
              <a:prstGeom prst="rect">
                <a:avLst/>
              </a:prstGeom>
              <a:blipFill>
                <a:blip r:embed="rId3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C90D4A-73B5-461D-B6F9-EE0FC7F5B33F}"/>
                  </a:ext>
                </a:extLst>
              </p:cNvPr>
              <p:cNvSpPr txBox="1"/>
              <p:nvPr/>
            </p:nvSpPr>
            <p:spPr>
              <a:xfrm>
                <a:off x="2730505" y="4563295"/>
                <a:ext cx="46253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C90D4A-73B5-461D-B6F9-EE0FC7F5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5" y="4563295"/>
                <a:ext cx="462534" cy="382156"/>
              </a:xfrm>
              <a:prstGeom prst="rect">
                <a:avLst/>
              </a:prstGeom>
              <a:blipFill>
                <a:blip r:embed="rId33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24C3DF8-5EBA-4D8A-BE42-9345E0E7DE77}"/>
                  </a:ext>
                </a:extLst>
              </p:cNvPr>
              <p:cNvSpPr txBox="1"/>
              <p:nvPr/>
            </p:nvSpPr>
            <p:spPr>
              <a:xfrm>
                <a:off x="1133986" y="578787"/>
                <a:ext cx="31699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24C3DF8-5EBA-4D8A-BE42-9345E0E7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86" y="578787"/>
                <a:ext cx="316992" cy="404213"/>
              </a:xfrm>
              <a:prstGeom prst="rect">
                <a:avLst/>
              </a:prstGeom>
              <a:blipFill>
                <a:blip r:embed="rId34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51C630-56F5-4A65-AB30-45AE5DEB458F}"/>
                  </a:ext>
                </a:extLst>
              </p:cNvPr>
              <p:cNvSpPr txBox="1"/>
              <p:nvPr/>
            </p:nvSpPr>
            <p:spPr>
              <a:xfrm>
                <a:off x="1335703" y="3772973"/>
                <a:ext cx="31699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51C630-56F5-4A65-AB30-45AE5DEB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03" y="3772973"/>
                <a:ext cx="316992" cy="404213"/>
              </a:xfrm>
              <a:prstGeom prst="rect">
                <a:avLst/>
              </a:prstGeom>
              <a:blipFill>
                <a:blip r:embed="rId35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B73D729-6882-4EB2-A47E-E66257C3A66D}"/>
                  </a:ext>
                </a:extLst>
              </p:cNvPr>
              <p:cNvSpPr txBox="1"/>
              <p:nvPr/>
            </p:nvSpPr>
            <p:spPr>
              <a:xfrm>
                <a:off x="3211403" y="431842"/>
                <a:ext cx="316992" cy="42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B73D729-6882-4EB2-A47E-E66257C3A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3" y="431842"/>
                <a:ext cx="316992" cy="425758"/>
              </a:xfrm>
              <a:prstGeom prst="rect">
                <a:avLst/>
              </a:prstGeom>
              <a:blipFill>
                <a:blip r:embed="rId36"/>
                <a:stretch>
                  <a:fillRect r="-3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2F4DDF6-2F7E-47CC-8B17-7B8260268AD4}"/>
                  </a:ext>
                </a:extLst>
              </p:cNvPr>
              <p:cNvSpPr txBox="1"/>
              <p:nvPr/>
            </p:nvSpPr>
            <p:spPr>
              <a:xfrm>
                <a:off x="3391462" y="3685446"/>
                <a:ext cx="316992" cy="42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2F4DDF6-2F7E-47CC-8B17-7B8260268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462" y="3685446"/>
                <a:ext cx="316992" cy="425758"/>
              </a:xfrm>
              <a:prstGeom prst="rect">
                <a:avLst/>
              </a:prstGeom>
              <a:blipFill>
                <a:blip r:embed="rId37"/>
                <a:stretch>
                  <a:fillRect r="-3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131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浩哲</dc:creator>
  <cp:lastModifiedBy>杜 浩哲</cp:lastModifiedBy>
  <cp:revision>31</cp:revision>
  <dcterms:created xsi:type="dcterms:W3CDTF">2020-12-12T02:55:24Z</dcterms:created>
  <dcterms:modified xsi:type="dcterms:W3CDTF">2021-01-03T03:21:19Z</dcterms:modified>
</cp:coreProperties>
</file>