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0"/>
  </p:notesMasterIdLst>
  <p:handoutMasterIdLst>
    <p:handoutMasterId r:id="rId21"/>
  </p:handoutMasterIdLst>
  <p:sldIdLst>
    <p:sldId id="257" r:id="rId5"/>
    <p:sldId id="292" r:id="rId6"/>
    <p:sldId id="293" r:id="rId7"/>
    <p:sldId id="306" r:id="rId8"/>
    <p:sldId id="294" r:id="rId9"/>
    <p:sldId id="298" r:id="rId10"/>
    <p:sldId id="299" r:id="rId11"/>
    <p:sldId id="300" r:id="rId12"/>
    <p:sldId id="308" r:id="rId13"/>
    <p:sldId id="301" r:id="rId14"/>
    <p:sldId id="303" r:id="rId15"/>
    <p:sldId id="305" r:id="rId16"/>
    <p:sldId id="309" r:id="rId17"/>
    <p:sldId id="290" r:id="rId18"/>
    <p:sldId id="267" r:id="rId1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主模板" id="{FDDFDBDA-6B40-2446-891D-32EA29D42D6B}">
          <p14:sldIdLst>
            <p14:sldId id="257"/>
            <p14:sldId id="292"/>
            <p14:sldId id="293"/>
            <p14:sldId id="306"/>
            <p14:sldId id="294"/>
            <p14:sldId id="298"/>
            <p14:sldId id="299"/>
            <p14:sldId id="300"/>
            <p14:sldId id="308"/>
            <p14:sldId id="301"/>
            <p14:sldId id="303"/>
            <p14:sldId id="305"/>
            <p14:sldId id="309"/>
            <p14:sldId id="290"/>
            <p14:sldId id="267"/>
          </p14:sldIdLst>
        </p14:section>
        <p14:section name="行业标题图" id="{925E4C53-1DE8-3A45-BABC-1AEC3D707E5B}">
          <p14:sldIdLst/>
        </p14:section>
      </p14:sectionLst>
    </p:ext>
    <p:ext uri="{EFAFB233-063F-42B5-8137-9DF3F51BA10A}">
      <p15:sldGuideLst xmlns:p15="http://schemas.microsoft.com/office/powerpoint/2012/main">
        <p15:guide id="1" orient="horz" pos="2137" userDrawn="1">
          <p15:clr>
            <a:srgbClr val="A4A3A4"/>
          </p15:clr>
        </p15:guide>
        <p15:guide id="2" orient="horz" pos="210" userDrawn="1">
          <p15:clr>
            <a:srgbClr val="A4A3A4"/>
          </p15:clr>
        </p15:guide>
        <p15:guide id="3" orient="horz" pos="596" userDrawn="1">
          <p15:clr>
            <a:srgbClr val="A4A3A4"/>
          </p15:clr>
        </p15:guide>
        <p15:guide id="4" orient="horz" pos="797" userDrawn="1">
          <p15:clr>
            <a:srgbClr val="A4A3A4"/>
          </p15:clr>
        </p15:guide>
        <p15:guide id="5" orient="horz" pos="694" userDrawn="1">
          <p15:clr>
            <a:srgbClr val="A4A3A4"/>
          </p15:clr>
        </p15:guide>
        <p15:guide id="6" orient="horz" pos="4223" userDrawn="1">
          <p15:clr>
            <a:srgbClr val="A4A3A4"/>
          </p15:clr>
        </p15:guide>
        <p15:guide id="7" orient="horz" pos="4124" userDrawn="1">
          <p15:clr>
            <a:srgbClr val="A4A3A4"/>
          </p15:clr>
        </p15:guide>
        <p15:guide id="8" orient="horz" pos="4025" userDrawn="1">
          <p15:clr>
            <a:srgbClr val="A4A3A4"/>
          </p15:clr>
        </p15:guide>
        <p15:guide id="9" orient="horz" pos="2414" userDrawn="1">
          <p15:clr>
            <a:srgbClr val="A4A3A4"/>
          </p15:clr>
        </p15:guide>
        <p15:guide id="10" pos="417" userDrawn="1">
          <p15:clr>
            <a:srgbClr val="A4A3A4"/>
          </p15:clr>
        </p15:guide>
        <p15:guide id="11" pos="7264" userDrawn="1">
          <p15:clr>
            <a:srgbClr val="A4A3A4"/>
          </p15:clr>
        </p15:guide>
        <p15:guide id="12" pos="2728" userDrawn="1">
          <p15:clr>
            <a:srgbClr val="A4A3A4"/>
          </p15:clr>
        </p15:guide>
        <p15:guide id="13" pos="5044" userDrawn="1">
          <p15:clr>
            <a:srgbClr val="A4A3A4"/>
          </p15:clr>
        </p15:guide>
        <p15:guide id="14" pos="7488" userDrawn="1">
          <p15:clr>
            <a:srgbClr val="A4A3A4"/>
          </p15:clr>
        </p15:guide>
        <p15:guide id="15" pos="212" userDrawn="1">
          <p15:clr>
            <a:srgbClr val="A4A3A4"/>
          </p15:clr>
        </p15:guide>
        <p15:guide id="16" pos="3793" userDrawn="1">
          <p15:clr>
            <a:srgbClr val="A4A3A4"/>
          </p15:clr>
        </p15:guide>
        <p15:guide id="17" pos="3887" userDrawn="1">
          <p15:clr>
            <a:srgbClr val="A4A3A4"/>
          </p15:clr>
        </p15:guide>
        <p15:guide id="18" pos="2636" userDrawn="1">
          <p15:clr>
            <a:srgbClr val="A4A3A4"/>
          </p15:clr>
        </p15:guide>
        <p15:guide id="19" pos="4952" userDrawn="1">
          <p15:clr>
            <a:srgbClr val="A4A3A4"/>
          </p15:clr>
        </p15:guide>
        <p15:guide id="20"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a:srgbClr val="D4D3D9"/>
    <a:srgbClr val="777777"/>
    <a:srgbClr val="49CBC9"/>
    <a:srgbClr val="F55C21"/>
    <a:srgbClr val="3F5378"/>
    <a:srgbClr val="BA3B21"/>
    <a:srgbClr val="C7D3E6"/>
    <a:srgbClr val="92A8C8"/>
    <a:srgbClr val="172B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个性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78" autoAdjust="0"/>
    <p:restoredTop sz="83709" autoAdjust="0"/>
  </p:normalViewPr>
  <p:slideViewPr>
    <p:cSldViewPr snapToGrid="0" snapToObjects="1" showGuides="1">
      <p:cViewPr varScale="1">
        <p:scale>
          <a:sx n="95" d="100"/>
          <a:sy n="95" d="100"/>
        </p:scale>
        <p:origin x="930" y="96"/>
      </p:cViewPr>
      <p:guideLst>
        <p:guide orient="horz" pos="2137"/>
        <p:guide orient="horz" pos="210"/>
        <p:guide orient="horz" pos="596"/>
        <p:guide orient="horz" pos="797"/>
        <p:guide orient="horz" pos="694"/>
        <p:guide orient="horz" pos="4223"/>
        <p:guide orient="horz" pos="4124"/>
        <p:guide orient="horz" pos="4025"/>
        <p:guide orient="horz" pos="2414"/>
        <p:guide pos="417"/>
        <p:guide pos="7264"/>
        <p:guide pos="2728"/>
        <p:guide pos="5044"/>
        <p:guide pos="7488"/>
        <p:guide pos="212"/>
        <p:guide pos="3793"/>
        <p:guide pos="3887"/>
        <p:guide pos="2636"/>
        <p:guide pos="4952"/>
        <p:guide pos="38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64" d="100"/>
          <a:sy n="64" d="100"/>
        </p:scale>
        <p:origin x="-3144"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latin typeface="Arial" pitchFamily="34" charset="0"/>
              </a:rPr>
              <a:pPr>
                <a:defRPr/>
              </a:pPr>
              <a:t>4/30/2020</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4612C19A-B064-4A02-B1DD-2674A5B33712}" type="datetime1">
              <a:rPr lang="en-US" smtClean="0"/>
              <a:pPr>
                <a:defRPr/>
              </a:pPr>
              <a:t>4/30/2020</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E57817C-C749-40AE-A5FD-F6A74744A7F9}" type="slidenum">
              <a:rPr lang="en-GB" smtClean="0"/>
              <a:pPr>
                <a:defRPr/>
              </a:pPr>
              <a:t>‹#›</a:t>
            </a:fld>
            <a:endParaRPr lang="en-GB" dirty="0"/>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Geneva" pitchFamily="-105" charset="-128"/>
        <a:cs typeface="Geneva" pitchFamily="-105" charset="-128"/>
      </a:defRPr>
    </a:lvl1pPr>
    <a:lvl2pPr marL="457200" algn="l" rtl="0" eaLnBrk="0" fontAlgn="base" hangingPunct="0">
      <a:spcBef>
        <a:spcPct val="30000"/>
      </a:spcBef>
      <a:spcAft>
        <a:spcPct val="0"/>
      </a:spcAft>
      <a:defRPr sz="1200" kern="1200">
        <a:solidFill>
          <a:schemeClr val="tx1"/>
        </a:solidFill>
        <a:latin typeface="Arial" pitchFamily="34" charset="0"/>
        <a:ea typeface="Geneva" pitchFamily="-105"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Geneva" pitchFamily="-105"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Geneva" pitchFamily="-105"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Geneva"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219" name="Notes Placeholder 2"/>
          <p:cNvSpPr>
            <a:spLocks noGrp="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426800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数据加密：用公钥加密，只有用私钥解开，因为私钥只有你自己有，所以他保证了数据不能被别人看到</a:t>
            </a:r>
            <a:br>
              <a:rPr lang="zh-CN" altLang="en-US" sz="1200"/>
            </a:br>
            <a:r>
              <a:rPr lang="zh-CN" altLang="en-US" sz="1200"/>
              <a:t>数字签名</a:t>
            </a:r>
            <a:r>
              <a:rPr lang="zh-CN" altLang="en-US" sz="1200" dirty="0"/>
              <a:t>：用私钥加密，只能用公钥解密，任何人都可以用公钥验证。因为私钥只有你自己有，所以它可以保证数据只能是你发出的，不可能有别人发出，除非你得私钥丢失或被第三方破解出来</a:t>
            </a:r>
          </a:p>
          <a:p>
            <a:r>
              <a:rPr lang="zh-CN" altLang="en-US" dirty="0"/>
              <a:t>信息摘要（数字指纹）：对文件或字符串等信息进行</a:t>
            </a:r>
            <a:r>
              <a:rPr lang="en-US" altLang="zh-CN" dirty="0"/>
              <a:t>Hash</a:t>
            </a:r>
            <a:r>
              <a:rPr lang="zh-CN" altLang="en-US" dirty="0"/>
              <a:t>算法，获得定长信息摘要。如果过程中信息摘要有所变化，表示文件或字符串被篡改</a:t>
            </a:r>
          </a:p>
        </p:txBody>
      </p:sp>
    </p:spTree>
    <p:extLst>
      <p:ext uri="{BB962C8B-B14F-4D97-AF65-F5344CB8AC3E}">
        <p14:creationId xmlns:p14="http://schemas.microsoft.com/office/powerpoint/2010/main" val="3765996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fontScale="70000" lnSpcReduction="20000"/>
          </a:bodyPr>
          <a:lstStyle/>
          <a:p>
            <a:r>
              <a:rPr lang="en-US" altLang="zh-CN" sz="1200" b="0" i="0" kern="1200" dirty="0">
                <a:solidFill>
                  <a:schemeClr val="tx1"/>
                </a:solidFill>
                <a:effectLst/>
                <a:latin typeface="Arial" pitchFamily="34" charset="0"/>
                <a:ea typeface="Geneva" pitchFamily="-105" charset="-128"/>
                <a:cs typeface="Geneva" pitchFamily="-105" charset="-128"/>
              </a:rPr>
              <a:t>1Bob</a:t>
            </a:r>
            <a:r>
              <a:rPr lang="zh-CN" altLang="en-US" sz="1200" b="0" i="0" kern="1200" dirty="0">
                <a:solidFill>
                  <a:schemeClr val="tx1"/>
                </a:solidFill>
                <a:effectLst/>
                <a:latin typeface="Arial" pitchFamily="34" charset="0"/>
                <a:ea typeface="Geneva" pitchFamily="-105" charset="-128"/>
                <a:cs typeface="Geneva" pitchFamily="-105" charset="-128"/>
              </a:rPr>
              <a:t>生成密钥对</a:t>
            </a:r>
          </a:p>
          <a:p>
            <a:r>
              <a:rPr lang="zh-CN" altLang="en-US" sz="1200" b="0" i="0" kern="1200" dirty="0">
                <a:solidFill>
                  <a:schemeClr val="tx1"/>
                </a:solidFill>
                <a:effectLst/>
                <a:latin typeface="Arial" pitchFamily="34" charset="0"/>
                <a:ea typeface="Geneva" pitchFamily="-105" charset="-128"/>
                <a:cs typeface="Geneva" pitchFamily="-105" charset="-128"/>
              </a:rPr>
              <a:t>要使用公钥密码进行通信，首先需要生成密钥对。</a:t>
            </a:r>
            <a:r>
              <a:rPr lang="en-US" altLang="zh-CN" sz="1200" b="0" i="0" kern="1200" dirty="0">
                <a:solidFill>
                  <a:schemeClr val="tx1"/>
                </a:solidFill>
                <a:effectLst/>
                <a:latin typeface="Arial" pitchFamily="34" charset="0"/>
                <a:ea typeface="Geneva" pitchFamily="-105" charset="-128"/>
                <a:cs typeface="Geneva" pitchFamily="-105" charset="-128"/>
              </a:rPr>
              <a:t>Bob</a:t>
            </a:r>
            <a:r>
              <a:rPr lang="zh-CN" altLang="en-US" sz="1200" b="0" i="0" kern="1200" dirty="0">
                <a:solidFill>
                  <a:schemeClr val="tx1"/>
                </a:solidFill>
                <a:effectLst/>
                <a:latin typeface="Arial" pitchFamily="34" charset="0"/>
                <a:ea typeface="Geneva" pitchFamily="-105" charset="-128"/>
                <a:cs typeface="Geneva" pitchFamily="-105" charset="-128"/>
              </a:rPr>
              <a:t>生成了一对公钥和私钥，并将私钥自行妥善保管。在这里，密钥对是由</a:t>
            </a:r>
            <a:r>
              <a:rPr lang="en-US" altLang="zh-CN" sz="1200" b="0" i="0" kern="1200" dirty="0">
                <a:solidFill>
                  <a:schemeClr val="tx1"/>
                </a:solidFill>
                <a:effectLst/>
                <a:latin typeface="Arial" pitchFamily="34" charset="0"/>
                <a:ea typeface="Geneva" pitchFamily="-105" charset="-128"/>
                <a:cs typeface="Geneva" pitchFamily="-105" charset="-128"/>
              </a:rPr>
              <a:t>Bob</a:t>
            </a:r>
            <a:r>
              <a:rPr lang="zh-CN" altLang="en-US" sz="1200" b="0" i="0" kern="1200" dirty="0">
                <a:solidFill>
                  <a:schemeClr val="tx1"/>
                </a:solidFill>
                <a:effectLst/>
                <a:latin typeface="Arial" pitchFamily="34" charset="0"/>
                <a:ea typeface="Geneva" pitchFamily="-105" charset="-128"/>
                <a:cs typeface="Geneva" pitchFamily="-105" charset="-128"/>
              </a:rPr>
              <a:t>自己生成的，也可以由认证机构代为生成。</a:t>
            </a:r>
          </a:p>
          <a:p>
            <a:r>
              <a:rPr lang="en-US" altLang="zh-CN" dirty="0"/>
              <a:t>2Bob</a:t>
            </a:r>
            <a:r>
              <a:rPr lang="zh-CN" altLang="en-US" dirty="0"/>
              <a:t>在认证机构</a:t>
            </a:r>
            <a:r>
              <a:rPr lang="en-US" altLang="zh-CN" dirty="0"/>
              <a:t>Trent</a:t>
            </a:r>
            <a:r>
              <a:rPr lang="zh-CN" altLang="en-US" dirty="0"/>
              <a:t>注册自己的公钥在这里</a:t>
            </a:r>
            <a:r>
              <a:rPr lang="en-US" altLang="zh-CN" dirty="0"/>
              <a:t>Bob</a:t>
            </a:r>
            <a:r>
              <a:rPr lang="zh-CN" altLang="en-US" dirty="0"/>
              <a:t>则将公钥发送给了认证机构</a:t>
            </a:r>
            <a:r>
              <a:rPr lang="en-US" altLang="zh-CN" dirty="0"/>
              <a:t>Trent</a:t>
            </a:r>
            <a:r>
              <a:rPr lang="zh-CN" altLang="en-US" dirty="0"/>
              <a:t>，这是因为</a:t>
            </a:r>
            <a:r>
              <a:rPr lang="en-US" altLang="zh-CN" dirty="0"/>
              <a:t>Bob</a:t>
            </a:r>
            <a:r>
              <a:rPr lang="zh-CN" altLang="en-US" dirty="0"/>
              <a:t>需要请认证机构</a:t>
            </a:r>
            <a:r>
              <a:rPr lang="en-US" altLang="zh-CN" dirty="0"/>
              <a:t>Trent</a:t>
            </a:r>
            <a:r>
              <a:rPr lang="zh-CN" altLang="en-US" dirty="0"/>
              <a:t>对他的公钥加上数字签名（也就是生成证书）。</a:t>
            </a:r>
            <a:r>
              <a:rPr lang="en-US" altLang="zh-CN" dirty="0"/>
              <a:t>Trent</a:t>
            </a:r>
            <a:r>
              <a:rPr lang="zh-CN" altLang="en-US" dirty="0"/>
              <a:t>收到</a:t>
            </a:r>
            <a:r>
              <a:rPr lang="en-US" altLang="zh-CN" dirty="0"/>
              <a:t>Bob</a:t>
            </a:r>
            <a:r>
              <a:rPr lang="zh-CN" altLang="en-US" dirty="0"/>
              <a:t>的公钥后，会确认所收到的公钥是否为</a:t>
            </a:r>
            <a:r>
              <a:rPr lang="en-US" altLang="zh-CN" dirty="0"/>
              <a:t>Bob</a:t>
            </a:r>
            <a:r>
              <a:rPr lang="zh-CN" altLang="en-US" dirty="0"/>
              <a:t>本人所有（参见专栏：身份确认和认证业务准则）</a:t>
            </a:r>
            <a:endParaRPr lang="en-US" altLang="zh-CN" dirty="0"/>
          </a:p>
          <a:p>
            <a:r>
              <a:rPr lang="en-US" altLang="zh-CN" dirty="0"/>
              <a:t>	</a:t>
            </a:r>
            <a:r>
              <a:rPr lang="zh-CN" altLang="en-US" dirty="0"/>
              <a:t>专栏：身份确认和认证业务准则认证机构确认</a:t>
            </a:r>
            <a:r>
              <a:rPr lang="en-US" altLang="zh-CN" dirty="0"/>
              <a:t>"</a:t>
            </a:r>
            <a:r>
              <a:rPr lang="zh-CN" altLang="en-US" dirty="0"/>
              <a:t>本人</a:t>
            </a:r>
            <a:r>
              <a:rPr lang="en-US" altLang="zh-CN" dirty="0"/>
              <a:t>"</a:t>
            </a:r>
            <a:r>
              <a:rPr lang="zh-CN" altLang="en-US" dirty="0"/>
              <a:t>身份的方法和认证机构的认证业务准则（</a:t>
            </a:r>
            <a:r>
              <a:rPr lang="en-US" altLang="zh-CN" dirty="0" err="1"/>
              <a:t>CertificatePractice</a:t>
            </a:r>
            <a:r>
              <a:rPr lang="en-US" altLang="zh-CN" dirty="0"/>
              <a:t> Statement, CPS</a:t>
            </a:r>
            <a:r>
              <a:rPr lang="zh-CN" altLang="en-US" dirty="0"/>
              <a:t>，的内容有关。如果认证机构提供的是</a:t>
            </a:r>
            <a:r>
              <a:rPr lang="en-US" altLang="zh-CN" dirty="0"/>
              <a:t>	</a:t>
            </a:r>
            <a:r>
              <a:rPr lang="zh-CN" altLang="en-US" dirty="0"/>
              <a:t>测试用的服务，那么可能完全不会进行任何身份确认。如果是政府部门运營的认证机构，可能就需要根据法律规定来进行身份确认。如果是企业面向内部设立的认证机构，那就可能会给部门负责人打电话直接确认。例如，</a:t>
            </a:r>
            <a:r>
              <a:rPr lang="en-US" altLang="zh-CN" dirty="0"/>
              <a:t>VeriSign</a:t>
            </a:r>
            <a:r>
              <a:rPr lang="zh-CN" altLang="en-US" dirty="0"/>
              <a:t>的认证业务准则中将身份确认分为</a:t>
            </a:r>
            <a:r>
              <a:rPr lang="en-US" altLang="zh-CN" dirty="0"/>
              <a:t>Class1 ~ 3</a:t>
            </a:r>
            <a:r>
              <a:rPr lang="zh-CN" altLang="en-US" dirty="0"/>
              <a:t>共三个等级</a:t>
            </a:r>
            <a:endParaRPr lang="en-US" altLang="zh-CN" dirty="0"/>
          </a:p>
          <a:p>
            <a:r>
              <a:rPr lang="en-US" altLang="zh-CN" dirty="0"/>
              <a:t>	Class1</a:t>
            </a:r>
            <a:r>
              <a:rPr lang="zh-CN" altLang="en-US" dirty="0"/>
              <a:t>：通过向邮箱发送件来确认本人身份</a:t>
            </a:r>
            <a:endParaRPr lang="en-US" altLang="zh-CN" dirty="0"/>
          </a:p>
          <a:p>
            <a:r>
              <a:rPr lang="en-US" altLang="zh-CN" dirty="0"/>
              <a:t>	Class2</a:t>
            </a:r>
            <a:r>
              <a:rPr lang="zh-CN" altLang="en-US" dirty="0"/>
              <a:t>：通过第三方数据库来确认本人身份</a:t>
            </a:r>
            <a:endParaRPr lang="en-US" altLang="zh-CN" dirty="0"/>
          </a:p>
          <a:p>
            <a:r>
              <a:rPr lang="en-US" altLang="zh-CN" dirty="0"/>
              <a:t>	Class3</a:t>
            </a:r>
            <a:r>
              <a:rPr lang="zh-CN" altLang="en-US" dirty="0"/>
              <a:t>：通过当面认证和身份证明来确认本人身份</a:t>
            </a:r>
            <a:endParaRPr lang="en-US" altLang="zh-CN" dirty="0"/>
          </a:p>
          <a:p>
            <a:r>
              <a:rPr lang="en-US" altLang="zh-CN" dirty="0"/>
              <a:t>	</a:t>
            </a:r>
            <a:r>
              <a:rPr lang="zh-CN" altLang="en-US" dirty="0"/>
              <a:t>等级越高，身份确认越严格。</a:t>
            </a:r>
            <a:endParaRPr lang="en-US" altLang="zh-CN" dirty="0"/>
          </a:p>
          <a:p>
            <a:r>
              <a:rPr lang="en-US" altLang="zh-CN" sz="1200" b="0" i="0" kern="1200" dirty="0">
                <a:solidFill>
                  <a:schemeClr val="tx1"/>
                </a:solidFill>
                <a:effectLst/>
                <a:latin typeface="Arial" pitchFamily="34" charset="0"/>
                <a:ea typeface="Geneva" pitchFamily="-105" charset="-128"/>
                <a:cs typeface="Geneva" pitchFamily="-105" charset="-128"/>
              </a:rPr>
              <a:t>3</a:t>
            </a:r>
            <a:r>
              <a:rPr lang="zh-CN" altLang="en-US" sz="1200" b="0" i="0" kern="1200" dirty="0">
                <a:solidFill>
                  <a:schemeClr val="tx1"/>
                </a:solidFill>
                <a:effectLst/>
                <a:latin typeface="Arial" pitchFamily="34" charset="0"/>
                <a:ea typeface="Geneva" pitchFamily="-105" charset="-128"/>
                <a:cs typeface="Geneva" pitchFamily="-105" charset="-128"/>
              </a:rPr>
              <a:t>认证机构</a:t>
            </a:r>
            <a:r>
              <a:rPr lang="en-US" altLang="zh-CN" sz="1200" b="0" i="0" kern="1200" dirty="0">
                <a:solidFill>
                  <a:schemeClr val="tx1"/>
                </a:solidFill>
                <a:effectLst/>
                <a:latin typeface="Arial" pitchFamily="34" charset="0"/>
                <a:ea typeface="Geneva" pitchFamily="-105" charset="-128"/>
                <a:cs typeface="Geneva" pitchFamily="-105" charset="-128"/>
              </a:rPr>
              <a:t>Trent</a:t>
            </a:r>
            <a:r>
              <a:rPr lang="zh-CN" altLang="en-US" sz="1200" b="0" i="0" kern="1200" dirty="0">
                <a:solidFill>
                  <a:schemeClr val="tx1"/>
                </a:solidFill>
                <a:effectLst/>
                <a:latin typeface="Arial" pitchFamily="34" charset="0"/>
                <a:ea typeface="Geneva" pitchFamily="-105" charset="-128"/>
                <a:cs typeface="Geneva" pitchFamily="-105" charset="-128"/>
              </a:rPr>
              <a:t>用自己的私钥对</a:t>
            </a:r>
            <a:r>
              <a:rPr lang="en-US" altLang="zh-CN" sz="1200" b="0" i="0" kern="1200" dirty="0">
                <a:solidFill>
                  <a:schemeClr val="tx1"/>
                </a:solidFill>
                <a:effectLst/>
                <a:latin typeface="Arial" pitchFamily="34" charset="0"/>
                <a:ea typeface="Geneva" pitchFamily="-105" charset="-128"/>
                <a:cs typeface="Geneva" pitchFamily="-105" charset="-128"/>
              </a:rPr>
              <a:t>Bob</a:t>
            </a:r>
            <a:r>
              <a:rPr lang="zh-CN" altLang="en-US" sz="1200" b="0" i="0" kern="1200" dirty="0">
                <a:solidFill>
                  <a:schemeClr val="tx1"/>
                </a:solidFill>
                <a:effectLst/>
                <a:latin typeface="Arial" pitchFamily="34" charset="0"/>
                <a:ea typeface="Geneva" pitchFamily="-105" charset="-128"/>
                <a:cs typeface="Geneva" pitchFamily="-105" charset="-128"/>
              </a:rPr>
              <a:t>的公钥施加数字签名并生成证书</a:t>
            </a:r>
          </a:p>
          <a:p>
            <a:r>
              <a:rPr lang="en-US" altLang="zh-CN" sz="1200" b="0" i="0" kern="1200" dirty="0">
                <a:solidFill>
                  <a:schemeClr val="tx1"/>
                </a:solidFill>
                <a:effectLst/>
                <a:latin typeface="Arial" pitchFamily="34" charset="0"/>
                <a:ea typeface="Geneva" pitchFamily="-105" charset="-128"/>
                <a:cs typeface="Geneva" pitchFamily="-105" charset="-128"/>
              </a:rPr>
              <a:t>Trent</a:t>
            </a:r>
            <a:r>
              <a:rPr lang="zh-CN" altLang="en-US" sz="1200" b="0" i="0" kern="1200" dirty="0">
                <a:solidFill>
                  <a:schemeClr val="tx1"/>
                </a:solidFill>
                <a:effectLst/>
                <a:latin typeface="Arial" pitchFamily="34" charset="0"/>
                <a:ea typeface="Geneva" pitchFamily="-105" charset="-128"/>
                <a:cs typeface="Geneva" pitchFamily="-105" charset="-128"/>
              </a:rPr>
              <a:t>对</a:t>
            </a:r>
            <a:r>
              <a:rPr lang="en-US" altLang="zh-CN" sz="1200" b="0" i="0" kern="1200" dirty="0">
                <a:solidFill>
                  <a:schemeClr val="tx1"/>
                </a:solidFill>
                <a:effectLst/>
                <a:latin typeface="Arial" pitchFamily="34" charset="0"/>
                <a:ea typeface="Geneva" pitchFamily="-105" charset="-128"/>
                <a:cs typeface="Geneva" pitchFamily="-105" charset="-128"/>
              </a:rPr>
              <a:t>Bob</a:t>
            </a:r>
            <a:r>
              <a:rPr lang="zh-CN" altLang="en-US" sz="1200" b="0" i="0" kern="1200" dirty="0">
                <a:solidFill>
                  <a:schemeClr val="tx1"/>
                </a:solidFill>
                <a:effectLst/>
                <a:latin typeface="Arial" pitchFamily="34" charset="0"/>
                <a:ea typeface="Geneva" pitchFamily="-105" charset="-128"/>
                <a:cs typeface="Geneva" pitchFamily="-105" charset="-128"/>
              </a:rPr>
              <a:t>的公钥加上数字签名。为了生成数字签名，需要</a:t>
            </a:r>
            <a:r>
              <a:rPr lang="en-US" altLang="zh-CN" sz="1200" b="0" i="0" kern="1200" dirty="0">
                <a:solidFill>
                  <a:schemeClr val="tx1"/>
                </a:solidFill>
                <a:effectLst/>
                <a:latin typeface="Arial" pitchFamily="34" charset="0"/>
                <a:ea typeface="Geneva" pitchFamily="-105" charset="-128"/>
                <a:cs typeface="Geneva" pitchFamily="-105" charset="-128"/>
              </a:rPr>
              <a:t>Trent</a:t>
            </a:r>
            <a:r>
              <a:rPr lang="zh-CN" altLang="en-US" sz="1200" b="0" i="0" kern="1200" dirty="0">
                <a:solidFill>
                  <a:schemeClr val="tx1"/>
                </a:solidFill>
                <a:effectLst/>
                <a:latin typeface="Arial" pitchFamily="34" charset="0"/>
                <a:ea typeface="Geneva" pitchFamily="-105" charset="-128"/>
                <a:cs typeface="Geneva" pitchFamily="-105" charset="-128"/>
              </a:rPr>
              <a:t>自身的私钥，因此</a:t>
            </a:r>
            <a:r>
              <a:rPr lang="en-US" altLang="zh-CN" sz="1200" b="0" i="0" kern="1200" dirty="0">
                <a:solidFill>
                  <a:schemeClr val="tx1"/>
                </a:solidFill>
                <a:effectLst/>
                <a:latin typeface="Arial" pitchFamily="34" charset="0"/>
                <a:ea typeface="Geneva" pitchFamily="-105" charset="-128"/>
                <a:cs typeface="Geneva" pitchFamily="-105" charset="-128"/>
              </a:rPr>
              <a:t>Trent</a:t>
            </a:r>
            <a:r>
              <a:rPr lang="zh-CN" altLang="en-US" sz="1200" b="0" i="0" kern="1200" dirty="0">
                <a:solidFill>
                  <a:schemeClr val="tx1"/>
                </a:solidFill>
                <a:effectLst/>
                <a:latin typeface="Arial" pitchFamily="34" charset="0"/>
                <a:ea typeface="Geneva" pitchFamily="-105" charset="-128"/>
                <a:cs typeface="Geneva" pitchFamily="-105" charset="-128"/>
              </a:rPr>
              <a:t>需要事先生成好密钥对。</a:t>
            </a:r>
          </a:p>
          <a:p>
            <a:r>
              <a:rPr lang="en-US" altLang="zh-CN" dirty="0"/>
              <a:t>4</a:t>
            </a:r>
            <a:r>
              <a:rPr lang="en-US" altLang="zh-CN" sz="1200" b="0" i="0" kern="1200" dirty="0">
                <a:solidFill>
                  <a:schemeClr val="tx1"/>
                </a:solidFill>
                <a:effectLst/>
                <a:latin typeface="Arial" pitchFamily="34" charset="0"/>
                <a:ea typeface="Geneva" pitchFamily="-105" charset="-128"/>
                <a:cs typeface="Geneva" pitchFamily="-105" charset="-128"/>
              </a:rPr>
              <a:t>Alice</a:t>
            </a:r>
            <a:r>
              <a:rPr lang="zh-CN" altLang="en-US" sz="1200" b="0" i="0" kern="1200" dirty="0">
                <a:solidFill>
                  <a:schemeClr val="tx1"/>
                </a:solidFill>
                <a:effectLst/>
                <a:latin typeface="Arial" pitchFamily="34" charset="0"/>
                <a:ea typeface="Geneva" pitchFamily="-105" charset="-128"/>
                <a:cs typeface="Geneva" pitchFamily="-105" charset="-128"/>
              </a:rPr>
              <a:t>得到带有认证机构</a:t>
            </a:r>
            <a:r>
              <a:rPr lang="en-US" altLang="zh-CN" sz="1200" b="0" i="0" kern="1200" dirty="0">
                <a:solidFill>
                  <a:schemeClr val="tx1"/>
                </a:solidFill>
                <a:effectLst/>
                <a:latin typeface="Arial" pitchFamily="34" charset="0"/>
                <a:ea typeface="Geneva" pitchFamily="-105" charset="-128"/>
                <a:cs typeface="Geneva" pitchFamily="-105" charset="-128"/>
              </a:rPr>
              <a:t>Trent</a:t>
            </a:r>
            <a:r>
              <a:rPr lang="zh-CN" altLang="en-US" sz="1200" b="0" i="0" kern="1200" dirty="0">
                <a:solidFill>
                  <a:schemeClr val="tx1"/>
                </a:solidFill>
                <a:effectLst/>
                <a:latin typeface="Arial" pitchFamily="34" charset="0"/>
                <a:ea typeface="Geneva" pitchFamily="-105" charset="-128"/>
                <a:cs typeface="Geneva" pitchFamily="-105" charset="-128"/>
              </a:rPr>
              <a:t>的数字签名的</a:t>
            </a:r>
            <a:r>
              <a:rPr lang="en-US" altLang="zh-CN" sz="1200" b="0" i="0" kern="1200" dirty="0">
                <a:solidFill>
                  <a:schemeClr val="tx1"/>
                </a:solidFill>
                <a:effectLst/>
                <a:latin typeface="Arial" pitchFamily="34" charset="0"/>
                <a:ea typeface="Geneva" pitchFamily="-105" charset="-128"/>
                <a:cs typeface="Geneva" pitchFamily="-105" charset="-128"/>
              </a:rPr>
              <a:t>Bob</a:t>
            </a:r>
            <a:r>
              <a:rPr lang="zh-CN" altLang="en-US" sz="1200" b="0" i="0" kern="1200" dirty="0">
                <a:solidFill>
                  <a:schemeClr val="tx1"/>
                </a:solidFill>
                <a:effectLst/>
                <a:latin typeface="Arial" pitchFamily="34" charset="0"/>
                <a:ea typeface="Geneva" pitchFamily="-105" charset="-128"/>
                <a:cs typeface="Geneva" pitchFamily="-105" charset="-128"/>
              </a:rPr>
              <a:t>的公钥（证书）</a:t>
            </a:r>
          </a:p>
          <a:p>
            <a:r>
              <a:rPr lang="zh-CN" altLang="en-US" sz="1200" b="0" i="0" kern="1200" dirty="0">
                <a:solidFill>
                  <a:schemeClr val="tx1"/>
                </a:solidFill>
                <a:effectLst/>
                <a:latin typeface="Arial" pitchFamily="34" charset="0"/>
                <a:ea typeface="Geneva" pitchFamily="-105" charset="-128"/>
                <a:cs typeface="Geneva" pitchFamily="-105" charset="-128"/>
              </a:rPr>
              <a:t>现在</a:t>
            </a:r>
            <a:r>
              <a:rPr lang="en-US" altLang="zh-CN" sz="1200" b="0" i="0" kern="1200" dirty="0">
                <a:solidFill>
                  <a:schemeClr val="tx1"/>
                </a:solidFill>
                <a:effectLst/>
                <a:latin typeface="Arial" pitchFamily="34" charset="0"/>
                <a:ea typeface="Geneva" pitchFamily="-105" charset="-128"/>
                <a:cs typeface="Geneva" pitchFamily="-105" charset="-128"/>
              </a:rPr>
              <a:t>Alice</a:t>
            </a:r>
            <a:r>
              <a:rPr lang="zh-CN" altLang="en-US" sz="1200" b="0" i="0" kern="1200" dirty="0">
                <a:solidFill>
                  <a:schemeClr val="tx1"/>
                </a:solidFill>
                <a:effectLst/>
                <a:latin typeface="Arial" pitchFamily="34" charset="0"/>
                <a:ea typeface="Geneva" pitchFamily="-105" charset="-128"/>
                <a:cs typeface="Geneva" pitchFamily="-105" charset="-128"/>
              </a:rPr>
              <a:t>需要向</a:t>
            </a:r>
            <a:r>
              <a:rPr lang="en-US" altLang="zh-CN" sz="1200" b="0" i="0" kern="1200" dirty="0">
                <a:solidFill>
                  <a:schemeClr val="tx1"/>
                </a:solidFill>
                <a:effectLst/>
                <a:latin typeface="Arial" pitchFamily="34" charset="0"/>
                <a:ea typeface="Geneva" pitchFamily="-105" charset="-128"/>
                <a:cs typeface="Geneva" pitchFamily="-105" charset="-128"/>
              </a:rPr>
              <a:t>Bob</a:t>
            </a:r>
            <a:r>
              <a:rPr lang="zh-CN" altLang="en-US" sz="1200" b="0" i="0" kern="1200" dirty="0">
                <a:solidFill>
                  <a:schemeClr val="tx1"/>
                </a:solidFill>
                <a:effectLst/>
                <a:latin typeface="Arial" pitchFamily="34" charset="0"/>
                <a:ea typeface="Geneva" pitchFamily="-105" charset="-128"/>
                <a:cs typeface="Geneva" pitchFamily="-105" charset="-128"/>
              </a:rPr>
              <a:t>发送密文，因此她从</a:t>
            </a:r>
            <a:r>
              <a:rPr lang="en-US" altLang="zh-CN" sz="1200" b="0" i="0" kern="1200" dirty="0">
                <a:solidFill>
                  <a:schemeClr val="tx1"/>
                </a:solidFill>
                <a:effectLst/>
                <a:latin typeface="Arial" pitchFamily="34" charset="0"/>
                <a:ea typeface="Geneva" pitchFamily="-105" charset="-128"/>
                <a:cs typeface="Geneva" pitchFamily="-105" charset="-128"/>
              </a:rPr>
              <a:t>Trent</a:t>
            </a:r>
            <a:r>
              <a:rPr lang="zh-CN" altLang="en-US" sz="1200" b="0" i="0" kern="1200" dirty="0">
                <a:solidFill>
                  <a:schemeClr val="tx1"/>
                </a:solidFill>
                <a:effectLst/>
                <a:latin typeface="Arial" pitchFamily="34" charset="0"/>
                <a:ea typeface="Geneva" pitchFamily="-105" charset="-128"/>
                <a:cs typeface="Geneva" pitchFamily="-105" charset="-128"/>
              </a:rPr>
              <a:t>处获取证书。证书中包含了</a:t>
            </a:r>
            <a:r>
              <a:rPr lang="en-US" altLang="zh-CN" sz="1200" b="0" i="0" kern="1200" dirty="0">
                <a:solidFill>
                  <a:schemeClr val="tx1"/>
                </a:solidFill>
                <a:effectLst/>
                <a:latin typeface="Arial" pitchFamily="34" charset="0"/>
                <a:ea typeface="Geneva" pitchFamily="-105" charset="-128"/>
                <a:cs typeface="Geneva" pitchFamily="-105" charset="-128"/>
              </a:rPr>
              <a:t>Bob</a:t>
            </a:r>
            <a:r>
              <a:rPr lang="zh-CN" altLang="en-US" sz="1200" b="0" i="0" kern="1200" dirty="0">
                <a:solidFill>
                  <a:schemeClr val="tx1"/>
                </a:solidFill>
                <a:effectLst/>
                <a:latin typeface="Arial" pitchFamily="34" charset="0"/>
                <a:ea typeface="Geneva" pitchFamily="-105" charset="-128"/>
                <a:cs typeface="Geneva" pitchFamily="-105" charset="-128"/>
              </a:rPr>
              <a:t>的公钥。</a:t>
            </a:r>
          </a:p>
          <a:p>
            <a:r>
              <a:rPr lang="en-US" altLang="zh-CN" dirty="0"/>
              <a:t>5</a:t>
            </a:r>
            <a:r>
              <a:rPr lang="en-US" altLang="zh-CN" sz="1200" b="0" i="0" kern="1200" dirty="0">
                <a:solidFill>
                  <a:schemeClr val="tx1"/>
                </a:solidFill>
                <a:effectLst/>
                <a:latin typeface="Arial" pitchFamily="34" charset="0"/>
                <a:ea typeface="Geneva" pitchFamily="-105" charset="-128"/>
                <a:cs typeface="Geneva" pitchFamily="-105" charset="-128"/>
              </a:rPr>
              <a:t>Alice</a:t>
            </a:r>
            <a:r>
              <a:rPr lang="zh-CN" altLang="en-US" sz="1200" b="0" i="0" kern="1200" dirty="0">
                <a:solidFill>
                  <a:schemeClr val="tx1"/>
                </a:solidFill>
                <a:effectLst/>
                <a:latin typeface="Arial" pitchFamily="34" charset="0"/>
                <a:ea typeface="Geneva" pitchFamily="-105" charset="-128"/>
                <a:cs typeface="Geneva" pitchFamily="-105" charset="-128"/>
              </a:rPr>
              <a:t>使用认证机构</a:t>
            </a:r>
            <a:r>
              <a:rPr lang="en-US" altLang="zh-CN" sz="1200" b="0" i="0" kern="1200" dirty="0">
                <a:solidFill>
                  <a:schemeClr val="tx1"/>
                </a:solidFill>
                <a:effectLst/>
                <a:latin typeface="Arial" pitchFamily="34" charset="0"/>
                <a:ea typeface="Geneva" pitchFamily="-105" charset="-128"/>
                <a:cs typeface="Geneva" pitchFamily="-105" charset="-128"/>
              </a:rPr>
              <a:t>Trent</a:t>
            </a:r>
            <a:r>
              <a:rPr lang="zh-CN" altLang="en-US" sz="1200" b="0" i="0" kern="1200" dirty="0">
                <a:solidFill>
                  <a:schemeClr val="tx1"/>
                </a:solidFill>
                <a:effectLst/>
                <a:latin typeface="Arial" pitchFamily="34" charset="0"/>
                <a:ea typeface="Geneva" pitchFamily="-105" charset="-128"/>
                <a:cs typeface="Geneva" pitchFamily="-105" charset="-128"/>
              </a:rPr>
              <a:t>的公钥验证数字签名，确认</a:t>
            </a:r>
            <a:r>
              <a:rPr lang="en-US" altLang="zh-CN" sz="1200" b="0" i="0" kern="1200" dirty="0">
                <a:solidFill>
                  <a:schemeClr val="tx1"/>
                </a:solidFill>
                <a:effectLst/>
                <a:latin typeface="Arial" pitchFamily="34" charset="0"/>
                <a:ea typeface="Geneva" pitchFamily="-105" charset="-128"/>
                <a:cs typeface="Geneva" pitchFamily="-105" charset="-128"/>
              </a:rPr>
              <a:t>Bob</a:t>
            </a:r>
            <a:r>
              <a:rPr lang="zh-CN" altLang="en-US" sz="1200" b="0" i="0" kern="1200" dirty="0">
                <a:solidFill>
                  <a:schemeClr val="tx1"/>
                </a:solidFill>
                <a:effectLst/>
                <a:latin typeface="Arial" pitchFamily="34" charset="0"/>
                <a:ea typeface="Geneva" pitchFamily="-105" charset="-128"/>
                <a:cs typeface="Geneva" pitchFamily="-105" charset="-128"/>
              </a:rPr>
              <a:t>的公钥的合法性</a:t>
            </a:r>
          </a:p>
          <a:p>
            <a:r>
              <a:rPr lang="en-US" altLang="zh-CN" sz="1200" b="0" i="0" kern="1200" dirty="0">
                <a:solidFill>
                  <a:schemeClr val="tx1"/>
                </a:solidFill>
                <a:effectLst/>
                <a:latin typeface="Arial" pitchFamily="34" charset="0"/>
                <a:ea typeface="Geneva" pitchFamily="-105" charset="-128"/>
                <a:cs typeface="Geneva" pitchFamily="-105" charset="-128"/>
              </a:rPr>
              <a:t>Alice</a:t>
            </a:r>
            <a:r>
              <a:rPr lang="zh-CN" altLang="en-US" sz="1200" b="0" i="0" kern="1200" dirty="0">
                <a:solidFill>
                  <a:schemeClr val="tx1"/>
                </a:solidFill>
                <a:effectLst/>
                <a:latin typeface="Arial" pitchFamily="34" charset="0"/>
                <a:ea typeface="Geneva" pitchFamily="-105" charset="-128"/>
                <a:cs typeface="Geneva" pitchFamily="-105" charset="-128"/>
              </a:rPr>
              <a:t>使用认证机构</a:t>
            </a:r>
            <a:r>
              <a:rPr lang="en-US" altLang="zh-CN" sz="1200" b="0" i="0" kern="1200" dirty="0">
                <a:solidFill>
                  <a:schemeClr val="tx1"/>
                </a:solidFill>
                <a:effectLst/>
                <a:latin typeface="Arial" pitchFamily="34" charset="0"/>
                <a:ea typeface="Geneva" pitchFamily="-105" charset="-128"/>
                <a:cs typeface="Geneva" pitchFamily="-105" charset="-128"/>
              </a:rPr>
              <a:t>Trent</a:t>
            </a:r>
            <a:r>
              <a:rPr lang="zh-CN" altLang="en-US" sz="1200" b="0" i="0" kern="1200" dirty="0">
                <a:solidFill>
                  <a:schemeClr val="tx1"/>
                </a:solidFill>
                <a:effectLst/>
                <a:latin typeface="Arial" pitchFamily="34" charset="0"/>
                <a:ea typeface="Geneva" pitchFamily="-105" charset="-128"/>
                <a:cs typeface="Geneva" pitchFamily="-105" charset="-128"/>
              </a:rPr>
              <a:t>的公钥对证书中的数字签名进行验证。如果验证成功，就相当于确认了证书中所包含的公钥的确是属于</a:t>
            </a:r>
            <a:r>
              <a:rPr lang="en-US" altLang="zh-CN" sz="1200" b="0" i="0" kern="1200" dirty="0">
                <a:solidFill>
                  <a:schemeClr val="tx1"/>
                </a:solidFill>
                <a:effectLst/>
                <a:latin typeface="Arial" pitchFamily="34" charset="0"/>
                <a:ea typeface="Geneva" pitchFamily="-105" charset="-128"/>
                <a:cs typeface="Geneva" pitchFamily="-105" charset="-128"/>
              </a:rPr>
              <a:t>Bob</a:t>
            </a:r>
            <a:r>
              <a:rPr lang="zh-CN" altLang="en-US" sz="1200" b="0" i="0" kern="1200" dirty="0">
                <a:solidFill>
                  <a:schemeClr val="tx1"/>
                </a:solidFill>
                <a:effectLst/>
                <a:latin typeface="Arial" pitchFamily="34" charset="0"/>
                <a:ea typeface="Geneva" pitchFamily="-105" charset="-128"/>
                <a:cs typeface="Geneva" pitchFamily="-105" charset="-128"/>
              </a:rPr>
              <a:t>的。到这里，</a:t>
            </a:r>
            <a:r>
              <a:rPr lang="en-US" altLang="zh-CN" sz="1200" b="0" i="0" kern="1200" dirty="0">
                <a:solidFill>
                  <a:schemeClr val="tx1"/>
                </a:solidFill>
                <a:effectLst/>
                <a:latin typeface="Arial" pitchFamily="34" charset="0"/>
                <a:ea typeface="Geneva" pitchFamily="-105" charset="-128"/>
                <a:cs typeface="Geneva" pitchFamily="-105" charset="-128"/>
              </a:rPr>
              <a:t>Alice</a:t>
            </a:r>
            <a:r>
              <a:rPr lang="zh-CN" altLang="en-US" sz="1200" b="0" i="0" kern="1200" dirty="0">
                <a:solidFill>
                  <a:schemeClr val="tx1"/>
                </a:solidFill>
                <a:effectLst/>
                <a:latin typeface="Arial" pitchFamily="34" charset="0"/>
                <a:ea typeface="Geneva" pitchFamily="-105" charset="-128"/>
                <a:cs typeface="Geneva" pitchFamily="-105" charset="-128"/>
              </a:rPr>
              <a:t>就得到了合法的</a:t>
            </a:r>
            <a:r>
              <a:rPr lang="en-US" altLang="zh-CN" sz="1200" b="0" i="0" kern="1200" dirty="0">
                <a:solidFill>
                  <a:schemeClr val="tx1"/>
                </a:solidFill>
                <a:effectLst/>
                <a:latin typeface="Arial" pitchFamily="34" charset="0"/>
                <a:ea typeface="Geneva" pitchFamily="-105" charset="-128"/>
                <a:cs typeface="Geneva" pitchFamily="-105" charset="-128"/>
              </a:rPr>
              <a:t>Bob</a:t>
            </a:r>
            <a:r>
              <a:rPr lang="zh-CN" altLang="en-US" sz="1200" b="0" i="0" kern="1200" dirty="0">
                <a:solidFill>
                  <a:schemeClr val="tx1"/>
                </a:solidFill>
                <a:effectLst/>
                <a:latin typeface="Arial" pitchFamily="34" charset="0"/>
                <a:ea typeface="Geneva" pitchFamily="-105" charset="-128"/>
                <a:cs typeface="Geneva" pitchFamily="-105" charset="-128"/>
              </a:rPr>
              <a:t>的公钥。</a:t>
            </a:r>
          </a:p>
          <a:p>
            <a:r>
              <a:rPr lang="en-US" altLang="zh-CN" sz="1200" b="0" i="0" kern="1200" dirty="0">
                <a:solidFill>
                  <a:schemeClr val="tx1"/>
                </a:solidFill>
                <a:effectLst/>
                <a:latin typeface="Arial" pitchFamily="34" charset="0"/>
                <a:ea typeface="Geneva" pitchFamily="-105" charset="-128"/>
                <a:cs typeface="Geneva" pitchFamily="-105" charset="-128"/>
              </a:rPr>
              <a:t>6Alice</a:t>
            </a:r>
            <a:r>
              <a:rPr lang="zh-CN" altLang="en-US" sz="1200" b="0" i="0" kern="1200" dirty="0">
                <a:solidFill>
                  <a:schemeClr val="tx1"/>
                </a:solidFill>
                <a:effectLst/>
                <a:latin typeface="Arial" pitchFamily="34" charset="0"/>
                <a:ea typeface="Geneva" pitchFamily="-105" charset="-128"/>
                <a:cs typeface="Geneva" pitchFamily="-105" charset="-128"/>
              </a:rPr>
              <a:t>用</a:t>
            </a:r>
            <a:r>
              <a:rPr lang="en-US" altLang="zh-CN" sz="1200" b="0" i="0" kern="1200" dirty="0">
                <a:solidFill>
                  <a:schemeClr val="tx1"/>
                </a:solidFill>
                <a:effectLst/>
                <a:latin typeface="Arial" pitchFamily="34" charset="0"/>
                <a:ea typeface="Geneva" pitchFamily="-105" charset="-128"/>
                <a:cs typeface="Geneva" pitchFamily="-105" charset="-128"/>
              </a:rPr>
              <a:t>Bob</a:t>
            </a:r>
            <a:r>
              <a:rPr lang="zh-CN" altLang="en-US" sz="1200" b="0" i="0" kern="1200" dirty="0">
                <a:solidFill>
                  <a:schemeClr val="tx1"/>
                </a:solidFill>
                <a:effectLst/>
                <a:latin typeface="Arial" pitchFamily="34" charset="0"/>
                <a:ea typeface="Geneva" pitchFamily="-105" charset="-128"/>
                <a:cs typeface="Geneva" pitchFamily="-105" charset="-128"/>
              </a:rPr>
              <a:t>的公钥加密消息并发送给</a:t>
            </a:r>
            <a:r>
              <a:rPr lang="en-US" altLang="zh-CN" sz="1200" b="0" i="0" kern="1200" dirty="0">
                <a:solidFill>
                  <a:schemeClr val="tx1"/>
                </a:solidFill>
                <a:effectLst/>
                <a:latin typeface="Arial" pitchFamily="34" charset="0"/>
                <a:ea typeface="Geneva" pitchFamily="-105" charset="-128"/>
                <a:cs typeface="Geneva" pitchFamily="-105" charset="-128"/>
              </a:rPr>
              <a:t>Bob</a:t>
            </a:r>
          </a:p>
          <a:p>
            <a:r>
              <a:rPr lang="en-US" altLang="zh-CN" sz="1200" b="0" i="0" kern="1200" dirty="0">
                <a:solidFill>
                  <a:schemeClr val="tx1"/>
                </a:solidFill>
                <a:effectLst/>
                <a:latin typeface="Arial" pitchFamily="34" charset="0"/>
                <a:ea typeface="Geneva" pitchFamily="-105" charset="-128"/>
                <a:cs typeface="Geneva" pitchFamily="-105" charset="-128"/>
              </a:rPr>
              <a:t>Alice</a:t>
            </a:r>
            <a:r>
              <a:rPr lang="zh-CN" altLang="en-US" sz="1200" b="0" i="0" kern="1200" dirty="0">
                <a:solidFill>
                  <a:schemeClr val="tx1"/>
                </a:solidFill>
                <a:effectLst/>
                <a:latin typeface="Arial" pitchFamily="34" charset="0"/>
                <a:ea typeface="Geneva" pitchFamily="-105" charset="-128"/>
                <a:cs typeface="Geneva" pitchFamily="-105" charset="-128"/>
              </a:rPr>
              <a:t>用</a:t>
            </a:r>
            <a:r>
              <a:rPr lang="en-US" altLang="zh-CN" sz="1200" b="0" i="0" kern="1200" dirty="0">
                <a:solidFill>
                  <a:schemeClr val="tx1"/>
                </a:solidFill>
                <a:effectLst/>
                <a:latin typeface="Arial" pitchFamily="34" charset="0"/>
                <a:ea typeface="Geneva" pitchFamily="-105" charset="-128"/>
                <a:cs typeface="Geneva" pitchFamily="-105" charset="-128"/>
              </a:rPr>
              <a:t>Bob</a:t>
            </a:r>
            <a:r>
              <a:rPr lang="zh-CN" altLang="en-US" sz="1200" b="0" i="0" kern="1200" dirty="0">
                <a:solidFill>
                  <a:schemeClr val="tx1"/>
                </a:solidFill>
                <a:effectLst/>
                <a:latin typeface="Arial" pitchFamily="34" charset="0"/>
                <a:ea typeface="Geneva" pitchFamily="-105" charset="-128"/>
                <a:cs typeface="Geneva" pitchFamily="-105" charset="-128"/>
              </a:rPr>
              <a:t>的公钥加密要发送的消息，并将消息发送给</a:t>
            </a:r>
            <a:r>
              <a:rPr lang="en-US" altLang="zh-CN" sz="1200" b="0" i="0" kern="1200" dirty="0">
                <a:solidFill>
                  <a:schemeClr val="tx1"/>
                </a:solidFill>
                <a:effectLst/>
                <a:latin typeface="Arial" pitchFamily="34" charset="0"/>
                <a:ea typeface="Geneva" pitchFamily="-105" charset="-128"/>
                <a:cs typeface="Geneva" pitchFamily="-105" charset="-128"/>
              </a:rPr>
              <a:t>Bob</a:t>
            </a:r>
            <a:r>
              <a:rPr lang="zh-CN" altLang="en-US" sz="1200" b="0" i="0" kern="1200" dirty="0">
                <a:solidFill>
                  <a:schemeClr val="tx1"/>
                </a:solidFill>
                <a:effectLst/>
                <a:latin typeface="Arial" pitchFamily="34" charset="0"/>
                <a:ea typeface="Geneva" pitchFamily="-105" charset="-128"/>
                <a:cs typeface="Geneva" pitchFamily="-105" charset="-128"/>
              </a:rPr>
              <a:t>。</a:t>
            </a:r>
          </a:p>
          <a:p>
            <a:r>
              <a:rPr lang="en-US" altLang="zh-CN" sz="1200" b="0" i="0" kern="1200" dirty="0">
                <a:solidFill>
                  <a:schemeClr val="tx1"/>
                </a:solidFill>
                <a:effectLst/>
                <a:latin typeface="Arial" pitchFamily="34" charset="0"/>
                <a:ea typeface="Geneva" pitchFamily="-105" charset="-128"/>
                <a:cs typeface="Geneva" pitchFamily="-105" charset="-128"/>
              </a:rPr>
              <a:t>7Bob</a:t>
            </a:r>
            <a:r>
              <a:rPr lang="zh-CN" altLang="en-US" sz="1200" b="0" i="0" kern="1200" dirty="0">
                <a:solidFill>
                  <a:schemeClr val="tx1"/>
                </a:solidFill>
                <a:effectLst/>
                <a:latin typeface="Arial" pitchFamily="34" charset="0"/>
                <a:ea typeface="Geneva" pitchFamily="-105" charset="-128"/>
                <a:cs typeface="Geneva" pitchFamily="-105" charset="-128"/>
              </a:rPr>
              <a:t>用自己的私钥解密密文得到</a:t>
            </a:r>
            <a:r>
              <a:rPr lang="en-US" altLang="zh-CN" sz="1200" b="0" i="0" kern="1200" dirty="0">
                <a:solidFill>
                  <a:schemeClr val="tx1"/>
                </a:solidFill>
                <a:effectLst/>
                <a:latin typeface="Arial" pitchFamily="34" charset="0"/>
                <a:ea typeface="Geneva" pitchFamily="-105" charset="-128"/>
                <a:cs typeface="Geneva" pitchFamily="-105" charset="-128"/>
              </a:rPr>
              <a:t>Alice</a:t>
            </a:r>
            <a:r>
              <a:rPr lang="zh-CN" altLang="en-US" sz="1200" b="0" i="0" kern="1200" dirty="0">
                <a:solidFill>
                  <a:schemeClr val="tx1"/>
                </a:solidFill>
                <a:effectLst/>
                <a:latin typeface="Arial" pitchFamily="34" charset="0"/>
                <a:ea typeface="Geneva" pitchFamily="-105" charset="-128"/>
                <a:cs typeface="Geneva" pitchFamily="-105" charset="-128"/>
              </a:rPr>
              <a:t>的消息</a:t>
            </a:r>
          </a:p>
          <a:p>
            <a:r>
              <a:rPr lang="en-US" altLang="zh-CN" sz="1200" b="0" i="0" kern="1200" dirty="0">
                <a:solidFill>
                  <a:schemeClr val="tx1"/>
                </a:solidFill>
                <a:effectLst/>
                <a:latin typeface="Arial" pitchFamily="34" charset="0"/>
                <a:ea typeface="Geneva" pitchFamily="-105" charset="-128"/>
                <a:cs typeface="Geneva" pitchFamily="-105" charset="-128"/>
              </a:rPr>
              <a:t>Bob</a:t>
            </a:r>
            <a:r>
              <a:rPr lang="zh-CN" altLang="en-US" sz="1200" b="0" i="0" kern="1200" dirty="0">
                <a:solidFill>
                  <a:schemeClr val="tx1"/>
                </a:solidFill>
                <a:effectLst/>
                <a:latin typeface="Arial" pitchFamily="34" charset="0"/>
                <a:ea typeface="Geneva" pitchFamily="-105" charset="-128"/>
                <a:cs typeface="Geneva" pitchFamily="-105" charset="-128"/>
              </a:rPr>
              <a:t>收到</a:t>
            </a:r>
            <a:r>
              <a:rPr lang="en-US" altLang="zh-CN" sz="1200" b="0" i="0" kern="1200" dirty="0">
                <a:solidFill>
                  <a:schemeClr val="tx1"/>
                </a:solidFill>
                <a:effectLst/>
                <a:latin typeface="Arial" pitchFamily="34" charset="0"/>
                <a:ea typeface="Geneva" pitchFamily="-105" charset="-128"/>
                <a:cs typeface="Geneva" pitchFamily="-105" charset="-128"/>
              </a:rPr>
              <a:t>Alice</a:t>
            </a:r>
            <a:r>
              <a:rPr lang="zh-CN" altLang="en-US" sz="1200" b="0" i="0" kern="1200" dirty="0">
                <a:solidFill>
                  <a:schemeClr val="tx1"/>
                </a:solidFill>
                <a:effectLst/>
                <a:latin typeface="Arial" pitchFamily="34" charset="0"/>
                <a:ea typeface="Geneva" pitchFamily="-105" charset="-128"/>
                <a:cs typeface="Geneva" pitchFamily="-105" charset="-128"/>
              </a:rPr>
              <a:t>发送的密文，然后用自己的私钥解密，这样就能够看到</a:t>
            </a:r>
            <a:r>
              <a:rPr lang="en-US" altLang="zh-CN" sz="1200" b="0" i="0" kern="1200" dirty="0">
                <a:solidFill>
                  <a:schemeClr val="tx1"/>
                </a:solidFill>
                <a:effectLst/>
                <a:latin typeface="Arial" pitchFamily="34" charset="0"/>
                <a:ea typeface="Geneva" pitchFamily="-105" charset="-128"/>
                <a:cs typeface="Geneva" pitchFamily="-105" charset="-128"/>
              </a:rPr>
              <a:t>Alice</a:t>
            </a:r>
            <a:r>
              <a:rPr lang="zh-CN" altLang="en-US" sz="1200" b="0" i="0" kern="1200" dirty="0">
                <a:solidFill>
                  <a:schemeClr val="tx1"/>
                </a:solidFill>
                <a:effectLst/>
                <a:latin typeface="Arial" pitchFamily="34" charset="0"/>
                <a:ea typeface="Geneva" pitchFamily="-105" charset="-128"/>
                <a:cs typeface="Geneva" pitchFamily="-105" charset="-128"/>
              </a:rPr>
              <a:t>的消息了。</a:t>
            </a:r>
          </a:p>
          <a:p>
            <a:endParaRPr lang="en-US" altLang="zh-CN" dirty="0"/>
          </a:p>
          <a:p>
            <a:r>
              <a:rPr lang="zh-CN" altLang="en-US" sz="1200" b="0" i="0" kern="1200" dirty="0">
                <a:solidFill>
                  <a:schemeClr val="tx1"/>
                </a:solidFill>
                <a:effectLst/>
                <a:latin typeface="Arial" pitchFamily="34" charset="0"/>
                <a:ea typeface="Geneva" pitchFamily="-105" charset="-128"/>
                <a:cs typeface="Geneva" pitchFamily="-105" charset="-128"/>
              </a:rPr>
              <a:t>上面就是利用认证机构</a:t>
            </a:r>
            <a:r>
              <a:rPr lang="en-US" altLang="zh-CN" sz="1200" b="0" i="0" kern="1200" dirty="0">
                <a:solidFill>
                  <a:schemeClr val="tx1"/>
                </a:solidFill>
                <a:effectLst/>
                <a:latin typeface="Arial" pitchFamily="34" charset="0"/>
                <a:ea typeface="Geneva" pitchFamily="-105" charset="-128"/>
                <a:cs typeface="Geneva" pitchFamily="-105" charset="-128"/>
              </a:rPr>
              <a:t>Trent</a:t>
            </a:r>
            <a:r>
              <a:rPr lang="zh-CN" altLang="en-US" sz="1200" b="0" i="0" kern="1200" dirty="0">
                <a:solidFill>
                  <a:schemeClr val="tx1"/>
                </a:solidFill>
                <a:effectLst/>
                <a:latin typeface="Arial" pitchFamily="34" charset="0"/>
                <a:ea typeface="Geneva" pitchFamily="-105" charset="-128"/>
                <a:cs typeface="Geneva" pitchFamily="-105" charset="-128"/>
              </a:rPr>
              <a:t>进行公钥密码通信的流程。其中</a:t>
            </a:r>
            <a:r>
              <a:rPr lang="en-US" altLang="zh-CN" sz="1200" b="0" i="0" kern="1200" dirty="0">
                <a:solidFill>
                  <a:schemeClr val="tx1"/>
                </a:solidFill>
                <a:effectLst/>
                <a:latin typeface="Arial" pitchFamily="34" charset="0"/>
                <a:ea typeface="Geneva" pitchFamily="-105" charset="-128"/>
                <a:cs typeface="Geneva" pitchFamily="-105" charset="-128"/>
              </a:rPr>
              <a:t>1</a:t>
            </a:r>
            <a:r>
              <a:rPr lang="zh-CN" altLang="en-US" sz="1200" b="0" i="0" kern="1200" dirty="0">
                <a:solidFill>
                  <a:schemeClr val="tx1"/>
                </a:solidFill>
                <a:effectLst/>
                <a:latin typeface="Arial" pitchFamily="34" charset="0"/>
                <a:ea typeface="Geneva" pitchFamily="-105" charset="-128"/>
                <a:cs typeface="Geneva" pitchFamily="-105" charset="-128"/>
              </a:rPr>
              <a:t>、</a:t>
            </a:r>
            <a:r>
              <a:rPr lang="en-US" altLang="zh-CN" sz="1200" b="0" i="0" kern="1200" dirty="0">
                <a:solidFill>
                  <a:schemeClr val="tx1"/>
                </a:solidFill>
                <a:effectLst/>
                <a:latin typeface="Arial" pitchFamily="34" charset="0"/>
                <a:ea typeface="Geneva" pitchFamily="-105" charset="-128"/>
                <a:cs typeface="Geneva" pitchFamily="-105" charset="-128"/>
              </a:rPr>
              <a:t>2</a:t>
            </a:r>
            <a:r>
              <a:rPr lang="zh-CN" altLang="en-US" sz="1200" b="0" i="0" kern="1200" dirty="0">
                <a:solidFill>
                  <a:schemeClr val="tx1"/>
                </a:solidFill>
                <a:effectLst/>
                <a:latin typeface="Arial" pitchFamily="34" charset="0"/>
                <a:ea typeface="Geneva" pitchFamily="-105" charset="-128"/>
                <a:cs typeface="Geneva" pitchFamily="-105" charset="-128"/>
              </a:rPr>
              <a:t>、</a:t>
            </a:r>
            <a:r>
              <a:rPr lang="en-US" altLang="zh-CN" sz="1200" b="0" i="0" kern="1200" dirty="0">
                <a:solidFill>
                  <a:schemeClr val="tx1"/>
                </a:solidFill>
                <a:effectLst/>
                <a:latin typeface="Arial" pitchFamily="34" charset="0"/>
                <a:ea typeface="Geneva" pitchFamily="-105" charset="-128"/>
                <a:cs typeface="Geneva" pitchFamily="-105" charset="-128"/>
              </a:rPr>
              <a:t>3</a:t>
            </a:r>
            <a:r>
              <a:rPr lang="zh-CN" altLang="en-US" sz="1200" b="0" i="0" kern="1200" dirty="0">
                <a:solidFill>
                  <a:schemeClr val="tx1"/>
                </a:solidFill>
                <a:effectLst/>
                <a:latin typeface="Arial" pitchFamily="34" charset="0"/>
                <a:ea typeface="Geneva" pitchFamily="-105" charset="-128"/>
                <a:cs typeface="Geneva" pitchFamily="-105" charset="-128"/>
              </a:rPr>
              <a:t>这几个步骤仅在注册新公钥时才会进行，并不是每次通信都需要。此外，步骤 </a:t>
            </a:r>
            <a:r>
              <a:rPr lang="en-US" altLang="zh-CN" sz="1200" b="0" i="0" kern="1200" dirty="0">
                <a:solidFill>
                  <a:schemeClr val="tx1"/>
                </a:solidFill>
                <a:effectLst/>
                <a:latin typeface="Arial" pitchFamily="34" charset="0"/>
                <a:ea typeface="Geneva" pitchFamily="-105" charset="-128"/>
                <a:cs typeface="Geneva" pitchFamily="-105" charset="-128"/>
              </a:rPr>
              <a:t>4 </a:t>
            </a:r>
            <a:r>
              <a:rPr lang="zh-CN" altLang="en-US" sz="1200" b="0" i="0" kern="1200" dirty="0">
                <a:solidFill>
                  <a:schemeClr val="tx1"/>
                </a:solidFill>
                <a:effectLst/>
                <a:latin typeface="Arial" pitchFamily="34" charset="0"/>
                <a:ea typeface="Geneva" pitchFamily="-105" charset="-128"/>
                <a:cs typeface="Geneva" pitchFamily="-105" charset="-128"/>
              </a:rPr>
              <a:t>仅在</a:t>
            </a:r>
            <a:r>
              <a:rPr lang="en-US" altLang="zh-CN" sz="1200" b="0" i="0" kern="1200" dirty="0">
                <a:solidFill>
                  <a:schemeClr val="tx1"/>
                </a:solidFill>
                <a:effectLst/>
                <a:latin typeface="Arial" pitchFamily="34" charset="0"/>
                <a:ea typeface="Geneva" pitchFamily="-105" charset="-128"/>
                <a:cs typeface="Geneva" pitchFamily="-105" charset="-128"/>
              </a:rPr>
              <a:t>Alice</a:t>
            </a:r>
            <a:r>
              <a:rPr lang="zh-CN" altLang="en-US" sz="1200" b="0" i="0" kern="1200" dirty="0">
                <a:solidFill>
                  <a:schemeClr val="tx1"/>
                </a:solidFill>
                <a:effectLst/>
                <a:latin typeface="Arial" pitchFamily="34" charset="0"/>
                <a:ea typeface="Geneva" pitchFamily="-105" charset="-128"/>
                <a:cs typeface="Geneva" pitchFamily="-105" charset="-128"/>
              </a:rPr>
              <a:t>第一次用公钥密码向</a:t>
            </a:r>
            <a:r>
              <a:rPr lang="en-US" altLang="zh-CN" sz="1200" b="0" i="0" kern="1200" dirty="0">
                <a:solidFill>
                  <a:schemeClr val="tx1"/>
                </a:solidFill>
                <a:effectLst/>
                <a:latin typeface="Arial" pitchFamily="34" charset="0"/>
                <a:ea typeface="Geneva" pitchFamily="-105" charset="-128"/>
                <a:cs typeface="Geneva" pitchFamily="-105" charset="-128"/>
              </a:rPr>
              <a:t>Bob</a:t>
            </a:r>
            <a:r>
              <a:rPr lang="zh-CN" altLang="en-US" sz="1200" b="0" i="0" kern="1200" dirty="0">
                <a:solidFill>
                  <a:schemeClr val="tx1"/>
                </a:solidFill>
                <a:effectLst/>
                <a:latin typeface="Arial" pitchFamily="34" charset="0"/>
                <a:ea typeface="Geneva" pitchFamily="-105" charset="-128"/>
                <a:cs typeface="Geneva" pitchFamily="-105" charset="-128"/>
              </a:rPr>
              <a:t>发送消息时才需要进行，只要</a:t>
            </a:r>
            <a:r>
              <a:rPr lang="en-US" altLang="zh-CN" sz="1200" b="0" i="0" kern="1200" dirty="0">
                <a:solidFill>
                  <a:schemeClr val="tx1"/>
                </a:solidFill>
                <a:effectLst/>
                <a:latin typeface="Arial" pitchFamily="34" charset="0"/>
                <a:ea typeface="Geneva" pitchFamily="-105" charset="-128"/>
                <a:cs typeface="Geneva" pitchFamily="-105" charset="-128"/>
              </a:rPr>
              <a:t>Alice</a:t>
            </a:r>
            <a:r>
              <a:rPr lang="zh-CN" altLang="en-US" sz="1200" b="0" i="0" kern="1200" dirty="0">
                <a:solidFill>
                  <a:schemeClr val="tx1"/>
                </a:solidFill>
                <a:effectLst/>
                <a:latin typeface="Arial" pitchFamily="34" charset="0"/>
                <a:ea typeface="Geneva" pitchFamily="-105" charset="-128"/>
                <a:cs typeface="Geneva" pitchFamily="-105" charset="-128"/>
              </a:rPr>
              <a:t>将</a:t>
            </a:r>
            <a:r>
              <a:rPr lang="en-US" altLang="zh-CN" sz="1200" b="0" i="0" kern="1200" dirty="0">
                <a:solidFill>
                  <a:schemeClr val="tx1"/>
                </a:solidFill>
                <a:effectLst/>
                <a:latin typeface="Arial" pitchFamily="34" charset="0"/>
                <a:ea typeface="Geneva" pitchFamily="-105" charset="-128"/>
                <a:cs typeface="Geneva" pitchFamily="-105" charset="-128"/>
              </a:rPr>
              <a:t>Bob</a:t>
            </a:r>
            <a:r>
              <a:rPr lang="zh-CN" altLang="en-US" sz="1200" b="0" i="0" kern="1200" dirty="0">
                <a:solidFill>
                  <a:schemeClr val="tx1"/>
                </a:solidFill>
                <a:effectLst/>
                <a:latin typeface="Arial" pitchFamily="34" charset="0"/>
                <a:ea typeface="Geneva" pitchFamily="-105" charset="-128"/>
                <a:cs typeface="Geneva" pitchFamily="-105" charset="-128"/>
              </a:rPr>
              <a:t>的公钥保存在电脑中，在以后的通信中就可以直接使用了。</a:t>
            </a:r>
            <a:endParaRPr lang="en-US" altLang="zh-CN" dirty="0"/>
          </a:p>
        </p:txBody>
      </p:sp>
    </p:spTree>
    <p:extLst>
      <p:ext uri="{BB962C8B-B14F-4D97-AF65-F5344CB8AC3E}">
        <p14:creationId xmlns:p14="http://schemas.microsoft.com/office/powerpoint/2010/main" val="4151335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76482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47416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lnSpcReduction="10000"/>
          </a:bodyPr>
          <a:lstStyle/>
          <a:p>
            <a:r>
              <a:rPr lang="zh-CN" altLang="en-US" sz="1200" b="0" i="0" kern="1200" dirty="0">
                <a:solidFill>
                  <a:schemeClr val="tx1"/>
                </a:solidFill>
                <a:effectLst/>
                <a:latin typeface="Arial" pitchFamily="34" charset="0"/>
                <a:ea typeface="Geneva" pitchFamily="-105" charset="-128"/>
                <a:cs typeface="Geneva" pitchFamily="-105" charset="-128"/>
              </a:rPr>
              <a:t>静态注入（</a:t>
            </a:r>
            <a:r>
              <a:rPr lang="en-US" altLang="zh-CN" sz="1200" b="0" i="0" kern="1200" dirty="0">
                <a:solidFill>
                  <a:schemeClr val="tx1"/>
                </a:solidFill>
                <a:effectLst/>
                <a:latin typeface="Arial" pitchFamily="34" charset="0"/>
                <a:ea typeface="Geneva" pitchFamily="-105" charset="-128"/>
                <a:cs typeface="Geneva" pitchFamily="-105" charset="-128"/>
              </a:rPr>
              <a:t>inject</a:t>
            </a:r>
            <a:r>
              <a:rPr lang="zh-CN" altLang="en-US" sz="1200" b="0" i="0" kern="1200" dirty="0">
                <a:solidFill>
                  <a:schemeClr val="tx1"/>
                </a:solidFill>
                <a:effectLst/>
                <a:latin typeface="Arial" pitchFamily="34" charset="0"/>
                <a:ea typeface="Geneva" pitchFamily="-105" charset="-128"/>
                <a:cs typeface="Geneva" pitchFamily="-105" charset="-128"/>
              </a:rPr>
              <a:t>），动态注入（</a:t>
            </a:r>
            <a:r>
              <a:rPr lang="en-US" altLang="zh-CN" sz="1200" b="0" i="0" kern="1200" dirty="0">
                <a:solidFill>
                  <a:schemeClr val="tx1"/>
                </a:solidFill>
                <a:effectLst/>
                <a:latin typeface="Arial" pitchFamily="34" charset="0"/>
                <a:ea typeface="Geneva" pitchFamily="-105" charset="-128"/>
                <a:cs typeface="Geneva" pitchFamily="-105" charset="-128"/>
              </a:rPr>
              <a:t>hook</a:t>
            </a:r>
            <a:r>
              <a:rPr lang="zh-CN" altLang="en-US" sz="1200" b="0" i="0" kern="1200" dirty="0">
                <a:solidFill>
                  <a:schemeClr val="tx1"/>
                </a:solidFill>
                <a:effectLst/>
                <a:latin typeface="Arial" pitchFamily="34" charset="0"/>
                <a:ea typeface="Geneva" pitchFamily="-105" charset="-128"/>
                <a:cs typeface="Geneva" pitchFamily="-105" charset="-128"/>
              </a:rPr>
              <a:t>）</a:t>
            </a:r>
            <a:endParaRPr lang="en-US" altLang="zh-CN" sz="1200" b="0" i="0" kern="1200" dirty="0">
              <a:solidFill>
                <a:schemeClr val="tx1"/>
              </a:solidFill>
              <a:effectLst/>
              <a:latin typeface="Arial" pitchFamily="34" charset="0"/>
              <a:ea typeface="Geneva" pitchFamily="-105" charset="-128"/>
              <a:cs typeface="Geneva" pitchFamily="-105" charset="-128"/>
            </a:endParaRPr>
          </a:p>
          <a:p>
            <a:endParaRPr lang="en-US" altLang="zh-CN" sz="1200" b="0" i="0" kern="1200" dirty="0">
              <a:solidFill>
                <a:schemeClr val="tx1"/>
              </a:solidFill>
              <a:effectLst/>
              <a:latin typeface="Arial" pitchFamily="34" charset="0"/>
              <a:ea typeface="Geneva" pitchFamily="-105" charset="-128"/>
              <a:cs typeface="Geneva" pitchFamily="-105" charset="-128"/>
            </a:endParaRPr>
          </a:p>
        </p:txBody>
      </p:sp>
    </p:spTree>
    <p:extLst>
      <p:ext uri="{BB962C8B-B14F-4D97-AF65-F5344CB8AC3E}">
        <p14:creationId xmlns:p14="http://schemas.microsoft.com/office/powerpoint/2010/main" val="4085252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788868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_Bottom">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0403" y="840372"/>
            <a:ext cx="5361517" cy="617373"/>
          </a:xfrm>
          <a:prstGeom prst="rect">
            <a:avLst/>
          </a:prstGeom>
        </p:spPr>
        <p:txBody>
          <a:bodyPr lIns="0" tIns="0" anchor="t" anchorCtr="0">
            <a:noAutofit/>
          </a:bodyPr>
          <a:lstStyle>
            <a:lvl1pPr algn="l">
              <a:lnSpc>
                <a:spcPts val="3900"/>
              </a:lnSpc>
              <a:defRPr sz="3601" b="0" spc="0" baseline="0">
                <a:solidFill>
                  <a:schemeClr val="accent1"/>
                </a:solidFill>
                <a:latin typeface="Arial" pitchFamily="34" charset="0"/>
                <a:cs typeface="Arial" pitchFamily="34" charset="0"/>
              </a:defRPr>
            </a:lvl1pPr>
          </a:lstStyle>
          <a:p>
            <a:r>
              <a:rPr lang="en-US" dirty="0"/>
              <a:t>Title</a:t>
            </a:r>
            <a:endParaRPr lang="en-GB" dirty="0"/>
          </a:p>
        </p:txBody>
      </p:sp>
      <p:sp>
        <p:nvSpPr>
          <p:cNvPr id="33" name="Text Placeholder 32"/>
          <p:cNvSpPr>
            <a:spLocks noGrp="1"/>
          </p:cNvSpPr>
          <p:nvPr>
            <p:ph type="body" sz="quarter" idx="10" hasCustomPrompt="1"/>
          </p:nvPr>
        </p:nvSpPr>
        <p:spPr>
          <a:xfrm>
            <a:off x="660403" y="1457742"/>
            <a:ext cx="5361517"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accent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altLang="zh-CN" dirty="0"/>
              <a:t>Date</a:t>
            </a:r>
            <a:endParaRPr lang="en-US" dirty="0"/>
          </a:p>
        </p:txBody>
      </p:sp>
      <p:sp>
        <p:nvSpPr>
          <p:cNvPr id="5" name="Text Placeholder 32"/>
          <p:cNvSpPr>
            <a:spLocks noGrp="1"/>
          </p:cNvSpPr>
          <p:nvPr>
            <p:ph type="body" sz="quarter" idx="11" hasCustomPrompt="1"/>
          </p:nvPr>
        </p:nvSpPr>
        <p:spPr>
          <a:xfrm>
            <a:off x="660403" y="1925304"/>
            <a:ext cx="5361517"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accent1"/>
                </a:solidFill>
                <a:latin typeface="Arial"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altLang="zh-CN" dirty="0"/>
              <a:t>Name</a:t>
            </a:r>
            <a:endParaRPr lang="en-US" dirty="0"/>
          </a:p>
        </p:txBody>
      </p:sp>
    </p:spTree>
    <p:extLst>
      <p:ext uri="{BB962C8B-B14F-4D97-AF65-F5344CB8AC3E}">
        <p14:creationId xmlns:p14="http://schemas.microsoft.com/office/powerpoint/2010/main" val="217051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662400" y="1137285"/>
            <a:ext cx="10869200" cy="508000"/>
          </a:xfrm>
          <a:prstGeom prst="rect">
            <a:avLst/>
          </a:prstGeom>
        </p:spPr>
        <p:txBody>
          <a:bodyPr lIns="0"/>
          <a:lstStyle>
            <a:lvl1pPr marL="0" indent="0">
              <a:buNone/>
              <a:defRPr sz="2601">
                <a:solidFill>
                  <a:schemeClr val="tx1"/>
                </a:solidFill>
              </a:defRPr>
            </a:lvl1pPr>
            <a:lvl2pPr>
              <a:defRPr sz="2601"/>
            </a:lvl2pPr>
            <a:lvl3pPr>
              <a:defRPr sz="2399"/>
            </a:lvl3pPr>
            <a:lvl4pPr>
              <a:defRPr sz="2200"/>
            </a:lvl4pPr>
            <a:lvl5pPr>
              <a:defRPr sz="2000"/>
            </a:lvl5pPr>
          </a:lstStyle>
          <a:p>
            <a:pPr lvl="0"/>
            <a:r>
              <a:rPr lang="en-US" dirty="0"/>
              <a:t>Click to edit Master text styles</a:t>
            </a:r>
          </a:p>
        </p:txBody>
      </p:sp>
      <p:sp>
        <p:nvSpPr>
          <p:cNvPr id="8" name="Content Placeholder 7"/>
          <p:cNvSpPr>
            <a:spLocks noGrp="1"/>
          </p:cNvSpPr>
          <p:nvPr>
            <p:ph sz="quarter" idx="11"/>
          </p:nvPr>
        </p:nvSpPr>
        <p:spPr>
          <a:xfrm>
            <a:off x="662400" y="1645286"/>
            <a:ext cx="10869200" cy="474440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endParaRPr lang="en-AU" dirty="0"/>
          </a:p>
        </p:txBody>
      </p:sp>
      <p:sp>
        <p:nvSpPr>
          <p:cNvPr id="5" name="Footer Placeholder 4"/>
          <p:cNvSpPr>
            <a:spLocks noGrp="1"/>
          </p:cNvSpPr>
          <p:nvPr>
            <p:ph type="ftr" sz="quarter" idx="12"/>
          </p:nvPr>
        </p:nvSpPr>
        <p:spPr/>
        <p:txBody>
          <a:bodyPr/>
          <a:lstStyle/>
          <a:p>
            <a:r>
              <a:rPr lang="en-AU" altLang="zh-CN" dirty="0"/>
              <a:t>Copyright © 2019  Inossem  All rights reserved.</a:t>
            </a:r>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88268895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a:t>Click to edit Master title style</a:t>
            </a:r>
            <a:endParaRPr lang="en-AU"/>
          </a:p>
        </p:txBody>
      </p:sp>
      <p:sp>
        <p:nvSpPr>
          <p:cNvPr id="4" name="Content Placeholder 3"/>
          <p:cNvSpPr>
            <a:spLocks noGrp="1"/>
          </p:cNvSpPr>
          <p:nvPr>
            <p:ph sz="quarter" idx="16"/>
          </p:nvPr>
        </p:nvSpPr>
        <p:spPr>
          <a:xfrm>
            <a:off x="657397" y="1131223"/>
            <a:ext cx="5364521" cy="5258467"/>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3" name="Content Placeholder 3"/>
          <p:cNvSpPr>
            <a:spLocks noGrp="1"/>
          </p:cNvSpPr>
          <p:nvPr>
            <p:ph sz="quarter" idx="17"/>
          </p:nvPr>
        </p:nvSpPr>
        <p:spPr>
          <a:xfrm>
            <a:off x="6170088" y="1131223"/>
            <a:ext cx="5361517" cy="5258467"/>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Footer Placeholder 1"/>
          <p:cNvSpPr>
            <a:spLocks noGrp="1"/>
          </p:cNvSpPr>
          <p:nvPr>
            <p:ph type="ftr" sz="quarter" idx="18"/>
          </p:nvPr>
        </p:nvSpPr>
        <p:spPr/>
        <p:txBody>
          <a:bodyPr/>
          <a:lstStyle/>
          <a:p>
            <a:r>
              <a:rPr lang="en-AU" altLang="zh-CN" dirty="0"/>
              <a:t>Copyright © 2019  Inossem  All rights reserved.</a:t>
            </a:r>
          </a:p>
        </p:txBody>
      </p:sp>
    </p:spTree>
    <p:extLst>
      <p:ext uri="{BB962C8B-B14F-4D97-AF65-F5344CB8AC3E}">
        <p14:creationId xmlns:p14="http://schemas.microsoft.com/office/powerpoint/2010/main" val="409597556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a:t>Click to edit Master title style</a:t>
            </a:r>
            <a:endParaRPr lang="en-AU" dirty="0"/>
          </a:p>
        </p:txBody>
      </p:sp>
      <p:sp>
        <p:nvSpPr>
          <p:cNvPr id="6" name="Text Placeholder 16"/>
          <p:cNvSpPr>
            <a:spLocks noGrp="1"/>
          </p:cNvSpPr>
          <p:nvPr>
            <p:ph type="body" sz="quarter" idx="10"/>
          </p:nvPr>
        </p:nvSpPr>
        <p:spPr>
          <a:xfrm>
            <a:off x="662400" y="1137285"/>
            <a:ext cx="10869200" cy="508000"/>
          </a:xfrm>
          <a:prstGeom prst="rect">
            <a:avLst/>
          </a:prstGeom>
        </p:spPr>
        <p:txBody>
          <a:bodyPr lIns="0"/>
          <a:lstStyle>
            <a:lvl1pPr marL="0" indent="0">
              <a:buNone/>
              <a:defRPr sz="2601">
                <a:solidFill>
                  <a:schemeClr val="tx2"/>
                </a:solidFill>
              </a:defRPr>
            </a:lvl1pPr>
            <a:lvl2pPr>
              <a:defRPr sz="2601"/>
            </a:lvl2pPr>
            <a:lvl3pPr>
              <a:defRPr sz="2399"/>
            </a:lvl3pPr>
            <a:lvl4pPr>
              <a:defRPr sz="2200"/>
            </a:lvl4pPr>
            <a:lvl5pPr>
              <a:defRPr sz="2000"/>
            </a:lvl5pPr>
          </a:lstStyle>
          <a:p>
            <a:pPr lvl="0"/>
            <a:r>
              <a:rPr lang="en-US" dirty="0"/>
              <a:t>Click to edit Master text styles</a:t>
            </a:r>
          </a:p>
        </p:txBody>
      </p:sp>
      <p:sp>
        <p:nvSpPr>
          <p:cNvPr id="2" name="Footer Placeholder 1"/>
          <p:cNvSpPr>
            <a:spLocks noGrp="1"/>
          </p:cNvSpPr>
          <p:nvPr>
            <p:ph type="ftr" sz="quarter" idx="13"/>
          </p:nvPr>
        </p:nvSpPr>
        <p:spPr/>
        <p:txBody>
          <a:bodyPr/>
          <a:lstStyle/>
          <a:p>
            <a:r>
              <a:rPr lang="en-AU" altLang="zh-CN" dirty="0"/>
              <a:t>Copyright © 2019  Inossem  All rights reserved.</a:t>
            </a:r>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a:t>Click to edit Master title style</a:t>
            </a:r>
            <a:endParaRPr lang="en-AU"/>
          </a:p>
        </p:txBody>
      </p:sp>
      <p:sp>
        <p:nvSpPr>
          <p:cNvPr id="2" name="Footer Placeholder 1"/>
          <p:cNvSpPr>
            <a:spLocks noGrp="1"/>
          </p:cNvSpPr>
          <p:nvPr>
            <p:ph type="ftr" sz="quarter" idx="12"/>
          </p:nvPr>
        </p:nvSpPr>
        <p:spPr/>
        <p:txBody>
          <a:bodyPr/>
          <a:lstStyle/>
          <a:p>
            <a:r>
              <a:rPr lang="en-AU" altLang="zh-CN" dirty="0"/>
              <a:t>Copyright © 2019  Inossem  All rights reserved.</a:t>
            </a:r>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rgbClr val="49CBC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2521" y="749080"/>
            <a:ext cx="10869083" cy="1161492"/>
          </a:xfrm>
          <a:prstGeom prst="rect">
            <a:avLst/>
          </a:prstGeom>
        </p:spPr>
        <p:txBody>
          <a:bodyPr lIns="0" tIns="0" anchor="b" anchorCtr="0">
            <a:noAutofit/>
          </a:bodyPr>
          <a:lstStyle>
            <a:lvl1pPr algn="l">
              <a:lnSpc>
                <a:spcPts val="3900"/>
              </a:lnSpc>
              <a:defRPr sz="3601" b="0" spc="0" baseline="0">
                <a:solidFill>
                  <a:schemeClr val="bg1"/>
                </a:solidFill>
                <a:latin typeface="Arial" pitchFamily="34" charset="0"/>
                <a:cs typeface="Arial" pitchFamily="34" charset="0"/>
              </a:defRPr>
            </a:lvl1pPr>
          </a:lstStyle>
          <a:p>
            <a:r>
              <a:rPr lang="en-US" dirty="0"/>
              <a:t>Click to edit Master title style </a:t>
            </a:r>
            <a:endParaRPr lang="en-GB" dirty="0"/>
          </a:p>
        </p:txBody>
      </p:sp>
      <p:sp>
        <p:nvSpPr>
          <p:cNvPr id="5" name="Slide Number Placeholder 4"/>
          <p:cNvSpPr>
            <a:spLocks noGrp="1"/>
          </p:cNvSpPr>
          <p:nvPr>
            <p:ph type="sldNum" sz="quarter" idx="4"/>
          </p:nvPr>
        </p:nvSpPr>
        <p:spPr>
          <a:xfrm>
            <a:off x="11014232" y="6565900"/>
            <a:ext cx="677793"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pPr>
              <a:defRPr/>
            </a:pPr>
            <a:fld id="{90CBDC3A-D49F-4631-A8C7-55D59B33E5FA}" type="slidenum">
              <a:rPr lang="en-US" smtClean="0"/>
              <a:pPr>
                <a:defRPr/>
              </a:pPr>
              <a:t>‹#›</a:t>
            </a:fld>
            <a:endParaRPr lang="en-US" dirty="0"/>
          </a:p>
        </p:txBody>
      </p:sp>
      <p:sp>
        <p:nvSpPr>
          <p:cNvPr id="3" name="Footer Placeholder 2"/>
          <p:cNvSpPr>
            <a:spLocks noGrp="1"/>
          </p:cNvSpPr>
          <p:nvPr>
            <p:ph type="ftr" sz="quarter" idx="10"/>
          </p:nvPr>
        </p:nvSpPr>
        <p:spPr/>
        <p:txBody>
          <a:bodyPr/>
          <a:lstStyle>
            <a:lvl1pPr>
              <a:defRPr>
                <a:solidFill>
                  <a:schemeClr val="bg1"/>
                </a:solidFill>
              </a:defRPr>
            </a:lvl1pPr>
          </a:lstStyle>
          <a:p>
            <a:r>
              <a:rPr lang="en-AU" altLang="zh-CN" dirty="0"/>
              <a:t>Copyright © 2019  Inossem  All rights reserved.</a:t>
            </a:r>
          </a:p>
        </p:txBody>
      </p:sp>
    </p:spTree>
    <p:extLst>
      <p:ext uri="{BB962C8B-B14F-4D97-AF65-F5344CB8AC3E}">
        <p14:creationId xmlns:p14="http://schemas.microsoft.com/office/powerpoint/2010/main" val="164311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gradFill>
          <a:gsLst>
            <a:gs pos="0">
              <a:schemeClr val="tx2"/>
            </a:gs>
            <a:gs pos="100000">
              <a:schemeClr val="tx1"/>
            </a:gs>
          </a:gsLst>
          <a:lin ang="18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2521" y="748800"/>
            <a:ext cx="10869083" cy="1161492"/>
          </a:xfrm>
          <a:prstGeom prst="rect">
            <a:avLst/>
          </a:prstGeom>
        </p:spPr>
        <p:txBody>
          <a:bodyPr lIns="0" tIns="0" anchor="b" anchorCtr="0">
            <a:noAutofit/>
          </a:bodyPr>
          <a:lstStyle>
            <a:lvl1pPr algn="l">
              <a:lnSpc>
                <a:spcPts val="3900"/>
              </a:lnSpc>
              <a:defRPr sz="3601" b="0" spc="0" baseline="0">
                <a:solidFill>
                  <a:schemeClr val="bg1"/>
                </a:solidFill>
                <a:latin typeface="Arial" pitchFamily="34" charset="0"/>
                <a:cs typeface="Arial" pitchFamily="34" charset="0"/>
              </a:defRPr>
            </a:lvl1pPr>
          </a:lstStyle>
          <a:p>
            <a:r>
              <a:rPr lang="en-US" dirty="0"/>
              <a:t>Click to edit Master title style </a:t>
            </a:r>
            <a:endParaRPr lang="en-GB" dirty="0"/>
          </a:p>
        </p:txBody>
      </p:sp>
      <p:sp>
        <p:nvSpPr>
          <p:cNvPr id="5" name="Slide Number Placeholder 4"/>
          <p:cNvSpPr>
            <a:spLocks noGrp="1"/>
          </p:cNvSpPr>
          <p:nvPr>
            <p:ph type="sldNum" sz="quarter" idx="4"/>
          </p:nvPr>
        </p:nvSpPr>
        <p:spPr>
          <a:xfrm>
            <a:off x="11110484" y="6565900"/>
            <a:ext cx="677793" cy="1524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defRPr>
            </a:lvl1pPr>
          </a:lstStyle>
          <a:p>
            <a:pPr>
              <a:defRPr/>
            </a:pPr>
            <a:fld id="{90CBDC3A-D49F-4631-A8C7-55D59B33E5FA}" type="slidenum">
              <a:rPr lang="en-US" smtClean="0"/>
              <a:pPr>
                <a:defRPr/>
              </a:pPr>
              <a:t>‹#›</a:t>
            </a:fld>
            <a:endParaRPr lang="en-US" dirty="0"/>
          </a:p>
        </p:txBody>
      </p:sp>
      <p:sp>
        <p:nvSpPr>
          <p:cNvPr id="3" name="Footer Placeholder 2"/>
          <p:cNvSpPr>
            <a:spLocks noGrp="1"/>
          </p:cNvSpPr>
          <p:nvPr>
            <p:ph type="ftr" sz="quarter" idx="10"/>
          </p:nvPr>
        </p:nvSpPr>
        <p:spPr/>
        <p:txBody>
          <a:bodyPr/>
          <a:lstStyle>
            <a:lvl1pPr>
              <a:defRPr>
                <a:solidFill>
                  <a:schemeClr val="bg1"/>
                </a:solidFill>
              </a:defRPr>
            </a:lvl1pPr>
          </a:lstStyle>
          <a:p>
            <a:r>
              <a:rPr lang="en-AU" altLang="zh-CN" dirty="0"/>
              <a:t>Copyright © 2019  Inossem  All rights reserved.</a:t>
            </a:r>
          </a:p>
        </p:txBody>
      </p:sp>
    </p:spTree>
    <p:extLst>
      <p:ext uri="{BB962C8B-B14F-4D97-AF65-F5344CB8AC3E}">
        <p14:creationId xmlns:p14="http://schemas.microsoft.com/office/powerpoint/2010/main" val="2107183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2521" y="959238"/>
            <a:ext cx="10869083" cy="5269865"/>
          </a:xfrm>
          <a:prstGeom prst="rect">
            <a:avLst/>
          </a:prstGeom>
        </p:spPr>
        <p:txBody>
          <a:bodyPr vert="horz"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Placeholder 1"/>
          <p:cNvSpPr>
            <a:spLocks noGrp="1"/>
          </p:cNvSpPr>
          <p:nvPr>
            <p:ph type="title"/>
          </p:nvPr>
        </p:nvSpPr>
        <p:spPr>
          <a:xfrm>
            <a:off x="662400" y="-304796"/>
            <a:ext cx="10869200" cy="1002979"/>
          </a:xfrm>
          <a:prstGeom prst="rect">
            <a:avLst/>
          </a:prstGeom>
        </p:spPr>
        <p:txBody>
          <a:bodyPr vert="horz" lIns="0" tIns="45720" rIns="91440" bIns="0" rtlCol="0" anchor="b" anchorCtr="0">
            <a:normAutofit/>
          </a:bodyPr>
          <a:lstStyle/>
          <a:p>
            <a:pPr lvl="0"/>
            <a:r>
              <a:rPr lang="en-US" dirty="0"/>
              <a:t>Click to edit Master title style</a:t>
            </a:r>
            <a:endParaRPr lang="en-AU" dirty="0"/>
          </a:p>
        </p:txBody>
      </p:sp>
      <p:sp>
        <p:nvSpPr>
          <p:cNvPr id="5" name="Slide Number Placeholder 4"/>
          <p:cNvSpPr>
            <a:spLocks noGrp="1"/>
          </p:cNvSpPr>
          <p:nvPr>
            <p:ph type="sldNum" sz="quarter" idx="4"/>
          </p:nvPr>
        </p:nvSpPr>
        <p:spPr>
          <a:xfrm>
            <a:off x="11222778" y="6546849"/>
            <a:ext cx="677793" cy="157164"/>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defRPr>
            </a:lvl1pPr>
          </a:lstStyle>
          <a:p>
            <a:pPr>
              <a:defRPr/>
            </a:pPr>
            <a:fld id="{90CBDC3A-D49F-4631-A8C7-55D59B33E5FA}" type="slidenum">
              <a:rPr lang="en-US" smtClean="0"/>
              <a:pPr>
                <a:defRPr/>
              </a:pPr>
              <a:t>‹#›</a:t>
            </a:fld>
            <a:endParaRPr lang="en-US" dirty="0"/>
          </a:p>
        </p:txBody>
      </p:sp>
      <p:sp>
        <p:nvSpPr>
          <p:cNvPr id="8" name="Agfa Text" hidden="1"/>
          <p:cNvSpPr txBox="1"/>
          <p:nvPr userDrawn="1"/>
        </p:nvSpPr>
        <p:spPr>
          <a:xfrm>
            <a:off x="5461001" y="5022851"/>
            <a:ext cx="5803900" cy="923330"/>
          </a:xfrm>
          <a:prstGeom prst="rect">
            <a:avLst/>
          </a:prstGeom>
          <a:noFill/>
        </p:spPr>
        <p:txBody>
          <a:bodyPr wrap="square" rtlCol="0">
            <a:spAutoFit/>
          </a:bodyPr>
          <a:lstStyle/>
          <a:p>
            <a:r>
              <a:rPr lang="en-AU" dirty="0">
                <a:latin typeface="Agfa Rotis Sans Serif" pitchFamily="2" charset="0"/>
              </a:rPr>
              <a:t>ABCDEFGHIJKLMNOPQRSTUVWXYZ</a:t>
            </a:r>
          </a:p>
          <a:p>
            <a:r>
              <a:rPr lang="en-AU" dirty="0" err="1">
                <a:latin typeface="Agfa Rotis Sans Serif" pitchFamily="2" charset="0"/>
              </a:rPr>
              <a:t>abcdefghijklmnopqrstuvwxyz</a:t>
            </a:r>
            <a:endParaRPr lang="en-AU" dirty="0">
              <a:latin typeface="Agfa Rotis Sans Serif" pitchFamily="2" charset="0"/>
            </a:endParaRPr>
          </a:p>
          <a:p>
            <a:r>
              <a:rPr lang="en-AU" dirty="0">
                <a:latin typeface="Agfa Rotis Sans Serif" pitchFamily="2" charset="0"/>
              </a:rPr>
              <a:t>`1234567890-=[]\;’,./~!@#$%^&amp;*()_+{}|:”&lt;&gt;?</a:t>
            </a:r>
          </a:p>
        </p:txBody>
      </p:sp>
      <p:sp>
        <p:nvSpPr>
          <p:cNvPr id="4" name="Footer Placeholder 3"/>
          <p:cNvSpPr>
            <a:spLocks noGrp="1"/>
          </p:cNvSpPr>
          <p:nvPr>
            <p:ph type="ftr" sz="quarter" idx="3"/>
          </p:nvPr>
        </p:nvSpPr>
        <p:spPr>
          <a:xfrm>
            <a:off x="229266" y="6546849"/>
            <a:ext cx="3860800" cy="157164"/>
          </a:xfrm>
          <a:prstGeom prst="rect">
            <a:avLst/>
          </a:prstGeom>
          <a:noFill/>
        </p:spPr>
        <p:txBody>
          <a:bodyPr wrap="square" lIns="0" anchor="ctr" anchorCtr="0">
            <a:noAutofit/>
          </a:bodyPr>
          <a:lstStyle>
            <a:lvl1pPr>
              <a:defRPr lang="en-AU" sz="900">
                <a:solidFill>
                  <a:schemeClr val="tx2"/>
                </a:solidFill>
              </a:defRPr>
            </a:lvl1pPr>
          </a:lstStyle>
          <a:p>
            <a:r>
              <a:rPr lang="en-AU" altLang="zh-CN" dirty="0"/>
              <a:t>Copyright © 2019  Inossem  All rights reserved.</a:t>
            </a:r>
          </a:p>
        </p:txBody>
      </p:sp>
    </p:spTree>
  </p:cSld>
  <p:clrMap bg1="lt1" tx1="dk1" bg2="lt2" tx2="dk2" accent1="accent1" accent2="accent2" accent3="accent3" accent4="accent4" accent5="accent5" accent6="accent6" hlink="hlink" folHlink="folHlink"/>
  <p:sldLayoutIdLst>
    <p:sldLayoutId id="2147483732" r:id="rId1"/>
    <p:sldLayoutId id="2147483720" r:id="rId2"/>
    <p:sldLayoutId id="2147483725" r:id="rId3"/>
    <p:sldLayoutId id="2147483726" r:id="rId4"/>
    <p:sldLayoutId id="2147483727" r:id="rId5"/>
    <p:sldLayoutId id="2147483723" r:id="rId6"/>
    <p:sldLayoutId id="2147483724" r:id="rId7"/>
  </p:sldLayoutIdLst>
  <p:hf hdr="0" dt="0"/>
  <p:txStyles>
    <p:titleStyle>
      <a:lvl1pPr algn="l" rtl="0" eaLnBrk="1" fontAlgn="base" hangingPunct="1">
        <a:lnSpc>
          <a:spcPct val="100000"/>
        </a:lnSpc>
        <a:spcBef>
          <a:spcPct val="0"/>
        </a:spcBef>
        <a:spcAft>
          <a:spcPct val="0"/>
        </a:spcAft>
        <a:buFont typeface="Arial" charset="0"/>
        <a:defRPr lang="en-AU" sz="2801" b="1" kern="1200" spc="0" baseline="0" dirty="0" smtClean="0">
          <a:solidFill>
            <a:schemeClr val="tx1"/>
          </a:solidFill>
          <a:latin typeface="+mj-lt"/>
          <a:ea typeface="微软雅黑" charset="-122"/>
          <a:cs typeface="Arial" pitchFamily="34" charset="0"/>
        </a:defRPr>
      </a:lvl1pPr>
      <a:lvl2pPr algn="l" rtl="0" eaLnBrk="1" fontAlgn="base" hangingPunct="1">
        <a:lnSpc>
          <a:spcPts val="2601"/>
        </a:lnSpc>
        <a:spcBef>
          <a:spcPct val="0"/>
        </a:spcBef>
        <a:spcAft>
          <a:spcPct val="0"/>
        </a:spcAft>
        <a:buFont typeface="Arial" charset="0"/>
        <a:defRPr sz="2399">
          <a:solidFill>
            <a:schemeClr val="tx1"/>
          </a:solidFill>
          <a:latin typeface="Arial" pitchFamily="-105" charset="-52"/>
          <a:ea typeface="Arial" pitchFamily="-105" charset="-52"/>
          <a:cs typeface="Arial" pitchFamily="-105" charset="-52"/>
        </a:defRPr>
      </a:lvl2pPr>
      <a:lvl3pPr algn="l" rtl="0" eaLnBrk="1" fontAlgn="base" hangingPunct="1">
        <a:lnSpc>
          <a:spcPts val="2601"/>
        </a:lnSpc>
        <a:spcBef>
          <a:spcPct val="0"/>
        </a:spcBef>
        <a:spcAft>
          <a:spcPct val="0"/>
        </a:spcAft>
        <a:buFont typeface="Arial" charset="0"/>
        <a:defRPr sz="2399">
          <a:solidFill>
            <a:schemeClr val="tx1"/>
          </a:solidFill>
          <a:latin typeface="Arial" pitchFamily="-105" charset="-52"/>
          <a:ea typeface="Arial" pitchFamily="-105" charset="-52"/>
          <a:cs typeface="Arial" pitchFamily="-105" charset="-52"/>
        </a:defRPr>
      </a:lvl3pPr>
      <a:lvl4pPr algn="l" rtl="0" eaLnBrk="1" fontAlgn="base" hangingPunct="1">
        <a:lnSpc>
          <a:spcPts val="2601"/>
        </a:lnSpc>
        <a:spcBef>
          <a:spcPct val="0"/>
        </a:spcBef>
        <a:spcAft>
          <a:spcPct val="0"/>
        </a:spcAft>
        <a:buFont typeface="Arial" charset="0"/>
        <a:defRPr sz="2399">
          <a:solidFill>
            <a:schemeClr val="tx1"/>
          </a:solidFill>
          <a:latin typeface="Arial" pitchFamily="-105" charset="-52"/>
          <a:ea typeface="Arial" pitchFamily="-105" charset="-52"/>
          <a:cs typeface="Arial" pitchFamily="-105" charset="-52"/>
        </a:defRPr>
      </a:lvl4pPr>
      <a:lvl5pPr algn="l" rtl="0" eaLnBrk="1" fontAlgn="base" hangingPunct="1">
        <a:lnSpc>
          <a:spcPts val="2601"/>
        </a:lnSpc>
        <a:spcBef>
          <a:spcPct val="0"/>
        </a:spcBef>
        <a:spcAft>
          <a:spcPct val="0"/>
        </a:spcAft>
        <a:buFont typeface="Arial" charset="0"/>
        <a:defRPr sz="2399">
          <a:solidFill>
            <a:schemeClr val="tx1"/>
          </a:solidFill>
          <a:latin typeface="Arial" pitchFamily="-105" charset="-52"/>
          <a:ea typeface="Arial" pitchFamily="-105" charset="-52"/>
          <a:cs typeface="Arial" pitchFamily="-105" charset="-52"/>
        </a:defRPr>
      </a:lvl5pPr>
      <a:lvl6pPr marL="457222" algn="l" rtl="0" eaLnBrk="1" fontAlgn="base" hangingPunct="1">
        <a:spcBef>
          <a:spcPct val="0"/>
        </a:spcBef>
        <a:spcAft>
          <a:spcPct val="0"/>
        </a:spcAft>
        <a:buFont typeface="Arial" pitchFamily="-105" charset="-52"/>
        <a:defRPr sz="2601">
          <a:solidFill>
            <a:schemeClr val="tx1"/>
          </a:solidFill>
          <a:latin typeface="Arial" pitchFamily="-105" charset="-52"/>
          <a:ea typeface="Arial" pitchFamily="-105" charset="-52"/>
          <a:cs typeface="Arial" pitchFamily="-105" charset="-52"/>
        </a:defRPr>
      </a:lvl6pPr>
      <a:lvl7pPr marL="914444" algn="l" rtl="0" eaLnBrk="1" fontAlgn="base" hangingPunct="1">
        <a:spcBef>
          <a:spcPct val="0"/>
        </a:spcBef>
        <a:spcAft>
          <a:spcPct val="0"/>
        </a:spcAft>
        <a:buFont typeface="Arial" pitchFamily="-105" charset="-52"/>
        <a:defRPr sz="2601">
          <a:solidFill>
            <a:schemeClr val="tx1"/>
          </a:solidFill>
          <a:latin typeface="Arial" pitchFamily="-105" charset="-52"/>
          <a:ea typeface="Arial" pitchFamily="-105" charset="-52"/>
          <a:cs typeface="Arial" pitchFamily="-105" charset="-52"/>
        </a:defRPr>
      </a:lvl7pPr>
      <a:lvl8pPr marL="1371668" algn="l" rtl="0" eaLnBrk="1" fontAlgn="base" hangingPunct="1">
        <a:spcBef>
          <a:spcPct val="0"/>
        </a:spcBef>
        <a:spcAft>
          <a:spcPct val="0"/>
        </a:spcAft>
        <a:buFont typeface="Arial" pitchFamily="-105" charset="-52"/>
        <a:defRPr sz="2601">
          <a:solidFill>
            <a:schemeClr val="tx1"/>
          </a:solidFill>
          <a:latin typeface="Arial" pitchFamily="-105" charset="-52"/>
          <a:ea typeface="Arial" pitchFamily="-105" charset="-52"/>
          <a:cs typeface="Arial" pitchFamily="-105" charset="-52"/>
        </a:defRPr>
      </a:lvl8pPr>
      <a:lvl9pPr marL="1828890" algn="l" rtl="0" eaLnBrk="1" fontAlgn="base" hangingPunct="1">
        <a:spcBef>
          <a:spcPct val="0"/>
        </a:spcBef>
        <a:spcAft>
          <a:spcPct val="0"/>
        </a:spcAft>
        <a:buFont typeface="Arial" pitchFamily="-105" charset="-52"/>
        <a:defRPr sz="2601">
          <a:solidFill>
            <a:schemeClr val="tx1"/>
          </a:solidFill>
          <a:latin typeface="Arial" pitchFamily="-105" charset="-52"/>
          <a:ea typeface="Arial" pitchFamily="-105" charset="-52"/>
          <a:cs typeface="Arial" pitchFamily="-105" charset="-52"/>
        </a:defRPr>
      </a:lvl9pPr>
    </p:titleStyle>
    <p:bodyStyle>
      <a:lvl1pPr marL="263538" indent="-263538" algn="l" rtl="0" eaLnBrk="1" fontAlgn="base" hangingPunct="1">
        <a:spcBef>
          <a:spcPts val="601"/>
        </a:spcBef>
        <a:spcAft>
          <a:spcPct val="0"/>
        </a:spcAft>
        <a:buFont typeface="Arial" pitchFamily="34" charset="0"/>
        <a:buChar char="•"/>
        <a:defRPr sz="2601" kern="1200">
          <a:solidFill>
            <a:schemeClr val="tx1"/>
          </a:solidFill>
          <a:latin typeface="+mn-lt"/>
          <a:ea typeface="Georgia" charset="0"/>
          <a:cs typeface="Georgia" charset="0"/>
        </a:defRPr>
      </a:lvl1pPr>
      <a:lvl2pPr marL="538189" indent="-274651" algn="l" rtl="0" eaLnBrk="1" fontAlgn="base" hangingPunct="1">
        <a:spcBef>
          <a:spcPts val="601"/>
        </a:spcBef>
        <a:spcAft>
          <a:spcPct val="0"/>
        </a:spcAft>
        <a:buFont typeface="Arial" pitchFamily="34" charset="0"/>
        <a:buChar char="–"/>
        <a:defRPr sz="2399" kern="1200">
          <a:solidFill>
            <a:schemeClr val="tx1"/>
          </a:solidFill>
          <a:latin typeface="+mn-lt"/>
          <a:ea typeface="Georgia" charset="0"/>
          <a:cs typeface="Georgia" charset="0"/>
        </a:defRPr>
      </a:lvl2pPr>
      <a:lvl3pPr marL="803315" indent="-265126" algn="l" rtl="0" eaLnBrk="1" fontAlgn="base" hangingPunct="1">
        <a:spcBef>
          <a:spcPts val="601"/>
        </a:spcBef>
        <a:spcAft>
          <a:spcPct val="0"/>
        </a:spcAft>
        <a:buFont typeface="Arial" pitchFamily="34" charset="0"/>
        <a:buChar char="•"/>
        <a:defRPr sz="2200" kern="1200">
          <a:solidFill>
            <a:schemeClr val="tx1"/>
          </a:solidFill>
          <a:latin typeface="+mn-lt"/>
          <a:ea typeface="Georgia" charset="0"/>
          <a:cs typeface="Georgia" charset="0"/>
        </a:defRPr>
      </a:lvl3pPr>
      <a:lvl4pPr marL="1076378" indent="-273063" algn="l" rtl="0" eaLnBrk="1" fontAlgn="base" hangingPunct="1">
        <a:spcBef>
          <a:spcPts val="601"/>
        </a:spcBef>
        <a:spcAft>
          <a:spcPct val="0"/>
        </a:spcAft>
        <a:buFont typeface="Arial" pitchFamily="34" charset="0"/>
        <a:buChar char="–"/>
        <a:defRPr sz="2000" kern="1200">
          <a:solidFill>
            <a:schemeClr val="tx1"/>
          </a:solidFill>
          <a:latin typeface="+mn-lt"/>
          <a:ea typeface="Georgia" charset="0"/>
          <a:cs typeface="Georgia" charset="0"/>
        </a:defRPr>
      </a:lvl4pPr>
      <a:lvl5pPr marL="1341504" indent="-265126" algn="l" rtl="0" eaLnBrk="1" fontAlgn="base" hangingPunct="1">
        <a:spcBef>
          <a:spcPts val="601"/>
        </a:spcBef>
        <a:spcAft>
          <a:spcPct val="0"/>
        </a:spcAft>
        <a:buFont typeface="Arial" pitchFamily="34" charset="0"/>
        <a:buChar char="•"/>
        <a:defRPr sz="2000" kern="1200">
          <a:solidFill>
            <a:schemeClr val="tx1"/>
          </a:solidFill>
          <a:latin typeface="+mn-lt"/>
          <a:ea typeface="Georgia" charset="0"/>
          <a:cs typeface="Georgia" charset="0"/>
        </a:defRPr>
      </a:lvl5pPr>
      <a:lvl6pPr marL="2514724" indent="-228612" algn="l" defTabSz="91444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46" indent="-228612" algn="l" defTabSz="91444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67" indent="-228612" algn="l" defTabSz="91444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389" indent="-228612" algn="l" defTabSz="91444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44" rtl="0" eaLnBrk="1" latinLnBrk="0" hangingPunct="1">
        <a:defRPr sz="1801" kern="1200">
          <a:solidFill>
            <a:schemeClr val="tx1"/>
          </a:solidFill>
          <a:latin typeface="+mn-lt"/>
          <a:ea typeface="+mn-ea"/>
          <a:cs typeface="+mn-cs"/>
        </a:defRPr>
      </a:lvl1pPr>
      <a:lvl2pPr marL="457222" algn="l" defTabSz="914444" rtl="0" eaLnBrk="1" latinLnBrk="0" hangingPunct="1">
        <a:defRPr sz="1801" kern="1200">
          <a:solidFill>
            <a:schemeClr val="tx1"/>
          </a:solidFill>
          <a:latin typeface="+mn-lt"/>
          <a:ea typeface="+mn-ea"/>
          <a:cs typeface="+mn-cs"/>
        </a:defRPr>
      </a:lvl2pPr>
      <a:lvl3pPr marL="914444" algn="l" defTabSz="914444" rtl="0" eaLnBrk="1" latinLnBrk="0" hangingPunct="1">
        <a:defRPr sz="1801" kern="1200">
          <a:solidFill>
            <a:schemeClr val="tx1"/>
          </a:solidFill>
          <a:latin typeface="+mn-lt"/>
          <a:ea typeface="+mn-ea"/>
          <a:cs typeface="+mn-cs"/>
        </a:defRPr>
      </a:lvl3pPr>
      <a:lvl4pPr marL="1371668" algn="l" defTabSz="914444" rtl="0" eaLnBrk="1" latinLnBrk="0" hangingPunct="1">
        <a:defRPr sz="1801" kern="1200">
          <a:solidFill>
            <a:schemeClr val="tx1"/>
          </a:solidFill>
          <a:latin typeface="+mn-lt"/>
          <a:ea typeface="+mn-ea"/>
          <a:cs typeface="+mn-cs"/>
        </a:defRPr>
      </a:lvl4pPr>
      <a:lvl5pPr marL="1828890" algn="l" defTabSz="914444" rtl="0" eaLnBrk="1" latinLnBrk="0" hangingPunct="1">
        <a:defRPr sz="1801" kern="1200">
          <a:solidFill>
            <a:schemeClr val="tx1"/>
          </a:solidFill>
          <a:latin typeface="+mn-lt"/>
          <a:ea typeface="+mn-ea"/>
          <a:cs typeface="+mn-cs"/>
        </a:defRPr>
      </a:lvl5pPr>
      <a:lvl6pPr marL="2286112" algn="l" defTabSz="914444" rtl="0" eaLnBrk="1" latinLnBrk="0" hangingPunct="1">
        <a:defRPr sz="1801" kern="1200">
          <a:solidFill>
            <a:schemeClr val="tx1"/>
          </a:solidFill>
          <a:latin typeface="+mn-lt"/>
          <a:ea typeface="+mn-ea"/>
          <a:cs typeface="+mn-cs"/>
        </a:defRPr>
      </a:lvl6pPr>
      <a:lvl7pPr marL="2743333" algn="l" defTabSz="914444" rtl="0" eaLnBrk="1" latinLnBrk="0" hangingPunct="1">
        <a:defRPr sz="1801" kern="1200">
          <a:solidFill>
            <a:schemeClr val="tx1"/>
          </a:solidFill>
          <a:latin typeface="+mn-lt"/>
          <a:ea typeface="+mn-ea"/>
          <a:cs typeface="+mn-cs"/>
        </a:defRPr>
      </a:lvl7pPr>
      <a:lvl8pPr marL="3200555" algn="l" defTabSz="914444" rtl="0" eaLnBrk="1" latinLnBrk="0" hangingPunct="1">
        <a:defRPr sz="1801" kern="1200">
          <a:solidFill>
            <a:schemeClr val="tx1"/>
          </a:solidFill>
          <a:latin typeface="+mn-lt"/>
          <a:ea typeface="+mn-ea"/>
          <a:cs typeface="+mn-cs"/>
        </a:defRPr>
      </a:lvl8pPr>
      <a:lvl9pPr marL="3657780" algn="l" defTabSz="914444"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9.png"/><Relationship Id="rId4" Type="http://schemas.openxmlformats.org/officeDocument/2006/relationships/hyperlink" Target="http://lib.csdn.net/base/operatingsyste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hyperlink" Target="mailto:jia.lei@inossem.com" TargetMode="Externa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0"/>
            <a:ext cx="12191997" cy="6858000"/>
          </a:xfrm>
          <a:prstGeom prst="rect">
            <a:avLst/>
          </a:prstGeom>
        </p:spPr>
      </p:pic>
      <p:sp>
        <p:nvSpPr>
          <p:cNvPr id="2" name="Title 1"/>
          <p:cNvSpPr>
            <a:spLocks noGrp="1"/>
          </p:cNvSpPr>
          <p:nvPr>
            <p:ph type="ctrTitle"/>
          </p:nvPr>
        </p:nvSpPr>
        <p:spPr>
          <a:xfrm>
            <a:off x="660402" y="1562265"/>
            <a:ext cx="8114632" cy="617372"/>
          </a:xfrm>
        </p:spPr>
        <p:txBody>
          <a:bodyPr/>
          <a:lstStyle/>
          <a:p>
            <a:r>
              <a:rPr lang="zh-CN" altLang="en-US" sz="4399" b="1" dirty="0">
                <a:solidFill>
                  <a:schemeClr val="bg1"/>
                </a:solidFill>
                <a:latin typeface="+mj-ea"/>
                <a:ea typeface="+mj-ea"/>
              </a:rPr>
              <a:t>安全</a:t>
            </a:r>
            <a:r>
              <a:rPr lang="en-US" altLang="zh-CN" sz="4399" b="1" dirty="0">
                <a:solidFill>
                  <a:schemeClr val="bg1"/>
                </a:solidFill>
                <a:latin typeface="+mj-ea"/>
                <a:ea typeface="+mj-ea"/>
              </a:rPr>
              <a:t>---</a:t>
            </a:r>
            <a:r>
              <a:rPr lang="zh-CN" altLang="en-US" sz="4399" b="1" dirty="0">
                <a:solidFill>
                  <a:schemeClr val="bg1"/>
                </a:solidFill>
                <a:latin typeface="+mj-ea"/>
                <a:ea typeface="+mj-ea"/>
              </a:rPr>
              <a:t>数据加密分享</a:t>
            </a:r>
            <a:endParaRPr lang="en-AU" sz="4399" b="1" dirty="0">
              <a:solidFill>
                <a:schemeClr val="bg1"/>
              </a:solidFill>
              <a:latin typeface="+mj-ea"/>
              <a:ea typeface="+mj-ea"/>
            </a:endParaRPr>
          </a:p>
        </p:txBody>
      </p:sp>
      <p:sp>
        <p:nvSpPr>
          <p:cNvPr id="8" name="Text Placeholder 7"/>
          <p:cNvSpPr>
            <a:spLocks noGrp="1"/>
          </p:cNvSpPr>
          <p:nvPr>
            <p:ph type="body" sz="quarter" idx="10"/>
          </p:nvPr>
        </p:nvSpPr>
        <p:spPr>
          <a:xfrm>
            <a:off x="660402" y="2965697"/>
            <a:ext cx="5361518" cy="467563"/>
          </a:xfrm>
        </p:spPr>
        <p:txBody>
          <a:bodyPr/>
          <a:lstStyle/>
          <a:p>
            <a:r>
              <a:rPr lang="en-US" altLang="zh-CN" dirty="0">
                <a:solidFill>
                  <a:schemeClr val="bg1"/>
                </a:solidFill>
              </a:rPr>
              <a:t>2020-04-25</a:t>
            </a:r>
            <a:endParaRPr lang="en-AU" dirty="0">
              <a:solidFill>
                <a:schemeClr val="bg1"/>
              </a:solidFill>
              <a:latin typeface="+mj-ea"/>
              <a:ea typeface="+mj-ea"/>
            </a:endParaRPr>
          </a:p>
        </p:txBody>
      </p:sp>
      <p:grpSp>
        <p:nvGrpSpPr>
          <p:cNvPr id="15" name="组 14"/>
          <p:cNvGrpSpPr/>
          <p:nvPr/>
        </p:nvGrpSpPr>
        <p:grpSpPr>
          <a:xfrm>
            <a:off x="9063785" y="5951623"/>
            <a:ext cx="3128212" cy="906380"/>
            <a:chOff x="8237671" y="3288632"/>
            <a:chExt cx="5125404" cy="1649382"/>
          </a:xfrm>
        </p:grpSpPr>
        <p:sp>
          <p:nvSpPr>
            <p:cNvPr id="10" name="副标题 5">
              <a:extLst>
                <a:ext uri="{FF2B5EF4-FFF2-40B4-BE49-F238E27FC236}">
                  <a16:creationId xmlns:a16="http://schemas.microsoft.com/office/drawing/2014/main" id="{E9F4AFD8-16F2-D040-B7C9-75F6B827F3CB}"/>
                </a:ext>
              </a:extLst>
            </p:cNvPr>
            <p:cNvSpPr txBox="1">
              <a:spLocks/>
            </p:cNvSpPr>
            <p:nvPr userDrawn="1"/>
          </p:nvSpPr>
          <p:spPr>
            <a:xfrm>
              <a:off x="8237671" y="4091867"/>
              <a:ext cx="5125404" cy="846147"/>
            </a:xfrm>
            <a:prstGeom prst="rect">
              <a:avLst/>
            </a:prstGeom>
          </p:spPr>
          <p:txBody>
            <a:bodyPr lIns="91426" tIns="45710" rIns="91426" bIns="45710"/>
            <a:lstStyle>
              <a:lvl1pPr marL="0" indent="0" algn="l" defTabSz="816364" rtl="0" eaLnBrk="1" latinLnBrk="0" hangingPunct="1">
                <a:spcBef>
                  <a:spcPts val="1800"/>
                </a:spcBef>
                <a:buClr>
                  <a:schemeClr val="accent1"/>
                </a:buClr>
                <a:buSzPct val="80000"/>
                <a:buFontTx/>
                <a:buNone/>
                <a:defRPr sz="1500" b="1" kern="1200">
                  <a:solidFill>
                    <a:schemeClr val="tx1"/>
                  </a:solidFill>
                  <a:latin typeface="微软雅黑" pitchFamily="34" charset="-122"/>
                  <a:ea typeface="微软雅黑" pitchFamily="34" charset="-122"/>
                  <a:cs typeface="+mn-cs"/>
                </a:defRPr>
              </a:lvl1pPr>
              <a:lvl2pPr marL="0" indent="0" algn="l" defTabSz="816364" rtl="0" eaLnBrk="1" latinLnBrk="0" hangingPunct="1">
                <a:spcBef>
                  <a:spcPts val="450"/>
                </a:spcBef>
                <a:buClr>
                  <a:schemeClr val="accent1"/>
                </a:buClr>
                <a:buSzPct val="80000"/>
                <a:buFont typeface="Wingdings" pitchFamily="2" charset="2"/>
                <a:buNone/>
                <a:defRPr sz="1500" kern="1200">
                  <a:solidFill>
                    <a:schemeClr val="tx1"/>
                  </a:solidFill>
                  <a:latin typeface="微软雅黑" pitchFamily="34" charset="-122"/>
                  <a:ea typeface="微软雅黑" pitchFamily="34" charset="-122"/>
                  <a:cs typeface="+mn-cs"/>
                </a:defRPr>
              </a:lvl2pPr>
              <a:lvl3pPr marL="134964" indent="-134964" algn="l" defTabSz="816364" rtl="0" eaLnBrk="1" latinLnBrk="0" hangingPunct="1">
                <a:spcBef>
                  <a:spcPts val="300"/>
                </a:spcBef>
                <a:buClr>
                  <a:schemeClr val="accent1"/>
                </a:buClr>
                <a:buSzPct val="100000"/>
                <a:buFont typeface="Wingdings" pitchFamily="2" charset="2"/>
                <a:buChar char=""/>
                <a:defRPr sz="1300" kern="1200">
                  <a:solidFill>
                    <a:schemeClr val="tx1"/>
                  </a:solidFill>
                  <a:latin typeface="微软雅黑" pitchFamily="34" charset="-122"/>
                  <a:ea typeface="微软雅黑" pitchFamily="34" charset="-122"/>
                  <a:cs typeface="+mn-cs"/>
                </a:defRPr>
              </a:lvl3pPr>
              <a:lvl4pPr marL="269928" indent="-134964" algn="l" defTabSz="816364" rtl="0" eaLnBrk="1" latinLnBrk="0" hangingPunct="1">
                <a:spcBef>
                  <a:spcPts val="300"/>
                </a:spcBef>
                <a:buClr>
                  <a:schemeClr val="accent2"/>
                </a:buClr>
                <a:buSzPct val="100000"/>
                <a:buFont typeface="Arial" pitchFamily="34" charset="0"/>
                <a:buChar char="–"/>
                <a:defRPr sz="1300" kern="1200">
                  <a:solidFill>
                    <a:schemeClr val="tx1"/>
                  </a:solidFill>
                  <a:latin typeface="微软雅黑" pitchFamily="34" charset="-122"/>
                  <a:ea typeface="微软雅黑" pitchFamily="34" charset="-122"/>
                  <a:cs typeface="+mn-cs"/>
                </a:defRPr>
              </a:lvl4pPr>
              <a:lvl5pPr marL="404892" indent="-134964" algn="l" defTabSz="816364" rtl="0" eaLnBrk="1" latinLnBrk="0" hangingPunct="1">
                <a:spcBef>
                  <a:spcPts val="187"/>
                </a:spcBef>
                <a:buClr>
                  <a:schemeClr val="accent2"/>
                </a:buClr>
                <a:buSzPct val="100000"/>
                <a:buFont typeface="Courier New" pitchFamily="49" charset="0"/>
                <a:buChar char="o"/>
                <a:defRPr sz="1200" kern="1200">
                  <a:solidFill>
                    <a:schemeClr val="tx1"/>
                  </a:solidFill>
                  <a:latin typeface="微软雅黑" pitchFamily="34" charset="-122"/>
                  <a:ea typeface="微软雅黑" pitchFamily="34" charset="-122"/>
                  <a:cs typeface="+mn-cs"/>
                </a:defRPr>
              </a:lvl5pPr>
              <a:lvl6pPr marL="2245002" indent="-204091" algn="l" defTabSz="81636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3184" indent="-204091" algn="l" defTabSz="81636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1366" indent="-204091" algn="l" defTabSz="81636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9548" indent="-204091" algn="l" defTabSz="816364"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lgn="ctr"/>
              <a:r>
                <a:rPr lang="en-US" altLang="zh-CN" sz="1399" b="0" dirty="0">
                  <a:solidFill>
                    <a:schemeClr val="bg1"/>
                  </a:solidFill>
                  <a:latin typeface="Bradley Hand" charset="0"/>
                  <a:ea typeface="Bradley Hand" charset="0"/>
                  <a:cs typeface="Bradley Hand" charset="0"/>
                </a:rPr>
                <a:t>Digitalize Your Supply Chain</a:t>
              </a:r>
              <a:endParaRPr lang="zh-CN" altLang="en-US" sz="1399" b="0" dirty="0">
                <a:solidFill>
                  <a:schemeClr val="bg1"/>
                </a:solidFill>
                <a:latin typeface="Bradley Hand" charset="0"/>
                <a:ea typeface="Bradley Hand" charset="0"/>
                <a:cs typeface="Bradley Hand" charset="0"/>
              </a:endParaRPr>
            </a:p>
          </p:txBody>
        </p:sp>
        <p:pic>
          <p:nvPicPr>
            <p:cNvPr id="12" name="Picture 8" descr="logo_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86274" y="3288632"/>
              <a:ext cx="3272589" cy="915529"/>
            </a:xfrm>
            <a:prstGeom prst="rect">
              <a:avLst/>
            </a:prstGeom>
          </p:spPr>
        </p:pic>
      </p:grpSp>
      <p:sp>
        <p:nvSpPr>
          <p:cNvPr id="17" name="Text Placeholder 7"/>
          <p:cNvSpPr>
            <a:spLocks noGrp="1"/>
          </p:cNvSpPr>
          <p:nvPr>
            <p:ph type="body" sz="quarter" idx="10"/>
          </p:nvPr>
        </p:nvSpPr>
        <p:spPr>
          <a:xfrm>
            <a:off x="660399" y="3433257"/>
            <a:ext cx="5361518" cy="467563"/>
          </a:xfrm>
        </p:spPr>
        <p:txBody>
          <a:bodyPr/>
          <a:lstStyle/>
          <a:p>
            <a:r>
              <a:rPr lang="zh-CN" altLang="en-US" dirty="0">
                <a:solidFill>
                  <a:schemeClr val="bg1"/>
                </a:solidFill>
              </a:rPr>
              <a:t>雷嘉</a:t>
            </a:r>
            <a:endParaRPr lang="en-AU" dirty="0">
              <a:solidFill>
                <a:schemeClr val="bg1"/>
              </a:solidFill>
              <a:latin typeface="+mj-ea"/>
              <a:ea typeface="+mj-ea"/>
            </a:endParaRPr>
          </a:p>
        </p:txBody>
      </p:sp>
      <p:sp>
        <p:nvSpPr>
          <p:cNvPr id="11" name="Title 1"/>
          <p:cNvSpPr txBox="1">
            <a:spLocks/>
          </p:cNvSpPr>
          <p:nvPr/>
        </p:nvSpPr>
        <p:spPr>
          <a:xfrm>
            <a:off x="812802" y="2179636"/>
            <a:ext cx="6895432" cy="617372"/>
          </a:xfrm>
          <a:prstGeom prst="rect">
            <a:avLst/>
          </a:prstGeom>
        </p:spPr>
        <p:txBody>
          <a:bodyPr vert="horz" lIns="0" tIns="0" rIns="91439" bIns="0" rtlCol="0" anchor="t" anchorCtr="0">
            <a:noAutofit/>
          </a:bodyPr>
          <a:lstStyle>
            <a:lvl1pPr algn="l" rtl="0" eaLnBrk="1" fontAlgn="base" hangingPunct="1">
              <a:lnSpc>
                <a:spcPts val="3900"/>
              </a:lnSpc>
              <a:spcBef>
                <a:spcPct val="0"/>
              </a:spcBef>
              <a:spcAft>
                <a:spcPct val="0"/>
              </a:spcAft>
              <a:buFont typeface="Arial" charset="0"/>
              <a:defRPr lang="en-AU" sz="3600" b="0" kern="1200" spc="0" baseline="0">
                <a:solidFill>
                  <a:srgbClr val="005998"/>
                </a:solidFill>
                <a:latin typeface="Arial" pitchFamily="34" charset="0"/>
                <a:ea typeface="微软雅黑" charset="-12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AU" sz="3601" dirty="0">
              <a:solidFill>
                <a:schemeClr val="bg1"/>
              </a:solidFill>
            </a:endParaRPr>
          </a:p>
        </p:txBody>
      </p:sp>
    </p:spTree>
    <p:extLst>
      <p:ext uri="{BB962C8B-B14F-4D97-AF65-F5344CB8AC3E}">
        <p14:creationId xmlns:p14="http://schemas.microsoft.com/office/powerpoint/2010/main" val="3285977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latin typeface="Microsoft YaHei" charset="-122"/>
                <a:ea typeface="Microsoft YaHei" charset="-122"/>
                <a:cs typeface="Microsoft YaHei" charset="-122"/>
              </a:rPr>
              <a:t>数据加密</a:t>
            </a:r>
            <a:r>
              <a:rPr kumimoji="1" lang="en-US" altLang="zh-CN" dirty="0"/>
              <a:t>-</a:t>
            </a:r>
            <a:r>
              <a:rPr kumimoji="1" lang="zh-CN" altLang="en-US" dirty="0"/>
              <a:t>对比</a:t>
            </a:r>
          </a:p>
        </p:txBody>
      </p:sp>
      <p:sp>
        <p:nvSpPr>
          <p:cNvPr id="5" name="页脚占位符 4"/>
          <p:cNvSpPr>
            <a:spLocks noGrp="1"/>
          </p:cNvSpPr>
          <p:nvPr>
            <p:ph type="ftr" sz="quarter" idx="12"/>
          </p:nvPr>
        </p:nvSpPr>
        <p:spPr/>
        <p:txBody>
          <a:bodyPr/>
          <a:lstStyle/>
          <a:p>
            <a:r>
              <a:rPr lang="en-AU" altLang="zh-CN"/>
              <a:t>Copyright © 2019  Inossem  All rights reserved.</a:t>
            </a:r>
            <a:endParaRPr lang="en-AU" altLang="zh-CN" dirty="0"/>
          </a:p>
        </p:txBody>
      </p:sp>
      <p:sp>
        <p:nvSpPr>
          <p:cNvPr id="6" name="幻灯片编号占位符 5"/>
          <p:cNvSpPr>
            <a:spLocks noGrp="1"/>
          </p:cNvSpPr>
          <p:nvPr>
            <p:ph type="sldNum" sz="quarter" idx="13"/>
          </p:nvPr>
        </p:nvSpPr>
        <p:spPr/>
        <p:txBody>
          <a:bodyPr/>
          <a:lstStyle/>
          <a:p>
            <a:pPr>
              <a:defRPr/>
            </a:pPr>
            <a:fld id="{90CBDC3A-D49F-4631-A8C7-55D59B33E5FA}" type="slidenum">
              <a:rPr lang="en-US" smtClean="0"/>
              <a:pPr>
                <a:defRPr/>
              </a:pPr>
              <a:t>10</a:t>
            </a:fld>
            <a:endParaRPr lang="en-US" dirty="0"/>
          </a:p>
        </p:txBody>
      </p:sp>
      <p:sp>
        <p:nvSpPr>
          <p:cNvPr id="7" name="文本框 6"/>
          <p:cNvSpPr txBox="1"/>
          <p:nvPr/>
        </p:nvSpPr>
        <p:spPr>
          <a:xfrm>
            <a:off x="662403" y="855818"/>
            <a:ext cx="5881731" cy="276999"/>
          </a:xfrm>
          <a:prstGeom prst="rect">
            <a:avLst/>
          </a:prstGeom>
          <a:noFill/>
        </p:spPr>
        <p:txBody>
          <a:bodyPr wrap="square" lIns="0" tIns="0" rIns="0" bIns="0" rtlCol="0">
            <a:spAutoFit/>
          </a:bodyPr>
          <a:lstStyle/>
          <a:p>
            <a:r>
              <a:rPr kumimoji="1" lang="zh-CN" altLang="en-US" b="1" u="sng" dirty="0">
                <a:latin typeface="Microsoft YaHei" charset="-122"/>
                <a:ea typeface="Microsoft YaHei" charset="-122"/>
                <a:cs typeface="Microsoft YaHei" charset="-122"/>
              </a:rPr>
              <a:t>对称加密对比</a:t>
            </a:r>
            <a:endParaRPr kumimoji="1" lang="en-US" altLang="zh-CN" u="sng" dirty="0">
              <a:latin typeface="Microsoft YaHei" charset="-122"/>
              <a:ea typeface="Microsoft YaHei" charset="-122"/>
              <a:cs typeface="Microsoft YaHei" charset="-122"/>
            </a:endParaRPr>
          </a:p>
        </p:txBody>
      </p:sp>
      <p:sp>
        <p:nvSpPr>
          <p:cNvPr id="8" name="Rectangle 1">
            <a:extLst>
              <a:ext uri="{FF2B5EF4-FFF2-40B4-BE49-F238E27FC236}">
                <a16:creationId xmlns:a16="http://schemas.microsoft.com/office/drawing/2014/main" id="{545EE358-A7F1-448B-A59B-D37948BA8143}"/>
              </a:ext>
            </a:extLst>
          </p:cNvPr>
          <p:cNvSpPr>
            <a:spLocks noChangeArrowheads="1"/>
          </p:cNvSpPr>
          <p:nvPr/>
        </p:nvSpPr>
        <p:spPr bwMode="auto">
          <a:xfrm>
            <a:off x="634865" y="1290453"/>
            <a:ext cx="11265701" cy="3693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9" tIns="45721" rIns="91439" bIns="45721"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b="1" dirty="0">
                <a:latin typeface="Arial" charset="0"/>
              </a:rPr>
              <a:t>DES加密算法</a:t>
            </a:r>
          </a:p>
          <a:p>
            <a:r>
              <a:rPr lang="zh-CN" altLang="zh-CN" dirty="0">
                <a:latin typeface="Arial" charset="0"/>
              </a:rPr>
              <a:t>       DES加密算法是一种分组密码，以64位为分组对数据加密，它的密钥长度是56位，加密解密用同一算法。DES加密算法是对密钥进行保密，而公开算法，包括加密和解密算法。这样，只有掌握了和发送方相同密钥的人才能解读由DES加密算法加密的密文数据。因此，破译DES加密算法实际上就是搜索密钥的编码。对于56位长度的密钥来说，如果用穷举法来进行搜索的话，其运算次数为2的56次方。</a:t>
            </a:r>
            <a:endParaRPr lang="en-US" altLang="zh-CN" dirty="0">
              <a:latin typeface="Arial" charset="0"/>
            </a:endParaRPr>
          </a:p>
          <a:p>
            <a:endParaRPr lang="zh-CN" altLang="zh-CN" dirty="0">
              <a:latin typeface="Arial" charset="0"/>
            </a:endParaRPr>
          </a:p>
          <a:p>
            <a:r>
              <a:rPr lang="zh-CN" altLang="zh-CN" b="1" dirty="0">
                <a:latin typeface="Arial" charset="0"/>
              </a:rPr>
              <a:t>3DES（Triple DES）</a:t>
            </a:r>
          </a:p>
          <a:p>
            <a:r>
              <a:rPr lang="zh-CN" altLang="zh-CN" dirty="0">
                <a:latin typeface="Arial" charset="0"/>
              </a:rPr>
              <a:t>       是基于DES的对称算法，对一块数据用三个不同的密钥进行三次加密，强度更高</a:t>
            </a:r>
            <a:r>
              <a:rPr lang="zh-CN" altLang="en-US" dirty="0">
                <a:latin typeface="Arial" charset="0"/>
              </a:rPr>
              <a:t>。</a:t>
            </a:r>
            <a:endParaRPr lang="en-US" altLang="zh-CN" dirty="0">
              <a:latin typeface="Arial" charset="0"/>
            </a:endParaRPr>
          </a:p>
          <a:p>
            <a:endParaRPr lang="zh-CN" altLang="zh-CN" dirty="0">
              <a:latin typeface="Arial" charset="0"/>
            </a:endParaRPr>
          </a:p>
          <a:p>
            <a:r>
              <a:rPr lang="zh-CN" altLang="zh-CN" b="1" dirty="0">
                <a:latin typeface="Arial" charset="0"/>
              </a:rPr>
              <a:t>AES加密算法</a:t>
            </a:r>
          </a:p>
          <a:p>
            <a:r>
              <a:rPr lang="zh-CN" altLang="zh-CN" dirty="0">
                <a:latin typeface="Arial" charset="0"/>
              </a:rPr>
              <a:t>       AES加密算法是密码学中的高级加密标准，该加密算法采用对称分组密码体制，密钥长度的最少支持为128、192、256，分组长度128位，算法应易于各种硬件和软件实现。这种加密算法是美国联邦政府采用的区块加密标准，AES标准用来替代原先的DES，已经被多方分析且广为全世界所使用。</a:t>
            </a:r>
          </a:p>
        </p:txBody>
      </p:sp>
      <p:pic>
        <p:nvPicPr>
          <p:cNvPr id="10" name="图片 9">
            <a:extLst>
              <a:ext uri="{FF2B5EF4-FFF2-40B4-BE49-F238E27FC236}">
                <a16:creationId xmlns:a16="http://schemas.microsoft.com/office/drawing/2014/main" id="{CCD6FEC4-E35C-4CE1-A120-5DEE103D4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800" y="4983769"/>
            <a:ext cx="5685012" cy="1463167"/>
          </a:xfrm>
          <a:prstGeom prst="rect">
            <a:avLst/>
          </a:prstGeom>
        </p:spPr>
      </p:pic>
    </p:spTree>
    <p:extLst>
      <p:ext uri="{BB962C8B-B14F-4D97-AF65-F5344CB8AC3E}">
        <p14:creationId xmlns:p14="http://schemas.microsoft.com/office/powerpoint/2010/main" val="511563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latin typeface="Microsoft YaHei" charset="-122"/>
                <a:ea typeface="Microsoft YaHei" charset="-122"/>
                <a:cs typeface="Microsoft YaHei" charset="-122"/>
              </a:rPr>
              <a:t>数据加密</a:t>
            </a:r>
            <a:r>
              <a:rPr kumimoji="1" lang="en-US" altLang="zh-CN" dirty="0"/>
              <a:t>-</a:t>
            </a:r>
            <a:r>
              <a:rPr kumimoji="1" lang="zh-CN" altLang="en-US" dirty="0"/>
              <a:t>对比</a:t>
            </a:r>
          </a:p>
        </p:txBody>
      </p:sp>
      <p:sp>
        <p:nvSpPr>
          <p:cNvPr id="5" name="页脚占位符 4"/>
          <p:cNvSpPr>
            <a:spLocks noGrp="1"/>
          </p:cNvSpPr>
          <p:nvPr>
            <p:ph type="ftr" sz="quarter" idx="12"/>
          </p:nvPr>
        </p:nvSpPr>
        <p:spPr/>
        <p:txBody>
          <a:bodyPr/>
          <a:lstStyle/>
          <a:p>
            <a:r>
              <a:rPr lang="en-AU" altLang="zh-CN"/>
              <a:t>Copyright © 2019  Inossem  All rights reserved.</a:t>
            </a:r>
            <a:endParaRPr lang="en-AU" altLang="zh-CN" dirty="0"/>
          </a:p>
        </p:txBody>
      </p:sp>
      <p:sp>
        <p:nvSpPr>
          <p:cNvPr id="6" name="幻灯片编号占位符 5"/>
          <p:cNvSpPr>
            <a:spLocks noGrp="1"/>
          </p:cNvSpPr>
          <p:nvPr>
            <p:ph type="sldNum" sz="quarter" idx="13"/>
          </p:nvPr>
        </p:nvSpPr>
        <p:spPr/>
        <p:txBody>
          <a:bodyPr/>
          <a:lstStyle/>
          <a:p>
            <a:pPr>
              <a:defRPr/>
            </a:pPr>
            <a:fld id="{90CBDC3A-D49F-4631-A8C7-55D59B33E5FA}" type="slidenum">
              <a:rPr lang="en-US" smtClean="0"/>
              <a:pPr>
                <a:defRPr/>
              </a:pPr>
              <a:t>11</a:t>
            </a:fld>
            <a:endParaRPr lang="en-US" dirty="0"/>
          </a:p>
        </p:txBody>
      </p:sp>
      <p:sp>
        <p:nvSpPr>
          <p:cNvPr id="7" name="文本框 6"/>
          <p:cNvSpPr txBox="1"/>
          <p:nvPr/>
        </p:nvSpPr>
        <p:spPr>
          <a:xfrm>
            <a:off x="662403" y="855818"/>
            <a:ext cx="5881731" cy="276999"/>
          </a:xfrm>
          <a:prstGeom prst="rect">
            <a:avLst/>
          </a:prstGeom>
          <a:noFill/>
        </p:spPr>
        <p:txBody>
          <a:bodyPr wrap="square" lIns="0" tIns="0" rIns="0" bIns="0" rtlCol="0">
            <a:spAutoFit/>
          </a:bodyPr>
          <a:lstStyle/>
          <a:p>
            <a:r>
              <a:rPr kumimoji="1" lang="zh-CN" altLang="en-US" b="1" u="sng" dirty="0">
                <a:latin typeface="Microsoft YaHei" charset="-122"/>
                <a:ea typeface="Microsoft YaHei" charset="-122"/>
                <a:cs typeface="Microsoft YaHei" charset="-122"/>
              </a:rPr>
              <a:t>非对称加密对比</a:t>
            </a:r>
            <a:endParaRPr kumimoji="1" lang="en-US" altLang="zh-CN" u="sng" dirty="0">
              <a:latin typeface="Microsoft YaHei" charset="-122"/>
              <a:ea typeface="Microsoft YaHei" charset="-122"/>
              <a:cs typeface="Microsoft YaHei" charset="-122"/>
            </a:endParaRPr>
          </a:p>
        </p:txBody>
      </p:sp>
      <p:sp>
        <p:nvSpPr>
          <p:cNvPr id="2" name="Rectangle 1">
            <a:extLst>
              <a:ext uri="{FF2B5EF4-FFF2-40B4-BE49-F238E27FC236}">
                <a16:creationId xmlns:a16="http://schemas.microsoft.com/office/drawing/2014/main" id="{FB9E2212-20A0-4E10-BC52-52561D08FF12}"/>
              </a:ext>
            </a:extLst>
          </p:cNvPr>
          <p:cNvSpPr>
            <a:spLocks noChangeArrowheads="1"/>
          </p:cNvSpPr>
          <p:nvPr/>
        </p:nvSpPr>
        <p:spPr bwMode="auto">
          <a:xfrm>
            <a:off x="662402" y="1151951"/>
            <a:ext cx="11238167" cy="2862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9" tIns="45721" rIns="91439" bIns="45721"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b="1" dirty="0">
                <a:latin typeface="Arial" charset="0"/>
              </a:rPr>
              <a:t>RSA加密算法</a:t>
            </a:r>
          </a:p>
          <a:p>
            <a:r>
              <a:rPr lang="zh-CN" altLang="zh-CN" dirty="0">
                <a:latin typeface="Arial" charset="0"/>
              </a:rPr>
              <a:t>       RSA加密算法是目前最有影响力的公钥加密算法，并且被普遍认为是目前最优秀的公钥方案之一。RSA是第一个能同时用于加密和数宇签名的算法，它能够抵抗到目前为止已知的所有密码攻击，已被ISO推荐为公钥数据加密标准。RSA加密算法基于一个十分简单的数论事实：将两个大素数相乘十分容易，但想要对其乘积进行因式分解却极其困难，因此可以将乘积公开作为加密密钥。</a:t>
            </a:r>
            <a:endParaRPr lang="en-US" altLang="zh-CN" dirty="0">
              <a:latin typeface="Arial" charset="0"/>
            </a:endParaRPr>
          </a:p>
          <a:p>
            <a:endParaRPr lang="zh-CN" altLang="zh-CN" dirty="0">
              <a:latin typeface="Arial" charset="0"/>
            </a:endParaRPr>
          </a:p>
          <a:p>
            <a:r>
              <a:rPr lang="zh-CN" altLang="zh-CN" b="1" dirty="0">
                <a:latin typeface="Arial" charset="0"/>
              </a:rPr>
              <a:t>DSA加密算法</a:t>
            </a:r>
          </a:p>
          <a:p>
            <a:r>
              <a:rPr lang="zh-CN" altLang="zh-CN" dirty="0">
                <a:latin typeface="Arial" charset="0"/>
              </a:rPr>
              <a:t>       DSA是基于整数有限域离散对数难题的，DSA的一个重要特点是两个素数公开，这样，当使用别人的p和q时，即使不知道私钥，你也能确认它们是否是随机产生的，还是作了手脚。这一点，RSA算法做不到。</a:t>
            </a:r>
          </a:p>
          <a:p>
            <a:r>
              <a:rPr lang="zh-CN" altLang="zh-CN" dirty="0">
                <a:latin typeface="Arial" charset="0"/>
              </a:rPr>
              <a:t>       相比于RSA，DSA 只用于签名，而 RSA 可用于签名和加密。</a:t>
            </a:r>
          </a:p>
        </p:txBody>
      </p:sp>
      <p:pic>
        <p:nvPicPr>
          <p:cNvPr id="9" name="图片 8">
            <a:extLst>
              <a:ext uri="{FF2B5EF4-FFF2-40B4-BE49-F238E27FC236}">
                <a16:creationId xmlns:a16="http://schemas.microsoft.com/office/drawing/2014/main" id="{BDB4AE00-D312-4FD0-A468-9A3E9E35C2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168" y="4227643"/>
            <a:ext cx="6073667" cy="1478409"/>
          </a:xfrm>
          <a:prstGeom prst="rect">
            <a:avLst/>
          </a:prstGeom>
        </p:spPr>
      </p:pic>
    </p:spTree>
    <p:extLst>
      <p:ext uri="{BB962C8B-B14F-4D97-AF65-F5344CB8AC3E}">
        <p14:creationId xmlns:p14="http://schemas.microsoft.com/office/powerpoint/2010/main" val="421881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latin typeface="Microsoft YaHei" charset="-122"/>
                <a:ea typeface="Microsoft YaHei" charset="-122"/>
                <a:cs typeface="Microsoft YaHei" charset="-122"/>
              </a:rPr>
              <a:t>数据加密</a:t>
            </a:r>
            <a:r>
              <a:rPr kumimoji="1" lang="en-US" altLang="zh-CN" dirty="0"/>
              <a:t>-</a:t>
            </a:r>
            <a:r>
              <a:rPr kumimoji="1" lang="zh-CN" altLang="en-US" dirty="0"/>
              <a:t>对比</a:t>
            </a:r>
          </a:p>
        </p:txBody>
      </p:sp>
      <p:sp>
        <p:nvSpPr>
          <p:cNvPr id="5" name="页脚占位符 4"/>
          <p:cNvSpPr>
            <a:spLocks noGrp="1"/>
          </p:cNvSpPr>
          <p:nvPr>
            <p:ph type="ftr" sz="quarter" idx="12"/>
          </p:nvPr>
        </p:nvSpPr>
        <p:spPr/>
        <p:txBody>
          <a:bodyPr/>
          <a:lstStyle/>
          <a:p>
            <a:r>
              <a:rPr lang="en-AU" altLang="zh-CN"/>
              <a:t>Copyright © 2019  Inossem  All rights reserved.</a:t>
            </a:r>
            <a:endParaRPr lang="en-AU" altLang="zh-CN" dirty="0"/>
          </a:p>
        </p:txBody>
      </p:sp>
      <p:sp>
        <p:nvSpPr>
          <p:cNvPr id="6" name="幻灯片编号占位符 5"/>
          <p:cNvSpPr>
            <a:spLocks noGrp="1"/>
          </p:cNvSpPr>
          <p:nvPr>
            <p:ph type="sldNum" sz="quarter" idx="13"/>
          </p:nvPr>
        </p:nvSpPr>
        <p:spPr/>
        <p:txBody>
          <a:bodyPr/>
          <a:lstStyle/>
          <a:p>
            <a:pPr>
              <a:defRPr/>
            </a:pPr>
            <a:fld id="{90CBDC3A-D49F-4631-A8C7-55D59B33E5FA}" type="slidenum">
              <a:rPr lang="en-US" smtClean="0"/>
              <a:pPr>
                <a:defRPr/>
              </a:pPr>
              <a:t>12</a:t>
            </a:fld>
            <a:endParaRPr lang="en-US" dirty="0"/>
          </a:p>
        </p:txBody>
      </p:sp>
      <p:sp>
        <p:nvSpPr>
          <p:cNvPr id="7" name="文本框 6"/>
          <p:cNvSpPr txBox="1"/>
          <p:nvPr/>
        </p:nvSpPr>
        <p:spPr>
          <a:xfrm>
            <a:off x="662403" y="855818"/>
            <a:ext cx="5881731" cy="276999"/>
          </a:xfrm>
          <a:prstGeom prst="rect">
            <a:avLst/>
          </a:prstGeom>
          <a:noFill/>
        </p:spPr>
        <p:txBody>
          <a:bodyPr wrap="square" lIns="0" tIns="0" rIns="0" bIns="0" rtlCol="0">
            <a:spAutoFit/>
          </a:bodyPr>
          <a:lstStyle/>
          <a:p>
            <a:r>
              <a:rPr kumimoji="1" lang="en-US" altLang="zh-CN" b="1" u="sng" dirty="0">
                <a:latin typeface="Microsoft YaHei" charset="-122"/>
                <a:ea typeface="Microsoft YaHei" charset="-122"/>
                <a:cs typeface="Microsoft YaHei" charset="-122"/>
              </a:rPr>
              <a:t>Hash</a:t>
            </a:r>
            <a:r>
              <a:rPr kumimoji="1" lang="zh-CN" altLang="en-US" b="1" u="sng" dirty="0">
                <a:latin typeface="Microsoft YaHei" charset="-122"/>
                <a:ea typeface="Microsoft YaHei" charset="-122"/>
                <a:cs typeface="Microsoft YaHei" charset="-122"/>
              </a:rPr>
              <a:t>函数对比</a:t>
            </a:r>
            <a:endParaRPr kumimoji="1" lang="en-US" altLang="zh-CN" u="sng" dirty="0">
              <a:latin typeface="Microsoft YaHei" charset="-122"/>
              <a:ea typeface="Microsoft YaHei" charset="-122"/>
              <a:cs typeface="Microsoft YaHei" charset="-122"/>
            </a:endParaRPr>
          </a:p>
        </p:txBody>
      </p:sp>
      <p:sp>
        <p:nvSpPr>
          <p:cNvPr id="3" name="Rectangle 1">
            <a:extLst>
              <a:ext uri="{FF2B5EF4-FFF2-40B4-BE49-F238E27FC236}">
                <a16:creationId xmlns:a16="http://schemas.microsoft.com/office/drawing/2014/main" id="{8F12D3BB-024A-49A8-A051-AE06EA2C5C24}"/>
              </a:ext>
            </a:extLst>
          </p:cNvPr>
          <p:cNvSpPr>
            <a:spLocks noChangeArrowheads="1"/>
          </p:cNvSpPr>
          <p:nvPr/>
        </p:nvSpPr>
        <p:spPr bwMode="auto">
          <a:xfrm>
            <a:off x="634053" y="1290452"/>
            <a:ext cx="10869201" cy="3139323"/>
          </a:xfrm>
          <a:prstGeom prst="rect">
            <a:avLst/>
          </a:prstGeom>
          <a:solidFill>
            <a:schemeClr val="bg1"/>
          </a:solidFill>
          <a:ln>
            <a:noFill/>
          </a:ln>
          <a:effectLst/>
        </p:spPr>
        <p:txBody>
          <a:bodyPr vert="horz" wrap="square" lIns="91439" tIns="45721" rIns="91439" bIns="45721"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b="1" dirty="0">
                <a:latin typeface="Arial" charset="0"/>
              </a:rPr>
              <a:t>MD5加密算法</a:t>
            </a:r>
            <a:endParaRPr lang="en-US" altLang="zh-CN" b="1" dirty="0">
              <a:latin typeface="Arial" charset="0"/>
            </a:endParaRPr>
          </a:p>
          <a:p>
            <a:r>
              <a:rPr lang="zh-CN" altLang="zh-CN" dirty="0">
                <a:latin typeface="Arial" charset="0"/>
              </a:rPr>
              <a:t>       MD5被广泛用于各种软件的密码认证和钥匙识别上。MD5用的是哈希函数，它的典型应用是对一段信息产生信息摘要，以防止被篡改。MD5的典型应用是对一段Message产生fingerprin指纹，以防止被“篡改”。如果再有—个第三方的认证机构，用MD5还可以防止文件作者的“抵赖”，这就是所谓的数字签名应用。MD5还广泛用于</a:t>
            </a:r>
            <a:r>
              <a:rPr lang="zh-CN" altLang="zh-CN" dirty="0">
                <a:latin typeface="Arial" charset="0"/>
                <a:hlinkClick r:id="rId4" tooltip="操作系统知识库">
                  <a:extLst>
                    <a:ext uri="{A12FA001-AC4F-418D-AE19-62706E023703}">
                      <ahyp:hlinkClr xmlns:ahyp="http://schemas.microsoft.com/office/drawing/2018/hyperlinkcolor" val="tx"/>
                    </a:ext>
                  </a:extLst>
                </a:hlinkClick>
              </a:rPr>
              <a:t>操作系统</a:t>
            </a:r>
            <a:r>
              <a:rPr lang="zh-CN" altLang="zh-CN" dirty="0">
                <a:latin typeface="Arial" charset="0"/>
              </a:rPr>
              <a:t>的登陆认证上，</a:t>
            </a:r>
            <a:r>
              <a:rPr lang="zh-CN" altLang="en-US" dirty="0">
                <a:latin typeface="Arial" charset="0"/>
              </a:rPr>
              <a:t>如</a:t>
            </a:r>
            <a:r>
              <a:rPr lang="zh-CN" altLang="zh-CN" dirty="0">
                <a:latin typeface="Arial" charset="0"/>
              </a:rPr>
              <a:t>系统登录密码。</a:t>
            </a:r>
            <a:endParaRPr lang="en-US" altLang="zh-CN" dirty="0">
              <a:latin typeface="Arial" charset="0"/>
            </a:endParaRPr>
          </a:p>
          <a:p>
            <a:endParaRPr lang="zh-CN" altLang="zh-CN" dirty="0">
              <a:latin typeface="Arial" charset="0"/>
            </a:endParaRPr>
          </a:p>
          <a:p>
            <a:r>
              <a:rPr lang="zh-CN" altLang="zh-CN" b="1" dirty="0">
                <a:latin typeface="Arial" charset="0"/>
              </a:rPr>
              <a:t>SHA1加密算法</a:t>
            </a:r>
            <a:endParaRPr lang="en-US" altLang="zh-CN" b="1" dirty="0">
              <a:latin typeface="Arial" charset="0"/>
            </a:endParaRPr>
          </a:p>
          <a:p>
            <a:r>
              <a:rPr lang="zh-CN" altLang="zh-CN" dirty="0">
                <a:latin typeface="Arial" charset="0"/>
              </a:rPr>
              <a:t>              SHA1是一种比MD5的安全性强的算法，理论上，凡是采取“消息摘要”方式的数字验证算法都是有“碰撞”的——也就是两个不同的东西算出的消息摘要相同，互通作弊图就是如此。但是安全性高的算法要找到指定数据的“碰撞”很困难，而利用公式来计算“碰撞”就更困难一目前为止通用安全算法中仅有MD5被破解。</a:t>
            </a:r>
          </a:p>
        </p:txBody>
      </p:sp>
      <p:pic>
        <p:nvPicPr>
          <p:cNvPr id="10" name="图片 9">
            <a:extLst>
              <a:ext uri="{FF2B5EF4-FFF2-40B4-BE49-F238E27FC236}">
                <a16:creationId xmlns:a16="http://schemas.microsoft.com/office/drawing/2014/main" id="{8C4AAE43-FC6D-4973-9150-37F95306FE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3638" y="4754244"/>
            <a:ext cx="2370024" cy="1120238"/>
          </a:xfrm>
          <a:prstGeom prst="rect">
            <a:avLst/>
          </a:prstGeom>
        </p:spPr>
      </p:pic>
    </p:spTree>
    <p:extLst>
      <p:ext uri="{BB962C8B-B14F-4D97-AF65-F5344CB8AC3E}">
        <p14:creationId xmlns:p14="http://schemas.microsoft.com/office/powerpoint/2010/main" val="306084877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latin typeface="Microsoft YaHei" charset="-122"/>
                <a:ea typeface="Microsoft YaHei" charset="-122"/>
                <a:cs typeface="Microsoft YaHei" charset="-122"/>
              </a:rPr>
              <a:t>数据加密</a:t>
            </a:r>
            <a:r>
              <a:rPr kumimoji="1" lang="en-US" altLang="zh-CN" dirty="0">
                <a:latin typeface="Microsoft YaHei" charset="-122"/>
                <a:ea typeface="Microsoft YaHei" charset="-122"/>
                <a:cs typeface="Microsoft YaHei" charset="-122"/>
              </a:rPr>
              <a:t>-</a:t>
            </a:r>
            <a:r>
              <a:rPr kumimoji="1" lang="zh-CN" altLang="en-US" dirty="0">
                <a:latin typeface="Microsoft YaHei" charset="-122"/>
                <a:ea typeface="Microsoft YaHei" charset="-122"/>
                <a:cs typeface="Microsoft YaHei" charset="-122"/>
              </a:rPr>
              <a:t>示例解析</a:t>
            </a:r>
            <a:endParaRPr kumimoji="1" lang="zh-CN" altLang="en-US" dirty="0"/>
          </a:p>
        </p:txBody>
      </p:sp>
      <p:sp>
        <p:nvSpPr>
          <p:cNvPr id="5" name="页脚占位符 4"/>
          <p:cNvSpPr>
            <a:spLocks noGrp="1"/>
          </p:cNvSpPr>
          <p:nvPr>
            <p:ph type="ftr" sz="quarter" idx="12"/>
          </p:nvPr>
        </p:nvSpPr>
        <p:spPr/>
        <p:txBody>
          <a:bodyPr/>
          <a:lstStyle/>
          <a:p>
            <a:r>
              <a:rPr lang="en-AU" altLang="zh-CN"/>
              <a:t>Copyright © 2019  Inossem  All rights reserved.</a:t>
            </a:r>
            <a:endParaRPr lang="en-AU" altLang="zh-CN" dirty="0"/>
          </a:p>
        </p:txBody>
      </p:sp>
      <p:sp>
        <p:nvSpPr>
          <p:cNvPr id="6" name="幻灯片编号占位符 5"/>
          <p:cNvSpPr>
            <a:spLocks noGrp="1"/>
          </p:cNvSpPr>
          <p:nvPr>
            <p:ph type="sldNum" sz="quarter" idx="13"/>
          </p:nvPr>
        </p:nvSpPr>
        <p:spPr/>
        <p:txBody>
          <a:bodyPr/>
          <a:lstStyle/>
          <a:p>
            <a:pPr>
              <a:defRPr/>
            </a:pPr>
            <a:fld id="{90CBDC3A-D49F-4631-A8C7-55D59B33E5FA}" type="slidenum">
              <a:rPr lang="en-US" smtClean="0"/>
              <a:pPr>
                <a:defRPr/>
              </a:pPr>
              <a:t>13</a:t>
            </a:fld>
            <a:endParaRPr lang="en-US" dirty="0"/>
          </a:p>
        </p:txBody>
      </p:sp>
      <p:sp>
        <p:nvSpPr>
          <p:cNvPr id="3" name="Rectangle 1">
            <a:extLst>
              <a:ext uri="{FF2B5EF4-FFF2-40B4-BE49-F238E27FC236}">
                <a16:creationId xmlns:a16="http://schemas.microsoft.com/office/drawing/2014/main" id="{8F12D3BB-024A-49A8-A051-AE06EA2C5C24}"/>
              </a:ext>
            </a:extLst>
          </p:cNvPr>
          <p:cNvSpPr>
            <a:spLocks noChangeArrowheads="1"/>
          </p:cNvSpPr>
          <p:nvPr/>
        </p:nvSpPr>
        <p:spPr bwMode="auto">
          <a:xfrm>
            <a:off x="661403" y="1314194"/>
            <a:ext cx="10869201" cy="2031327"/>
          </a:xfrm>
          <a:prstGeom prst="rect">
            <a:avLst/>
          </a:prstGeom>
          <a:solidFill>
            <a:schemeClr val="bg1"/>
          </a:solidFill>
          <a:ln>
            <a:noFill/>
          </a:ln>
          <a:effectLst/>
        </p:spPr>
        <p:txBody>
          <a:bodyPr vert="horz" wrap="square" lIns="91439" tIns="45721" rIns="91439" bIns="45721"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latin typeface="Arial" charset="0"/>
              </a:rPr>
              <a:t>代码混淆</a:t>
            </a:r>
            <a:endParaRPr lang="en-US" altLang="zh-CN" b="1" dirty="0">
              <a:latin typeface="Arial" charset="0"/>
            </a:endParaRPr>
          </a:p>
          <a:p>
            <a:endParaRPr lang="en-US" altLang="zh-CN" b="1" dirty="0">
              <a:latin typeface="Arial" charset="0"/>
            </a:endParaRPr>
          </a:p>
          <a:p>
            <a:r>
              <a:rPr lang="en-US" altLang="zh-CN" b="1" dirty="0">
                <a:latin typeface="Arial" charset="0"/>
              </a:rPr>
              <a:t>APP</a:t>
            </a:r>
            <a:r>
              <a:rPr lang="zh-CN" altLang="en-US" b="1" dirty="0">
                <a:latin typeface="Arial" charset="0"/>
              </a:rPr>
              <a:t>版本升级（数字签名）</a:t>
            </a:r>
            <a:endParaRPr lang="en-US" altLang="zh-CN" b="1" dirty="0">
              <a:latin typeface="Arial" charset="0"/>
            </a:endParaRPr>
          </a:p>
          <a:p>
            <a:endParaRPr lang="en-US" altLang="zh-CN" b="1" dirty="0">
              <a:latin typeface="Arial" charset="0"/>
            </a:endParaRPr>
          </a:p>
          <a:p>
            <a:r>
              <a:rPr lang="zh-CN" altLang="en-US" b="1" dirty="0">
                <a:latin typeface="Arial" charset="0"/>
              </a:rPr>
              <a:t>数字加密</a:t>
            </a:r>
            <a:endParaRPr lang="en-US" altLang="zh-CN" b="1" dirty="0">
              <a:latin typeface="Arial" charset="0"/>
            </a:endParaRPr>
          </a:p>
          <a:p>
            <a:endParaRPr lang="en-US" altLang="zh-CN" b="1" dirty="0">
              <a:latin typeface="Arial" charset="0"/>
            </a:endParaRPr>
          </a:p>
          <a:p>
            <a:r>
              <a:rPr lang="en-US" altLang="zh-CN" b="1" dirty="0">
                <a:latin typeface="Arial" charset="0"/>
              </a:rPr>
              <a:t>License</a:t>
            </a:r>
          </a:p>
        </p:txBody>
      </p:sp>
    </p:spTree>
    <p:extLst>
      <p:ext uri="{BB962C8B-B14F-4D97-AF65-F5344CB8AC3E}">
        <p14:creationId xmlns:p14="http://schemas.microsoft.com/office/powerpoint/2010/main" val="1289595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025" y="1"/>
            <a:ext cx="1219724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nvSpPr>
        <p:spPr>
          <a:xfrm>
            <a:off x="6877881" y="3044406"/>
            <a:ext cx="2347522" cy="617372"/>
          </a:xfrm>
          <a:prstGeom prst="rect">
            <a:avLst/>
          </a:prstGeom>
        </p:spPr>
        <p:txBody>
          <a:bodyPr vert="horz" lIns="0" tIns="0" rIns="91439" bIns="0" rtlCol="0" anchor="t" anchorCtr="0">
            <a:noAutofit/>
          </a:bodyPr>
          <a:lstStyle>
            <a:lvl1pPr algn="l" rtl="0" eaLnBrk="1" fontAlgn="base" hangingPunct="1">
              <a:lnSpc>
                <a:spcPts val="3900"/>
              </a:lnSpc>
              <a:spcBef>
                <a:spcPct val="0"/>
              </a:spcBef>
              <a:spcAft>
                <a:spcPct val="0"/>
              </a:spcAft>
              <a:buFont typeface="Arial" charset="0"/>
              <a:defRPr lang="en-AU" sz="3600" b="0" kern="1200" spc="0" baseline="0">
                <a:solidFill>
                  <a:srgbClr val="005998"/>
                </a:solidFill>
                <a:latin typeface="Arial" pitchFamily="34" charset="0"/>
                <a:ea typeface="微软雅黑" charset="-12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r>
              <a:rPr lang="zh-CN" altLang="en-US" sz="4399" b="1" dirty="0">
                <a:solidFill>
                  <a:schemeClr val="bg1"/>
                </a:solidFill>
              </a:rPr>
              <a:t>答疑环节</a:t>
            </a:r>
            <a:endParaRPr lang="en-AU" sz="4399" b="1" dirty="0">
              <a:solidFill>
                <a:schemeClr val="bg1"/>
              </a:solidFill>
            </a:endParaRPr>
          </a:p>
        </p:txBody>
      </p:sp>
      <p:pic>
        <p:nvPicPr>
          <p:cNvPr id="16" name="Picture 8" descr="logo_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225402" y="6123665"/>
            <a:ext cx="1997375" cy="503108"/>
          </a:xfrm>
          <a:prstGeom prst="rect">
            <a:avLst/>
          </a:prstGeom>
        </p:spPr>
      </p:pic>
    </p:spTree>
    <p:extLst>
      <p:ext uri="{BB962C8B-B14F-4D97-AF65-F5344CB8AC3E}">
        <p14:creationId xmlns:p14="http://schemas.microsoft.com/office/powerpoint/2010/main" val="2079928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66246" y="1077333"/>
            <a:ext cx="10869082" cy="1161492"/>
          </a:xfrm>
          <a:effectLst/>
          <a:sp3d/>
        </p:spPr>
        <p:txBody>
          <a:bodyPr/>
          <a:lstStyle/>
          <a:p>
            <a:r>
              <a:rPr lang="en-US" altLang="zh-CN" sz="6000" b="1" i="1" dirty="0">
                <a:latin typeface="Georgia" charset="0"/>
                <a:ea typeface="Georgia" charset="0"/>
                <a:cs typeface="Georgia" charset="0"/>
              </a:rPr>
              <a:t>Thank</a:t>
            </a:r>
            <a:r>
              <a:rPr lang="zh-CN" altLang="en-US" sz="6000" b="1" i="1" dirty="0">
                <a:latin typeface="Georgia" charset="0"/>
                <a:ea typeface="Georgia" charset="0"/>
                <a:cs typeface="Georgia" charset="0"/>
              </a:rPr>
              <a:t> </a:t>
            </a:r>
            <a:r>
              <a:rPr lang="en-US" altLang="zh-CN" sz="6000" b="1" i="1" dirty="0">
                <a:latin typeface="Georgia" charset="0"/>
                <a:ea typeface="Georgia" charset="0"/>
                <a:cs typeface="Georgia" charset="0"/>
              </a:rPr>
              <a:t>You</a:t>
            </a:r>
            <a:r>
              <a:rPr lang="zh-CN" altLang="en-US" sz="6000" b="1" i="1" dirty="0">
                <a:latin typeface="Georgia" charset="0"/>
                <a:ea typeface="Georgia" charset="0"/>
                <a:cs typeface="Georgia" charset="0"/>
              </a:rPr>
              <a:t>！</a:t>
            </a:r>
            <a:endParaRPr lang="en-AU" sz="6000" b="1" i="1" dirty="0">
              <a:latin typeface="Georgia" charset="0"/>
              <a:ea typeface="Georgia" charset="0"/>
              <a:cs typeface="Georgia" charset="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3035" y="2801008"/>
            <a:ext cx="1440775" cy="356722"/>
          </a:xfrm>
          <a:prstGeom prst="rect">
            <a:avLst/>
          </a:prstGeom>
        </p:spPr>
      </p:pic>
      <p:sp>
        <p:nvSpPr>
          <p:cNvPr id="3" name="矩形 2"/>
          <p:cNvSpPr/>
          <p:nvPr/>
        </p:nvSpPr>
        <p:spPr>
          <a:xfrm>
            <a:off x="2733810" y="2849131"/>
            <a:ext cx="2996333" cy="369332"/>
          </a:xfrm>
          <a:prstGeom prst="rect">
            <a:avLst/>
          </a:prstGeom>
        </p:spPr>
        <p:txBody>
          <a:bodyPr wrap="none">
            <a:spAutoFit/>
          </a:bodyPr>
          <a:lstStyle/>
          <a:p>
            <a:pPr>
              <a:tabLst>
                <a:tab pos="1971771" algn="l"/>
              </a:tabLst>
              <a:defRPr/>
            </a:pPr>
            <a:r>
              <a:rPr lang="nl-NL" altLang="zh-CN" b="1" dirty="0">
                <a:solidFill>
                  <a:schemeClr val="bg1"/>
                </a:solidFill>
                <a:latin typeface="Verdana" pitchFamily="34" charset="0"/>
                <a:ea typeface="宋体" pitchFamily="2" charset="-122"/>
              </a:rPr>
              <a:t>Consulting</a:t>
            </a:r>
            <a:r>
              <a:rPr lang="zh-CN" altLang="en-US" b="1" dirty="0">
                <a:solidFill>
                  <a:schemeClr val="bg1"/>
                </a:solidFill>
                <a:latin typeface="Verdana" pitchFamily="34" charset="0"/>
                <a:ea typeface="宋体" pitchFamily="2" charset="-122"/>
              </a:rPr>
              <a:t> </a:t>
            </a:r>
            <a:r>
              <a:rPr lang="en-US" altLang="zh-CN" b="1" dirty="0">
                <a:solidFill>
                  <a:schemeClr val="bg1"/>
                </a:solidFill>
                <a:latin typeface="Verdana" pitchFamily="34" charset="0"/>
                <a:ea typeface="宋体" pitchFamily="2" charset="-122"/>
              </a:rPr>
              <a:t>Workforce</a:t>
            </a:r>
          </a:p>
        </p:txBody>
      </p:sp>
      <p:pic>
        <p:nvPicPr>
          <p:cNvPr id="6" name="Google Shape;193;p22" descr="buildings1.jpg"/>
          <p:cNvPicPr preferRelativeResize="0"/>
          <p:nvPr/>
        </p:nvPicPr>
        <p:blipFill rotWithShape="1">
          <a:blip r:embed="rId4">
            <a:alphaModFix/>
          </a:blip>
          <a:srcRect l="51162"/>
          <a:stretch/>
        </p:blipFill>
        <p:spPr>
          <a:xfrm>
            <a:off x="7280645" y="0"/>
            <a:ext cx="4911357" cy="6858000"/>
          </a:xfrm>
          <a:prstGeom prst="rect">
            <a:avLst/>
          </a:prstGeom>
          <a:noFill/>
          <a:ln>
            <a:noFill/>
          </a:ln>
        </p:spPr>
      </p:pic>
      <p:sp>
        <p:nvSpPr>
          <p:cNvPr id="10" name="Google Shape;57;p8"/>
          <p:cNvSpPr/>
          <p:nvPr/>
        </p:nvSpPr>
        <p:spPr>
          <a:xfrm flipH="1">
            <a:off x="7280643" y="0"/>
            <a:ext cx="4911354" cy="6858000"/>
          </a:xfrm>
          <a:prstGeom prst="rect">
            <a:avLst/>
          </a:prstGeom>
          <a:solidFill>
            <a:srgbClr val="325680">
              <a:alpha val="86150"/>
            </a:srgbClr>
          </a:solidFill>
          <a:ln>
            <a:noFill/>
          </a:ln>
        </p:spPr>
        <p:txBody>
          <a:bodyPr spcFirstLastPara="1" wrap="square" lIns="91426" tIns="91426" rIns="91426" bIns="91426" anchor="ctr" anchorCtr="0">
            <a:noAutofit/>
          </a:bodyPr>
          <a:lstStyle/>
          <a:p>
            <a:pPr>
              <a:spcBef>
                <a:spcPts val="0"/>
              </a:spcBef>
              <a:spcAft>
                <a:spcPts val="0"/>
              </a:spcAft>
            </a:pPr>
            <a:endParaRPr/>
          </a:p>
        </p:txBody>
      </p:sp>
      <p:sp>
        <p:nvSpPr>
          <p:cNvPr id="9" name="Google Shape;271;p31"/>
          <p:cNvSpPr/>
          <p:nvPr/>
        </p:nvSpPr>
        <p:spPr>
          <a:xfrm>
            <a:off x="9308000" y="2229683"/>
            <a:ext cx="856643" cy="85664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9050" cap="rnd" cmpd="sng">
            <a:solidFill>
              <a:srgbClr val="FFFFFF"/>
            </a:solidFill>
            <a:prstDash val="solid"/>
            <a:round/>
            <a:headEnd type="none" w="sm" len="sm"/>
            <a:tailEnd type="none" w="sm" len="sm"/>
          </a:ln>
        </p:spPr>
        <p:txBody>
          <a:bodyPr spcFirstLastPara="1" wrap="square" lIns="91426" tIns="91426" rIns="91426" bIns="91426" anchor="ctr" anchorCtr="0">
            <a:noAutofit/>
          </a:bodyPr>
          <a:lstStyle/>
          <a:p>
            <a:pPr>
              <a:spcBef>
                <a:spcPts val="0"/>
              </a:spcBef>
              <a:spcAft>
                <a:spcPts val="0"/>
              </a:spcAft>
            </a:pPr>
            <a:endParaRPr/>
          </a:p>
        </p:txBody>
      </p:sp>
      <p:sp>
        <p:nvSpPr>
          <p:cNvPr id="5" name="矩形 4"/>
          <p:cNvSpPr/>
          <p:nvPr/>
        </p:nvSpPr>
        <p:spPr>
          <a:xfrm>
            <a:off x="7739591" y="3735331"/>
            <a:ext cx="4030270" cy="395045"/>
          </a:xfrm>
          <a:prstGeom prst="rect">
            <a:avLst/>
          </a:prstGeom>
        </p:spPr>
        <p:txBody>
          <a:bodyPr wrap="none">
            <a:spAutoFit/>
          </a:bodyPr>
          <a:lstStyle/>
          <a:p>
            <a:pPr>
              <a:lnSpc>
                <a:spcPct val="120000"/>
              </a:lnSpc>
              <a:tabLst>
                <a:tab pos="1971771" algn="l"/>
              </a:tabLst>
              <a:defRPr/>
            </a:pPr>
            <a:r>
              <a:rPr lang="en-US" altLang="zh-CN" dirty="0">
                <a:solidFill>
                  <a:srgbClr val="BA3B21"/>
                </a:solidFill>
                <a:latin typeface="Georgia" charset="0"/>
                <a:ea typeface="Georgia" charset="0"/>
                <a:cs typeface="Georgia" charset="0"/>
              </a:rPr>
              <a:t>I</a:t>
            </a:r>
            <a:r>
              <a:rPr lang="en-US" altLang="zh-CN" dirty="0">
                <a:solidFill>
                  <a:schemeClr val="bg1"/>
                </a:solidFill>
                <a:latin typeface="Georgia" charset="0"/>
                <a:ea typeface="Georgia" charset="0"/>
                <a:cs typeface="Georgia" charset="0"/>
              </a:rPr>
              <a:t>nnovation</a:t>
            </a:r>
            <a:r>
              <a:rPr lang="zh-CN" altLang="en-US" dirty="0">
                <a:solidFill>
                  <a:schemeClr val="bg1"/>
                </a:solidFill>
                <a:latin typeface="Georgia" charset="0"/>
                <a:ea typeface="Georgia" charset="0"/>
                <a:cs typeface="Georgia" charset="0"/>
              </a:rPr>
              <a:t> </a:t>
            </a:r>
            <a:r>
              <a:rPr lang="en-US" altLang="zh-CN" dirty="0">
                <a:solidFill>
                  <a:schemeClr val="bg1"/>
                </a:solidFill>
                <a:latin typeface="Georgia" charset="0"/>
                <a:ea typeface="Georgia" charset="0"/>
                <a:cs typeface="Georgia" charset="0"/>
              </a:rPr>
              <a:t>|</a:t>
            </a:r>
            <a:r>
              <a:rPr lang="zh-CN" altLang="en-US" dirty="0">
                <a:solidFill>
                  <a:schemeClr val="bg1"/>
                </a:solidFill>
                <a:latin typeface="Georgia" charset="0"/>
                <a:ea typeface="Georgia" charset="0"/>
                <a:cs typeface="Georgia" charset="0"/>
              </a:rPr>
              <a:t> </a:t>
            </a:r>
            <a:r>
              <a:rPr lang="en-US" altLang="zh-CN" dirty="0">
                <a:solidFill>
                  <a:srgbClr val="BA3B21"/>
                </a:solidFill>
                <a:latin typeface="Georgia" charset="0"/>
                <a:ea typeface="Georgia" charset="0"/>
                <a:cs typeface="Georgia" charset="0"/>
              </a:rPr>
              <a:t>N</a:t>
            </a:r>
            <a:r>
              <a:rPr lang="en-US" altLang="zh-CN" dirty="0">
                <a:solidFill>
                  <a:schemeClr val="bg1"/>
                </a:solidFill>
                <a:latin typeface="Georgia" charset="0"/>
                <a:ea typeface="Georgia" charset="0"/>
                <a:cs typeface="Georgia" charset="0"/>
              </a:rPr>
              <a:t>etworking</a:t>
            </a:r>
            <a:r>
              <a:rPr lang="zh-CN" altLang="en-US" dirty="0">
                <a:solidFill>
                  <a:schemeClr val="bg1"/>
                </a:solidFill>
                <a:latin typeface="Georgia" charset="0"/>
                <a:ea typeface="Georgia" charset="0"/>
                <a:cs typeface="Georgia" charset="0"/>
              </a:rPr>
              <a:t> </a:t>
            </a:r>
            <a:r>
              <a:rPr lang="en-US" altLang="zh-CN" dirty="0">
                <a:solidFill>
                  <a:schemeClr val="bg1"/>
                </a:solidFill>
                <a:latin typeface="Georgia" charset="0"/>
                <a:ea typeface="Georgia" charset="0"/>
                <a:cs typeface="Georgia" charset="0"/>
              </a:rPr>
              <a:t>|</a:t>
            </a:r>
            <a:r>
              <a:rPr lang="zh-CN" altLang="en-US" dirty="0">
                <a:solidFill>
                  <a:schemeClr val="bg1"/>
                </a:solidFill>
                <a:latin typeface="Georgia" charset="0"/>
                <a:ea typeface="Georgia" charset="0"/>
                <a:cs typeface="Georgia" charset="0"/>
              </a:rPr>
              <a:t> </a:t>
            </a:r>
            <a:r>
              <a:rPr lang="en-US" altLang="zh-CN" dirty="0">
                <a:solidFill>
                  <a:srgbClr val="BA3B21"/>
                </a:solidFill>
                <a:latin typeface="Georgia" charset="0"/>
                <a:ea typeface="Georgia" charset="0"/>
                <a:cs typeface="Georgia" charset="0"/>
              </a:rPr>
              <a:t>O</a:t>
            </a:r>
            <a:r>
              <a:rPr lang="en-US" altLang="zh-CN" dirty="0">
                <a:solidFill>
                  <a:schemeClr val="bg1"/>
                </a:solidFill>
                <a:latin typeface="Georgia" charset="0"/>
                <a:ea typeface="Georgia" charset="0"/>
                <a:cs typeface="Georgia" charset="0"/>
              </a:rPr>
              <a:t>wnership</a:t>
            </a:r>
          </a:p>
        </p:txBody>
      </p:sp>
      <p:sp>
        <p:nvSpPr>
          <p:cNvPr id="2" name="矩形 1"/>
          <p:cNvSpPr/>
          <p:nvPr/>
        </p:nvSpPr>
        <p:spPr>
          <a:xfrm>
            <a:off x="1293036" y="3462466"/>
            <a:ext cx="5217494" cy="2389437"/>
          </a:xfrm>
          <a:prstGeom prst="rect">
            <a:avLst/>
          </a:prstGeom>
        </p:spPr>
        <p:txBody>
          <a:bodyPr wrap="square">
            <a:spAutoFit/>
          </a:bodyPr>
          <a:lstStyle/>
          <a:p>
            <a:pPr>
              <a:lnSpc>
                <a:spcPct val="120000"/>
              </a:lnSpc>
              <a:tabLst>
                <a:tab pos="1971771" algn="l"/>
              </a:tabLst>
              <a:defRPr/>
            </a:pPr>
            <a:r>
              <a:rPr lang="en-US" altLang="zh-CN" b="1" dirty="0">
                <a:solidFill>
                  <a:schemeClr val="accent2"/>
                </a:solidFill>
                <a:latin typeface="Times New Roman" pitchFamily="18" charset="0"/>
                <a:ea typeface="宋体" pitchFamily="2" charset="-122"/>
              </a:rPr>
              <a:t>Brilliant Lei</a:t>
            </a:r>
            <a:r>
              <a:rPr lang="nl-NL" altLang="zh-CN" dirty="0">
                <a:solidFill>
                  <a:schemeClr val="accent2"/>
                </a:solidFill>
                <a:latin typeface="Times New Roman" pitchFamily="18" charset="0"/>
                <a:ea typeface="宋体" pitchFamily="2" charset="-122"/>
              </a:rPr>
              <a:t> </a:t>
            </a:r>
          </a:p>
          <a:p>
            <a:pPr>
              <a:lnSpc>
                <a:spcPct val="120000"/>
              </a:lnSpc>
              <a:tabLst>
                <a:tab pos="1971771" algn="l"/>
              </a:tabLst>
              <a:defRPr/>
            </a:pPr>
            <a:r>
              <a:rPr lang="nl-NL" altLang="zh-CN" dirty="0">
                <a:solidFill>
                  <a:schemeClr val="accent2"/>
                </a:solidFill>
                <a:latin typeface="Times New Roman" pitchFamily="18" charset="0"/>
                <a:ea typeface="宋体" pitchFamily="2" charset="-122"/>
              </a:rPr>
              <a:t>   </a:t>
            </a:r>
            <a:r>
              <a:rPr lang="en-US" altLang="zh-CN" dirty="0">
                <a:solidFill>
                  <a:schemeClr val="accent2"/>
                </a:solidFill>
                <a:latin typeface="Times New Roman" pitchFamily="18" charset="0"/>
                <a:ea typeface="宋体" pitchFamily="2" charset="-122"/>
              </a:rPr>
              <a:t>Mobile Development Leader</a:t>
            </a:r>
            <a:r>
              <a:rPr lang="zh-CN" altLang="en-US" dirty="0">
                <a:solidFill>
                  <a:schemeClr val="accent2"/>
                </a:solidFill>
                <a:latin typeface="Times New Roman" pitchFamily="18" charset="0"/>
                <a:ea typeface="宋体" pitchFamily="2" charset="-122"/>
              </a:rPr>
              <a:t>   </a:t>
            </a:r>
            <a:endParaRPr lang="en-US" altLang="zh-CN" dirty="0">
              <a:solidFill>
                <a:schemeClr val="accent2"/>
              </a:solidFill>
              <a:latin typeface="Times New Roman" pitchFamily="18" charset="0"/>
              <a:ea typeface="宋体" pitchFamily="2" charset="-122"/>
            </a:endParaRPr>
          </a:p>
          <a:p>
            <a:pPr>
              <a:lnSpc>
                <a:spcPct val="120000"/>
              </a:lnSpc>
              <a:tabLst>
                <a:tab pos="1971771" algn="l"/>
              </a:tabLst>
              <a:defRPr/>
            </a:pPr>
            <a:r>
              <a:rPr lang="en-US" altLang="zh-CN" dirty="0">
                <a:solidFill>
                  <a:schemeClr val="accent2"/>
                </a:solidFill>
                <a:latin typeface="Georgia" charset="0"/>
                <a:ea typeface="Georgia" charset="0"/>
                <a:cs typeface="Georgia" charset="0"/>
                <a:hlinkClick r:id="rId5"/>
              </a:rPr>
              <a:t>jia.lei@inossem.com</a:t>
            </a:r>
            <a:endParaRPr lang="en-US" altLang="zh-CN" dirty="0">
              <a:solidFill>
                <a:schemeClr val="accent2"/>
              </a:solidFill>
              <a:latin typeface="Georgia" charset="0"/>
              <a:ea typeface="Georgia" charset="0"/>
              <a:cs typeface="Georgia" charset="0"/>
            </a:endParaRPr>
          </a:p>
          <a:p>
            <a:pPr>
              <a:lnSpc>
                <a:spcPct val="120000"/>
              </a:lnSpc>
              <a:tabLst>
                <a:tab pos="1971771" algn="l"/>
              </a:tabLst>
              <a:defRPr/>
            </a:pPr>
            <a:endParaRPr lang="en-US" altLang="zh-CN" dirty="0">
              <a:solidFill>
                <a:schemeClr val="accent2"/>
              </a:solidFill>
              <a:latin typeface="Georgia" charset="0"/>
              <a:ea typeface="Georgia" charset="0"/>
              <a:cs typeface="Georgia" charset="0"/>
            </a:endParaRPr>
          </a:p>
          <a:p>
            <a:pPr>
              <a:lnSpc>
                <a:spcPct val="120000"/>
              </a:lnSpc>
              <a:tabLst>
                <a:tab pos="1971771" algn="l"/>
              </a:tabLst>
              <a:defRPr/>
            </a:pPr>
            <a:r>
              <a:rPr lang="en-US" altLang="zh-CN" b="1" dirty="0">
                <a:solidFill>
                  <a:schemeClr val="accent2"/>
                </a:solidFill>
                <a:latin typeface="Georgia" charset="0"/>
                <a:ea typeface="Georgia" charset="0"/>
                <a:cs typeface="Georgia" charset="0"/>
              </a:rPr>
              <a:t>Our</a:t>
            </a:r>
            <a:r>
              <a:rPr lang="zh-CN" altLang="en-US" b="1" dirty="0">
                <a:solidFill>
                  <a:schemeClr val="accent2"/>
                </a:solidFill>
                <a:latin typeface="Georgia" charset="0"/>
                <a:ea typeface="Georgia" charset="0"/>
                <a:cs typeface="Georgia" charset="0"/>
              </a:rPr>
              <a:t> </a:t>
            </a:r>
            <a:r>
              <a:rPr lang="en-US" altLang="zh-CN" b="1" dirty="0">
                <a:solidFill>
                  <a:schemeClr val="accent2"/>
                </a:solidFill>
                <a:latin typeface="Georgia" charset="0"/>
                <a:ea typeface="Georgia" charset="0"/>
                <a:cs typeface="Georgia" charset="0"/>
              </a:rPr>
              <a:t>Location</a:t>
            </a:r>
            <a:r>
              <a:rPr lang="zh-CN" altLang="en-US" b="1" dirty="0">
                <a:solidFill>
                  <a:schemeClr val="accent2"/>
                </a:solidFill>
                <a:latin typeface="Georgia" charset="0"/>
                <a:ea typeface="Georgia" charset="0"/>
                <a:cs typeface="Georgia" charset="0"/>
              </a:rPr>
              <a:t>：</a:t>
            </a:r>
            <a:r>
              <a:rPr lang="en-US" altLang="zh-CN" dirty="0" err="1">
                <a:solidFill>
                  <a:schemeClr val="accent2"/>
                </a:solidFill>
                <a:latin typeface="Georgia" charset="0"/>
                <a:ea typeface="Georgia" charset="0"/>
                <a:cs typeface="Georgia" charset="0"/>
              </a:rPr>
              <a:t>Nanjing|Beijing|Shenyang|Shanghai|Hongkong|Montreal|Edinburgh</a:t>
            </a:r>
            <a:endParaRPr lang="en-US" altLang="zh-CN" dirty="0">
              <a:solidFill>
                <a:schemeClr val="accent2"/>
              </a:solidFill>
              <a:latin typeface="Georgia" charset="0"/>
              <a:ea typeface="Georgia" charset="0"/>
              <a:cs typeface="Georgia" charset="0"/>
            </a:endParaRPr>
          </a:p>
        </p:txBody>
      </p:sp>
    </p:spTree>
    <p:extLst>
      <p:ext uri="{BB962C8B-B14F-4D97-AF65-F5344CB8AC3E}">
        <p14:creationId xmlns:p14="http://schemas.microsoft.com/office/powerpoint/2010/main" val="3625866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t>目录</a:t>
            </a:r>
          </a:p>
        </p:txBody>
      </p:sp>
      <p:sp>
        <p:nvSpPr>
          <p:cNvPr id="5" name="页脚占位符 4"/>
          <p:cNvSpPr>
            <a:spLocks noGrp="1"/>
          </p:cNvSpPr>
          <p:nvPr>
            <p:ph type="ftr" sz="quarter" idx="12"/>
          </p:nvPr>
        </p:nvSpPr>
        <p:spPr/>
        <p:txBody>
          <a:bodyPr/>
          <a:lstStyle/>
          <a:p>
            <a:r>
              <a:rPr lang="en-AU" altLang="zh-CN"/>
              <a:t>Copyright © 2019  Inossem  All rights reserved.</a:t>
            </a:r>
            <a:endParaRPr lang="en-AU" altLang="zh-CN" dirty="0"/>
          </a:p>
        </p:txBody>
      </p:sp>
      <p:sp>
        <p:nvSpPr>
          <p:cNvPr id="6" name="幻灯片编号占位符 5"/>
          <p:cNvSpPr>
            <a:spLocks noGrp="1"/>
          </p:cNvSpPr>
          <p:nvPr>
            <p:ph type="sldNum" sz="quarter" idx="13"/>
          </p:nvPr>
        </p:nvSpPr>
        <p:spPr/>
        <p:txBody>
          <a:bodyPr/>
          <a:lstStyle/>
          <a:p>
            <a:pPr>
              <a:defRPr/>
            </a:pPr>
            <a:fld id="{90CBDC3A-D49F-4631-A8C7-55D59B33E5FA}" type="slidenum">
              <a:rPr lang="en-US" smtClean="0"/>
              <a:pPr>
                <a:defRPr/>
              </a:pPr>
              <a:t>2</a:t>
            </a:fld>
            <a:endParaRPr lang="en-US" dirty="0"/>
          </a:p>
        </p:txBody>
      </p:sp>
      <p:sp>
        <p:nvSpPr>
          <p:cNvPr id="2" name="文本框 1"/>
          <p:cNvSpPr txBox="1"/>
          <p:nvPr/>
        </p:nvSpPr>
        <p:spPr>
          <a:xfrm>
            <a:off x="1773940" y="1956820"/>
            <a:ext cx="461665" cy="276999"/>
          </a:xfrm>
          <a:prstGeom prst="rect">
            <a:avLst/>
          </a:prstGeom>
          <a:noFill/>
        </p:spPr>
        <p:txBody>
          <a:bodyPr wrap="none" lIns="0" tIns="0" rIns="0" bIns="0" rtlCol="0">
            <a:spAutoFit/>
          </a:bodyPr>
          <a:lstStyle/>
          <a:p>
            <a:r>
              <a:rPr kumimoji="1" lang="zh-CN" altLang="en-US" dirty="0">
                <a:latin typeface="Microsoft YaHei" charset="-122"/>
                <a:ea typeface="Microsoft YaHei" charset="-122"/>
                <a:cs typeface="Microsoft YaHei" charset="-122"/>
              </a:rPr>
              <a:t>纠正</a:t>
            </a:r>
          </a:p>
        </p:txBody>
      </p:sp>
      <p:sp>
        <p:nvSpPr>
          <p:cNvPr id="7" name="文本框 6"/>
          <p:cNvSpPr txBox="1"/>
          <p:nvPr/>
        </p:nvSpPr>
        <p:spPr>
          <a:xfrm>
            <a:off x="1773940" y="2716202"/>
            <a:ext cx="461665" cy="276999"/>
          </a:xfrm>
          <a:prstGeom prst="rect">
            <a:avLst/>
          </a:prstGeom>
          <a:noFill/>
        </p:spPr>
        <p:txBody>
          <a:bodyPr wrap="none" lIns="0" tIns="0" rIns="0" bIns="0" rtlCol="0">
            <a:spAutoFit/>
          </a:bodyPr>
          <a:lstStyle/>
          <a:p>
            <a:r>
              <a:rPr kumimoji="1" lang="zh-CN" altLang="en-US" dirty="0">
                <a:latin typeface="Microsoft YaHei" charset="-122"/>
                <a:ea typeface="Microsoft YaHei" charset="-122"/>
                <a:cs typeface="Microsoft YaHei" charset="-122"/>
              </a:rPr>
              <a:t>类型</a:t>
            </a:r>
            <a:endParaRPr kumimoji="1" lang="zh-CN" altLang="en-US" u="sng" dirty="0">
              <a:latin typeface="Microsoft YaHei" charset="-122"/>
              <a:ea typeface="Microsoft YaHei" charset="-122"/>
              <a:cs typeface="Microsoft YaHei" charset="-122"/>
            </a:endParaRPr>
          </a:p>
        </p:txBody>
      </p:sp>
      <p:sp>
        <p:nvSpPr>
          <p:cNvPr id="8" name="文本框 7"/>
          <p:cNvSpPr txBox="1"/>
          <p:nvPr/>
        </p:nvSpPr>
        <p:spPr>
          <a:xfrm>
            <a:off x="1773940" y="3492454"/>
            <a:ext cx="461665" cy="276999"/>
          </a:xfrm>
          <a:prstGeom prst="rect">
            <a:avLst/>
          </a:prstGeom>
          <a:noFill/>
        </p:spPr>
        <p:txBody>
          <a:bodyPr wrap="none" lIns="0" tIns="0" rIns="0" bIns="0" rtlCol="0">
            <a:spAutoFit/>
          </a:bodyPr>
          <a:lstStyle/>
          <a:p>
            <a:r>
              <a:rPr kumimoji="1" lang="zh-CN" altLang="en-US" dirty="0">
                <a:latin typeface="Microsoft YaHei" charset="-122"/>
                <a:ea typeface="Microsoft YaHei" charset="-122"/>
                <a:cs typeface="Microsoft YaHei" charset="-122"/>
              </a:rPr>
              <a:t>对比</a:t>
            </a:r>
          </a:p>
        </p:txBody>
      </p:sp>
      <p:sp>
        <p:nvSpPr>
          <p:cNvPr id="9" name="文本框 8">
            <a:extLst>
              <a:ext uri="{FF2B5EF4-FFF2-40B4-BE49-F238E27FC236}">
                <a16:creationId xmlns:a16="http://schemas.microsoft.com/office/drawing/2014/main" id="{B0539E67-4C8E-47AC-81E2-FFD58614AD4F}"/>
              </a:ext>
            </a:extLst>
          </p:cNvPr>
          <p:cNvSpPr txBox="1"/>
          <p:nvPr/>
        </p:nvSpPr>
        <p:spPr>
          <a:xfrm>
            <a:off x="1773938" y="4268703"/>
            <a:ext cx="923330" cy="276999"/>
          </a:xfrm>
          <a:prstGeom prst="rect">
            <a:avLst/>
          </a:prstGeom>
          <a:noFill/>
        </p:spPr>
        <p:txBody>
          <a:bodyPr wrap="none" lIns="0" tIns="0" rIns="0" bIns="0" rtlCol="0">
            <a:spAutoFit/>
          </a:bodyPr>
          <a:lstStyle/>
          <a:p>
            <a:r>
              <a:rPr kumimoji="1" lang="zh-CN" altLang="en-US" dirty="0">
                <a:latin typeface="Microsoft YaHei" charset="-122"/>
                <a:ea typeface="Microsoft YaHei" charset="-122"/>
                <a:cs typeface="Microsoft YaHei" charset="-122"/>
              </a:rPr>
              <a:t>示例解析</a:t>
            </a:r>
          </a:p>
        </p:txBody>
      </p:sp>
      <p:sp>
        <p:nvSpPr>
          <p:cNvPr id="10" name="文本框 9">
            <a:extLst>
              <a:ext uri="{FF2B5EF4-FFF2-40B4-BE49-F238E27FC236}">
                <a16:creationId xmlns:a16="http://schemas.microsoft.com/office/drawing/2014/main" id="{1C14D49C-4224-42D8-9FBB-7B88894D601B}"/>
              </a:ext>
            </a:extLst>
          </p:cNvPr>
          <p:cNvSpPr txBox="1"/>
          <p:nvPr/>
        </p:nvSpPr>
        <p:spPr>
          <a:xfrm>
            <a:off x="1177588" y="1323332"/>
            <a:ext cx="2131994" cy="276999"/>
          </a:xfrm>
          <a:prstGeom prst="rect">
            <a:avLst/>
          </a:prstGeom>
          <a:noFill/>
        </p:spPr>
        <p:txBody>
          <a:bodyPr wrap="none" lIns="0" tIns="0" rIns="0" bIns="0" rtlCol="0">
            <a:spAutoFit/>
          </a:bodyPr>
          <a:lstStyle/>
          <a:p>
            <a:r>
              <a:rPr kumimoji="1" lang="zh-CN" altLang="en-US" b="1" dirty="0">
                <a:latin typeface="Microsoft YaHei" charset="-122"/>
                <a:ea typeface="Microsoft YaHei" charset="-122"/>
                <a:cs typeface="Microsoft YaHei" charset="-122"/>
              </a:rPr>
              <a:t>数据加密（</a:t>
            </a:r>
            <a:r>
              <a:rPr kumimoji="1" lang="en-US" altLang="zh-CN" b="1" dirty="0">
                <a:latin typeface="Microsoft YaHei" charset="-122"/>
                <a:ea typeface="Microsoft YaHei" charset="-122"/>
                <a:cs typeface="Microsoft YaHei" charset="-122"/>
              </a:rPr>
              <a:t>30</a:t>
            </a:r>
            <a:r>
              <a:rPr kumimoji="1" lang="zh-CN" altLang="en-US" b="1" dirty="0">
                <a:latin typeface="Microsoft YaHei" charset="-122"/>
                <a:ea typeface="Microsoft YaHei" charset="-122"/>
                <a:cs typeface="Microsoft YaHei" charset="-122"/>
              </a:rPr>
              <a:t>分钟）</a:t>
            </a:r>
          </a:p>
        </p:txBody>
      </p:sp>
      <p:sp>
        <p:nvSpPr>
          <p:cNvPr id="11" name="文本框 10">
            <a:extLst>
              <a:ext uri="{FF2B5EF4-FFF2-40B4-BE49-F238E27FC236}">
                <a16:creationId xmlns:a16="http://schemas.microsoft.com/office/drawing/2014/main" id="{8683E422-6CB2-4F2B-810D-9EAF130DD96E}"/>
              </a:ext>
            </a:extLst>
          </p:cNvPr>
          <p:cNvSpPr txBox="1"/>
          <p:nvPr/>
        </p:nvSpPr>
        <p:spPr>
          <a:xfrm>
            <a:off x="1079175" y="4902191"/>
            <a:ext cx="2375650" cy="276999"/>
          </a:xfrm>
          <a:prstGeom prst="rect">
            <a:avLst/>
          </a:prstGeom>
          <a:noFill/>
        </p:spPr>
        <p:txBody>
          <a:bodyPr wrap="none" lIns="0" tIns="0" rIns="0" bIns="0" rtlCol="0">
            <a:spAutoFit/>
          </a:bodyPr>
          <a:lstStyle/>
          <a:p>
            <a:r>
              <a:rPr kumimoji="1" lang="zh-CN" altLang="en-US" b="1" dirty="0">
                <a:latin typeface="Microsoft YaHei" charset="-122"/>
                <a:ea typeface="Microsoft YaHei" charset="-122"/>
                <a:cs typeface="Microsoft YaHei" charset="-122"/>
              </a:rPr>
              <a:t>答疑环节（</a:t>
            </a:r>
            <a:r>
              <a:rPr kumimoji="1" lang="en-US" altLang="zh-CN" b="1" dirty="0">
                <a:latin typeface="Microsoft YaHei" charset="-122"/>
                <a:ea typeface="Microsoft YaHei" charset="-122"/>
                <a:cs typeface="Microsoft YaHei" charset="-122"/>
              </a:rPr>
              <a:t>5-10</a:t>
            </a:r>
            <a:r>
              <a:rPr kumimoji="1" lang="zh-CN" altLang="en-US" b="1" dirty="0">
                <a:latin typeface="Microsoft YaHei" charset="-122"/>
                <a:ea typeface="Microsoft YaHei" charset="-122"/>
                <a:cs typeface="Microsoft YaHei" charset="-122"/>
              </a:rPr>
              <a:t>分钟）</a:t>
            </a:r>
          </a:p>
        </p:txBody>
      </p:sp>
    </p:spTree>
    <p:extLst>
      <p:ext uri="{BB962C8B-B14F-4D97-AF65-F5344CB8AC3E}">
        <p14:creationId xmlns:p14="http://schemas.microsoft.com/office/powerpoint/2010/main" val="367869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latin typeface="Microsoft YaHei" charset="-122"/>
                <a:ea typeface="Microsoft YaHei" charset="-122"/>
                <a:cs typeface="Microsoft YaHei" charset="-122"/>
              </a:rPr>
              <a:t>数据加密</a:t>
            </a:r>
            <a:r>
              <a:rPr kumimoji="1" lang="en-US" altLang="zh-CN" dirty="0"/>
              <a:t>-</a:t>
            </a:r>
            <a:r>
              <a:rPr kumimoji="1" lang="zh-CN" altLang="en-US" dirty="0"/>
              <a:t>纠正</a:t>
            </a:r>
          </a:p>
        </p:txBody>
      </p:sp>
      <p:sp>
        <p:nvSpPr>
          <p:cNvPr id="5" name="页脚占位符 4"/>
          <p:cNvSpPr>
            <a:spLocks noGrp="1"/>
          </p:cNvSpPr>
          <p:nvPr>
            <p:ph type="ftr" sz="quarter" idx="12"/>
          </p:nvPr>
        </p:nvSpPr>
        <p:spPr/>
        <p:txBody>
          <a:bodyPr/>
          <a:lstStyle/>
          <a:p>
            <a:r>
              <a:rPr lang="en-AU" altLang="zh-CN"/>
              <a:t>Copyright © 2019  Inossem  All rights reserved.</a:t>
            </a:r>
            <a:endParaRPr lang="en-AU" altLang="zh-CN" dirty="0"/>
          </a:p>
        </p:txBody>
      </p:sp>
      <p:sp>
        <p:nvSpPr>
          <p:cNvPr id="6" name="幻灯片编号占位符 5"/>
          <p:cNvSpPr>
            <a:spLocks noGrp="1"/>
          </p:cNvSpPr>
          <p:nvPr>
            <p:ph type="sldNum" sz="quarter" idx="13"/>
          </p:nvPr>
        </p:nvSpPr>
        <p:spPr/>
        <p:txBody>
          <a:bodyPr/>
          <a:lstStyle/>
          <a:p>
            <a:pPr>
              <a:defRPr/>
            </a:pPr>
            <a:fld id="{90CBDC3A-D49F-4631-A8C7-55D59B33E5FA}" type="slidenum">
              <a:rPr lang="en-US" smtClean="0"/>
              <a:pPr>
                <a:defRPr/>
              </a:pPr>
              <a:t>3</a:t>
            </a:fld>
            <a:endParaRPr lang="en-US" dirty="0"/>
          </a:p>
        </p:txBody>
      </p:sp>
      <p:sp>
        <p:nvSpPr>
          <p:cNvPr id="7" name="文本框 6"/>
          <p:cNvSpPr txBox="1"/>
          <p:nvPr/>
        </p:nvSpPr>
        <p:spPr>
          <a:xfrm>
            <a:off x="5421595" y="1648094"/>
            <a:ext cx="923331" cy="276999"/>
          </a:xfrm>
          <a:prstGeom prst="rect">
            <a:avLst/>
          </a:prstGeom>
          <a:noFill/>
        </p:spPr>
        <p:txBody>
          <a:bodyPr wrap="square" lIns="0" tIns="0" rIns="0" bIns="0" rtlCol="0">
            <a:spAutoFit/>
          </a:bodyPr>
          <a:lstStyle/>
          <a:p>
            <a:r>
              <a:rPr kumimoji="1" lang="en-US" altLang="zh-CN" b="1" dirty="0">
                <a:latin typeface="Microsoft YaHei" charset="-122"/>
                <a:ea typeface="Microsoft YaHei" charset="-122"/>
                <a:cs typeface="Microsoft YaHei" charset="-122"/>
              </a:rPr>
              <a:t>Base64</a:t>
            </a:r>
            <a:endParaRPr kumimoji="1" lang="zh-CN" altLang="en-US" b="1" u="sng" dirty="0">
              <a:latin typeface="Microsoft YaHei" charset="-122"/>
              <a:ea typeface="Microsoft YaHei" charset="-122"/>
              <a:cs typeface="Microsoft YaHei" charset="-122"/>
            </a:endParaRPr>
          </a:p>
        </p:txBody>
      </p:sp>
      <p:sp>
        <p:nvSpPr>
          <p:cNvPr id="8" name="文本框 7"/>
          <p:cNvSpPr txBox="1"/>
          <p:nvPr/>
        </p:nvSpPr>
        <p:spPr>
          <a:xfrm>
            <a:off x="4629025" y="3473432"/>
            <a:ext cx="923330" cy="276999"/>
          </a:xfrm>
          <a:prstGeom prst="rect">
            <a:avLst/>
          </a:prstGeom>
          <a:noFill/>
        </p:spPr>
        <p:txBody>
          <a:bodyPr wrap="none" lIns="0" tIns="0" rIns="0" bIns="0" rtlCol="0">
            <a:spAutoFit/>
          </a:bodyPr>
          <a:lstStyle/>
          <a:p>
            <a:r>
              <a:rPr kumimoji="1" lang="zh-CN" altLang="en-US" b="1" dirty="0">
                <a:latin typeface="Microsoft YaHei" charset="-122"/>
                <a:ea typeface="Microsoft YaHei" charset="-122"/>
                <a:cs typeface="Microsoft YaHei" charset="-122"/>
              </a:rPr>
              <a:t>代码混淆</a:t>
            </a:r>
          </a:p>
        </p:txBody>
      </p:sp>
      <p:sp>
        <p:nvSpPr>
          <p:cNvPr id="9" name="文本框 8">
            <a:extLst>
              <a:ext uri="{FF2B5EF4-FFF2-40B4-BE49-F238E27FC236}">
                <a16:creationId xmlns:a16="http://schemas.microsoft.com/office/drawing/2014/main" id="{D5524EAA-D686-44B8-B158-3E85445DF889}"/>
              </a:ext>
            </a:extLst>
          </p:cNvPr>
          <p:cNvSpPr txBox="1"/>
          <p:nvPr/>
        </p:nvSpPr>
        <p:spPr>
          <a:xfrm>
            <a:off x="2867243" y="2526360"/>
            <a:ext cx="1016397" cy="276999"/>
          </a:xfrm>
          <a:prstGeom prst="rect">
            <a:avLst/>
          </a:prstGeom>
          <a:noFill/>
        </p:spPr>
        <p:txBody>
          <a:bodyPr wrap="square" lIns="0" tIns="0" rIns="0" bIns="0" rtlCol="0">
            <a:spAutoFit/>
          </a:bodyPr>
          <a:lstStyle/>
          <a:p>
            <a:r>
              <a:rPr kumimoji="1" lang="en-US" altLang="zh-CN" b="1" dirty="0">
                <a:latin typeface="Microsoft YaHei" charset="-122"/>
                <a:ea typeface="Microsoft YaHei" charset="-122"/>
                <a:cs typeface="Microsoft YaHei" charset="-122"/>
              </a:rPr>
              <a:t>Unicode</a:t>
            </a:r>
            <a:endParaRPr kumimoji="1" lang="zh-CN" altLang="en-US" b="1" u="sng" dirty="0">
              <a:latin typeface="Microsoft YaHei" charset="-122"/>
              <a:ea typeface="Microsoft YaHei" charset="-122"/>
              <a:cs typeface="Microsoft YaHei" charset="-122"/>
            </a:endParaRPr>
          </a:p>
        </p:txBody>
      </p:sp>
      <p:sp>
        <p:nvSpPr>
          <p:cNvPr id="10" name="文本框 9">
            <a:extLst>
              <a:ext uri="{FF2B5EF4-FFF2-40B4-BE49-F238E27FC236}">
                <a16:creationId xmlns:a16="http://schemas.microsoft.com/office/drawing/2014/main" id="{FE076A35-5781-4AC5-B550-C13B72D09E0B}"/>
              </a:ext>
            </a:extLst>
          </p:cNvPr>
          <p:cNvSpPr txBox="1"/>
          <p:nvPr/>
        </p:nvSpPr>
        <p:spPr>
          <a:xfrm>
            <a:off x="7300097" y="2526360"/>
            <a:ext cx="562655" cy="276999"/>
          </a:xfrm>
          <a:prstGeom prst="rect">
            <a:avLst/>
          </a:prstGeom>
          <a:noFill/>
        </p:spPr>
        <p:txBody>
          <a:bodyPr wrap="none" lIns="0" tIns="0" rIns="0" bIns="0" rtlCol="0">
            <a:spAutoFit/>
          </a:bodyPr>
          <a:lstStyle/>
          <a:p>
            <a:r>
              <a:rPr kumimoji="1" lang="en-US" altLang="zh-CN" b="1" dirty="0">
                <a:latin typeface="Microsoft YaHei" charset="-122"/>
                <a:ea typeface="Microsoft YaHei" charset="-122"/>
                <a:cs typeface="Microsoft YaHei" charset="-122"/>
              </a:rPr>
              <a:t>MD5</a:t>
            </a:r>
            <a:endParaRPr kumimoji="1" lang="zh-CN" altLang="en-US"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98871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latin typeface="Microsoft YaHei" charset="-122"/>
                <a:ea typeface="Microsoft YaHei" charset="-122"/>
                <a:cs typeface="Microsoft YaHei" charset="-122"/>
              </a:rPr>
              <a:t>数据加密</a:t>
            </a:r>
            <a:r>
              <a:rPr kumimoji="1" lang="en-US" altLang="zh-CN" dirty="0"/>
              <a:t>-</a:t>
            </a:r>
            <a:r>
              <a:rPr kumimoji="1" lang="zh-CN" altLang="en-US" dirty="0"/>
              <a:t>类型</a:t>
            </a:r>
          </a:p>
        </p:txBody>
      </p:sp>
      <p:sp>
        <p:nvSpPr>
          <p:cNvPr id="5" name="页脚占位符 4"/>
          <p:cNvSpPr>
            <a:spLocks noGrp="1"/>
          </p:cNvSpPr>
          <p:nvPr>
            <p:ph type="ftr" sz="quarter" idx="12"/>
          </p:nvPr>
        </p:nvSpPr>
        <p:spPr/>
        <p:txBody>
          <a:bodyPr/>
          <a:lstStyle/>
          <a:p>
            <a:r>
              <a:rPr lang="en-AU" altLang="zh-CN"/>
              <a:t>Copyright © 2019  Inossem  All rights reserved.</a:t>
            </a:r>
            <a:endParaRPr lang="en-AU" altLang="zh-CN" dirty="0"/>
          </a:p>
        </p:txBody>
      </p:sp>
      <p:sp>
        <p:nvSpPr>
          <p:cNvPr id="6" name="幻灯片编号占位符 5"/>
          <p:cNvSpPr>
            <a:spLocks noGrp="1"/>
          </p:cNvSpPr>
          <p:nvPr>
            <p:ph type="sldNum" sz="quarter" idx="13"/>
          </p:nvPr>
        </p:nvSpPr>
        <p:spPr/>
        <p:txBody>
          <a:bodyPr/>
          <a:lstStyle/>
          <a:p>
            <a:pPr>
              <a:defRPr/>
            </a:pPr>
            <a:fld id="{90CBDC3A-D49F-4631-A8C7-55D59B33E5FA}" type="slidenum">
              <a:rPr lang="en-US" smtClean="0"/>
              <a:pPr>
                <a:defRPr/>
              </a:pPr>
              <a:t>4</a:t>
            </a:fld>
            <a:endParaRPr lang="en-US" dirty="0"/>
          </a:p>
        </p:txBody>
      </p:sp>
      <p:sp>
        <p:nvSpPr>
          <p:cNvPr id="9" name="文本框 8">
            <a:extLst>
              <a:ext uri="{FF2B5EF4-FFF2-40B4-BE49-F238E27FC236}">
                <a16:creationId xmlns:a16="http://schemas.microsoft.com/office/drawing/2014/main" id="{D5524EAA-D686-44B8-B158-3E85445DF889}"/>
              </a:ext>
            </a:extLst>
          </p:cNvPr>
          <p:cNvSpPr txBox="1"/>
          <p:nvPr/>
        </p:nvSpPr>
        <p:spPr>
          <a:xfrm>
            <a:off x="662402" y="959562"/>
            <a:ext cx="11480152" cy="4985980"/>
          </a:xfrm>
          <a:prstGeom prst="rect">
            <a:avLst/>
          </a:prstGeom>
          <a:noFill/>
        </p:spPr>
        <p:txBody>
          <a:bodyPr wrap="square" lIns="0" tIns="0" rIns="0" bIns="0" rtlCol="0">
            <a:spAutoFit/>
          </a:bodyPr>
          <a:lstStyle/>
          <a:p>
            <a:r>
              <a:rPr lang="zh-CN" altLang="en-US" b="1" dirty="0"/>
              <a:t>加密</a:t>
            </a:r>
            <a:endParaRPr lang="en-US" altLang="zh-CN" b="1" dirty="0"/>
          </a:p>
          <a:p>
            <a:endParaRPr lang="zh-CN" altLang="en-US" b="1" dirty="0"/>
          </a:p>
          <a:p>
            <a:r>
              <a:rPr lang="zh-CN" altLang="en-US" dirty="0"/>
              <a:t>        加密技术是最常用的安全保密手段，利用技术手段把重要的数据变为乱码（加密）传送，到达目的地后再用相同或不同的手段还原（解密）。</a:t>
            </a:r>
          </a:p>
          <a:p>
            <a:r>
              <a:rPr lang="zh-CN" altLang="en-US" dirty="0"/>
              <a:t>        加密技术包括两个元素：算法和密钥；算法是将普通的信息或者可以理解的信息与一串数字结合，产生不可理解的密文的步骤；密钥是用来对数据进行编码和解密的一种算法。</a:t>
            </a:r>
          </a:p>
          <a:p>
            <a:r>
              <a:rPr lang="zh-CN" altLang="en-US" dirty="0"/>
              <a:t>        在安全保密中，可通过适当的钥加密技术和管理机制来保证网络的信息通信安全。</a:t>
            </a:r>
            <a:endParaRPr lang="en-US" altLang="zh-CN" dirty="0"/>
          </a:p>
          <a:p>
            <a:endParaRPr lang="zh-CN" altLang="en-US" dirty="0"/>
          </a:p>
          <a:p>
            <a:r>
              <a:rPr lang="zh-CN" altLang="en-US" b="1" dirty="0"/>
              <a:t>哈希</a:t>
            </a:r>
            <a:endParaRPr lang="en-US" altLang="zh-CN" b="1" dirty="0"/>
          </a:p>
          <a:p>
            <a:endParaRPr lang="zh-CN" altLang="en-US" b="1" dirty="0"/>
          </a:p>
          <a:p>
            <a:r>
              <a:rPr lang="zh-CN" altLang="en-US" dirty="0"/>
              <a:t>        </a:t>
            </a:r>
            <a:r>
              <a:rPr lang="en-US" altLang="zh-CN" dirty="0"/>
              <a:t>Hash</a:t>
            </a:r>
            <a:r>
              <a:rPr lang="zh-CN" altLang="en-US" dirty="0"/>
              <a:t>，一般翻译做</a:t>
            </a:r>
            <a:r>
              <a:rPr lang="en-US" altLang="zh-CN" dirty="0"/>
              <a:t>"</a:t>
            </a:r>
            <a:r>
              <a:rPr lang="zh-CN" altLang="en-US" dirty="0"/>
              <a:t>散列”，也有直接音译为</a:t>
            </a:r>
            <a:r>
              <a:rPr lang="en-US" altLang="zh-CN" dirty="0"/>
              <a:t>"</a:t>
            </a:r>
            <a:r>
              <a:rPr lang="zh-CN" altLang="en-US" dirty="0"/>
              <a:t>哈希</a:t>
            </a:r>
            <a:r>
              <a:rPr lang="en-US" altLang="zh-CN" dirty="0"/>
              <a:t>"</a:t>
            </a:r>
            <a:r>
              <a:rPr lang="zh-CN" altLang="en-US" dirty="0"/>
              <a:t>的，就是把任意长度的输入（又叫做预映射， </a:t>
            </a:r>
            <a:r>
              <a:rPr lang="en-US" altLang="zh-CN" dirty="0"/>
              <a:t>pre-image</a:t>
            </a:r>
            <a:r>
              <a:rPr lang="zh-CN" altLang="en-US" dirty="0"/>
              <a:t>），通过散列算法，变换成固定长度的输出，该输出就是散列值。</a:t>
            </a:r>
          </a:p>
          <a:p>
            <a:r>
              <a:rPr lang="zh-CN" altLang="en-US" dirty="0"/>
              <a:t>        这种转换是一种压缩映射，也就是，散列值的空间通常远小于输入的空间，不同的输入可能会散列成相同的输出，而不可能从散列值来唯一的确定输入值。</a:t>
            </a:r>
          </a:p>
          <a:p>
            <a:r>
              <a:rPr lang="zh-CN" altLang="en-US" dirty="0"/>
              <a:t>        简单的说就是一种将任意长度的消息压缩到某一固定长度的信息摘要的函数。</a:t>
            </a:r>
          </a:p>
          <a:p>
            <a:r>
              <a:rPr lang="zh-CN" altLang="en-US" dirty="0"/>
              <a:t>        </a:t>
            </a:r>
            <a:r>
              <a:rPr lang="en-US" altLang="zh-CN" dirty="0"/>
              <a:t>HASH</a:t>
            </a:r>
            <a:r>
              <a:rPr lang="zh-CN" altLang="en-US" dirty="0"/>
              <a:t>主要用于信息安全领域中加密算法，他把一些不同长度的信息转化成杂乱的</a:t>
            </a:r>
            <a:r>
              <a:rPr lang="en-US" altLang="zh-CN" dirty="0"/>
              <a:t>128</a:t>
            </a:r>
            <a:r>
              <a:rPr lang="zh-CN" altLang="en-US" dirty="0"/>
              <a:t>位的编码里</a:t>
            </a:r>
            <a:r>
              <a:rPr lang="en-US" altLang="zh-CN" dirty="0"/>
              <a:t>,</a:t>
            </a:r>
            <a:r>
              <a:rPr lang="zh-CN" altLang="en-US" dirty="0"/>
              <a:t>叫做</a:t>
            </a:r>
            <a:r>
              <a:rPr lang="en-US" altLang="zh-CN" dirty="0"/>
              <a:t>HASH</a:t>
            </a:r>
            <a:r>
              <a:rPr lang="zh-CN" altLang="en-US" dirty="0"/>
              <a:t>值</a:t>
            </a:r>
            <a:r>
              <a:rPr lang="en-US" altLang="zh-CN" dirty="0"/>
              <a:t>. </a:t>
            </a:r>
            <a:r>
              <a:rPr lang="zh-CN" altLang="en-US" dirty="0"/>
              <a:t>也可以说，</a:t>
            </a:r>
            <a:r>
              <a:rPr lang="en-US" altLang="zh-CN" dirty="0"/>
              <a:t>hash</a:t>
            </a:r>
            <a:r>
              <a:rPr lang="zh-CN" altLang="en-US" dirty="0"/>
              <a:t>就是找到一种数据内容和数据存放地址之间的映射关系。</a:t>
            </a:r>
          </a:p>
          <a:p>
            <a:endParaRPr kumimoji="1" lang="zh-CN" altLang="en-US" u="sng"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8992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latin typeface="Microsoft YaHei" charset="-122"/>
                <a:ea typeface="Microsoft YaHei" charset="-122"/>
                <a:cs typeface="Microsoft YaHei" charset="-122"/>
              </a:rPr>
              <a:t>数据加密</a:t>
            </a:r>
            <a:r>
              <a:rPr kumimoji="1" lang="en-US" altLang="zh-CN" dirty="0"/>
              <a:t>-</a:t>
            </a:r>
            <a:r>
              <a:rPr kumimoji="1" lang="zh-CN" altLang="en-US" dirty="0"/>
              <a:t>类型</a:t>
            </a:r>
          </a:p>
        </p:txBody>
      </p:sp>
      <p:sp>
        <p:nvSpPr>
          <p:cNvPr id="5" name="页脚占位符 4"/>
          <p:cNvSpPr>
            <a:spLocks noGrp="1"/>
          </p:cNvSpPr>
          <p:nvPr>
            <p:ph type="ftr" sz="quarter" idx="12"/>
          </p:nvPr>
        </p:nvSpPr>
        <p:spPr/>
        <p:txBody>
          <a:bodyPr/>
          <a:lstStyle/>
          <a:p>
            <a:r>
              <a:rPr lang="en-AU" altLang="zh-CN"/>
              <a:t>Copyright © 2019  Inossem  All rights reserved.</a:t>
            </a:r>
            <a:endParaRPr lang="en-AU" altLang="zh-CN" dirty="0"/>
          </a:p>
        </p:txBody>
      </p:sp>
      <p:sp>
        <p:nvSpPr>
          <p:cNvPr id="6" name="幻灯片编号占位符 5"/>
          <p:cNvSpPr>
            <a:spLocks noGrp="1"/>
          </p:cNvSpPr>
          <p:nvPr>
            <p:ph type="sldNum" sz="quarter" idx="13"/>
          </p:nvPr>
        </p:nvSpPr>
        <p:spPr/>
        <p:txBody>
          <a:bodyPr/>
          <a:lstStyle/>
          <a:p>
            <a:pPr>
              <a:defRPr/>
            </a:pPr>
            <a:fld id="{90CBDC3A-D49F-4631-A8C7-55D59B33E5FA}" type="slidenum">
              <a:rPr lang="en-US" smtClean="0"/>
              <a:pPr>
                <a:defRPr/>
              </a:pPr>
              <a:t>5</a:t>
            </a:fld>
            <a:endParaRPr lang="en-US" dirty="0"/>
          </a:p>
        </p:txBody>
      </p:sp>
      <p:sp>
        <p:nvSpPr>
          <p:cNvPr id="7" name="文本框 6"/>
          <p:cNvSpPr txBox="1"/>
          <p:nvPr/>
        </p:nvSpPr>
        <p:spPr>
          <a:xfrm>
            <a:off x="662403" y="855821"/>
            <a:ext cx="5881731" cy="2215991"/>
          </a:xfrm>
          <a:prstGeom prst="rect">
            <a:avLst/>
          </a:prstGeom>
          <a:noFill/>
        </p:spPr>
        <p:txBody>
          <a:bodyPr wrap="square" lIns="0" tIns="0" rIns="0" bIns="0" rtlCol="0">
            <a:spAutoFit/>
          </a:bodyPr>
          <a:lstStyle/>
          <a:p>
            <a:r>
              <a:rPr kumimoji="1" lang="zh-CN" altLang="en-US" b="1" dirty="0">
                <a:latin typeface="Microsoft YaHei" charset="-122"/>
                <a:ea typeface="Microsoft YaHei" charset="-122"/>
                <a:cs typeface="Microsoft YaHei" charset="-122"/>
              </a:rPr>
              <a:t>对称加密</a:t>
            </a:r>
            <a:endParaRPr kumimoji="1" lang="en-US" altLang="zh-CN" b="1" dirty="0">
              <a:latin typeface="Microsoft YaHei" charset="-122"/>
              <a:ea typeface="Microsoft YaHei" charset="-122"/>
              <a:cs typeface="Microsoft YaHei" charset="-122"/>
            </a:endParaRPr>
          </a:p>
          <a:p>
            <a:endParaRPr kumimoji="1" lang="en-US" altLang="zh-CN" u="sng" dirty="0">
              <a:latin typeface="Microsoft YaHei" charset="-122"/>
              <a:ea typeface="Microsoft YaHei" charset="-122"/>
              <a:cs typeface="Microsoft YaHei" charset="-122"/>
            </a:endParaRPr>
          </a:p>
          <a:p>
            <a:r>
              <a:rPr lang="zh-CN" altLang="en-US" dirty="0"/>
              <a:t>      对称加密采用了对称密码编码技术，特点是文件加密和解密使用的相同的密钥，在密码学中称为对称加密法。常用的对称加密算法有：数据加密标准算法</a:t>
            </a:r>
            <a:r>
              <a:rPr lang="en-US" altLang="zh-CN" dirty="0"/>
              <a:t>(Digital Encryption </a:t>
            </a:r>
            <a:r>
              <a:rPr lang="en-US" altLang="zh-CN" dirty="0" err="1"/>
              <a:t>Standart</a:t>
            </a:r>
            <a:r>
              <a:rPr lang="en-US" altLang="zh-CN" dirty="0"/>
              <a:t>, DES)</a:t>
            </a:r>
            <a:r>
              <a:rPr lang="zh-CN" altLang="en-US" dirty="0"/>
              <a:t>、三重</a:t>
            </a:r>
            <a:r>
              <a:rPr lang="en-US" altLang="zh-CN" dirty="0"/>
              <a:t>DES</a:t>
            </a:r>
            <a:r>
              <a:rPr lang="zh-CN" altLang="en-US" dirty="0"/>
              <a:t>、</a:t>
            </a:r>
            <a:r>
              <a:rPr lang="en-US" altLang="zh-CN" dirty="0"/>
              <a:t>RC-5</a:t>
            </a:r>
            <a:r>
              <a:rPr lang="zh-CN" altLang="en-US" dirty="0"/>
              <a:t>、国际数据加密算法</a:t>
            </a:r>
            <a:r>
              <a:rPr lang="en-US" altLang="zh-CN" dirty="0"/>
              <a:t>(International Data Encryption </a:t>
            </a:r>
            <a:r>
              <a:rPr lang="en-US" altLang="zh-CN" dirty="0" err="1"/>
              <a:t>Adleman</a:t>
            </a:r>
            <a:r>
              <a:rPr lang="en-US" altLang="zh-CN" dirty="0"/>
              <a:t>, IDEA)</a:t>
            </a:r>
            <a:r>
              <a:rPr lang="zh-CN" altLang="en-US" dirty="0"/>
              <a:t>、高级加密标准算法</a:t>
            </a:r>
            <a:r>
              <a:rPr lang="en-US" altLang="zh-CN" dirty="0"/>
              <a:t>(Advanced Encryption Standard, </a:t>
            </a:r>
            <a:r>
              <a:rPr lang="en-US" altLang="zh-CN" dirty="0">
                <a:solidFill>
                  <a:srgbClr val="FF0000"/>
                </a:solidFill>
              </a:rPr>
              <a:t>AES</a:t>
            </a:r>
            <a:r>
              <a:rPr lang="en-US" altLang="zh-CN" dirty="0"/>
              <a:t>)</a:t>
            </a:r>
            <a:r>
              <a:rPr lang="zh-CN" altLang="en-US" dirty="0"/>
              <a:t>。</a:t>
            </a:r>
            <a:endParaRPr kumimoji="1" lang="zh-CN" altLang="en-US" u="sng" dirty="0">
              <a:latin typeface="Microsoft YaHei" charset="-122"/>
              <a:ea typeface="Microsoft YaHei" charset="-122"/>
              <a:cs typeface="Microsoft YaHei" charset="-122"/>
            </a:endParaRPr>
          </a:p>
        </p:txBody>
      </p:sp>
      <p:sp>
        <p:nvSpPr>
          <p:cNvPr id="8" name="文本框 7"/>
          <p:cNvSpPr txBox="1"/>
          <p:nvPr/>
        </p:nvSpPr>
        <p:spPr>
          <a:xfrm>
            <a:off x="662403" y="3424333"/>
            <a:ext cx="5881731" cy="3046988"/>
          </a:xfrm>
          <a:prstGeom prst="rect">
            <a:avLst/>
          </a:prstGeom>
          <a:noFill/>
        </p:spPr>
        <p:txBody>
          <a:bodyPr wrap="square" lIns="0" tIns="0" rIns="0" bIns="0" rtlCol="0">
            <a:spAutoFit/>
          </a:bodyPr>
          <a:lstStyle/>
          <a:p>
            <a:r>
              <a:rPr kumimoji="1" lang="zh-CN" altLang="en-US" b="1" dirty="0">
                <a:latin typeface="Microsoft YaHei" charset="-122"/>
                <a:ea typeface="Microsoft YaHei" charset="-122"/>
                <a:cs typeface="Microsoft YaHei" charset="-122"/>
              </a:rPr>
              <a:t>非对称加密</a:t>
            </a:r>
            <a:endParaRPr kumimoji="1" lang="en-US" altLang="zh-CN" b="1" dirty="0">
              <a:latin typeface="Microsoft YaHei" charset="-122"/>
              <a:ea typeface="Microsoft YaHei" charset="-122"/>
              <a:cs typeface="Microsoft YaHei" charset="-122"/>
            </a:endParaRPr>
          </a:p>
          <a:p>
            <a:endParaRPr kumimoji="1" lang="en-US" altLang="zh-CN" dirty="0">
              <a:latin typeface="Microsoft YaHei" charset="-122"/>
              <a:ea typeface="Microsoft YaHei" charset="-122"/>
              <a:cs typeface="Microsoft YaHei" charset="-122"/>
            </a:endParaRPr>
          </a:p>
          <a:p>
            <a:r>
              <a:rPr lang="zh-CN" altLang="en-US" dirty="0"/>
              <a:t>      非对称加密算法需要两个密钥：公开密钥</a:t>
            </a:r>
            <a:r>
              <a:rPr lang="en-US" altLang="zh-CN" dirty="0"/>
              <a:t>(</a:t>
            </a:r>
            <a:r>
              <a:rPr lang="en-US" altLang="zh-CN" dirty="0" err="1"/>
              <a:t>Publickey</a:t>
            </a:r>
            <a:r>
              <a:rPr lang="en-US" altLang="zh-CN" dirty="0"/>
              <a:t>) </a:t>
            </a:r>
            <a:r>
              <a:rPr lang="zh-CN" altLang="en-US" dirty="0"/>
              <a:t>和 私有密钥</a:t>
            </a:r>
            <a:r>
              <a:rPr lang="en-US" altLang="zh-CN" dirty="0"/>
              <a:t>(</a:t>
            </a:r>
            <a:r>
              <a:rPr lang="en-US" altLang="zh-CN" dirty="0" err="1"/>
              <a:t>Privatekey</a:t>
            </a:r>
            <a:r>
              <a:rPr lang="en-US" altLang="zh-CN" dirty="0"/>
              <a:t>)</a:t>
            </a:r>
            <a:r>
              <a:rPr lang="zh-CN" altLang="en-US" dirty="0"/>
              <a:t>。公开密钥与私有密钥是一对，如果用公开密钥对数据进行加密，只要用对应的私有密钥才能解密；如果用私有密钥对数据进行加密，那么只有用对应的公开密钥才能解密。</a:t>
            </a:r>
            <a:br>
              <a:rPr lang="zh-CN" altLang="en-US" dirty="0"/>
            </a:br>
            <a:r>
              <a:rPr lang="zh-CN" altLang="en-US" dirty="0"/>
              <a:t>　　因为加密和解密使用的是两个不同的密钥，所以称为非对称加密算法。常用的非对称加密算法：</a:t>
            </a:r>
            <a:r>
              <a:rPr lang="en-US" altLang="zh-CN" dirty="0">
                <a:solidFill>
                  <a:srgbClr val="FF0000"/>
                </a:solidFill>
              </a:rPr>
              <a:t>RSA</a:t>
            </a:r>
            <a:r>
              <a:rPr lang="en-US" altLang="zh-CN" dirty="0"/>
              <a:t>(</a:t>
            </a:r>
            <a:r>
              <a:rPr lang="en-US" altLang="zh-CN" dirty="0" err="1"/>
              <a:t>Rivest</a:t>
            </a:r>
            <a:r>
              <a:rPr lang="en-US" altLang="zh-CN" dirty="0"/>
              <a:t>, Shamir and </a:t>
            </a:r>
            <a:r>
              <a:rPr lang="en-US" altLang="zh-CN" dirty="0" err="1"/>
              <a:t>Adleman</a:t>
            </a:r>
            <a:r>
              <a:rPr lang="en-US" altLang="zh-CN" dirty="0"/>
              <a:t>)</a:t>
            </a:r>
            <a:r>
              <a:rPr lang="zh-CN" altLang="en-US" dirty="0"/>
              <a:t> 、 </a:t>
            </a:r>
            <a:r>
              <a:rPr lang="en-US" altLang="zh-CN" dirty="0" err="1"/>
              <a:t>DSA</a:t>
            </a:r>
            <a:r>
              <a:rPr lang="zh-CN" altLang="en-US" dirty="0"/>
              <a:t>（</a:t>
            </a:r>
            <a:r>
              <a:rPr lang="en-US" altLang="zh-CN" dirty="0"/>
              <a:t> Digital Signature Algorithm </a:t>
            </a:r>
            <a:r>
              <a:rPr lang="zh-CN" altLang="en-US" dirty="0"/>
              <a:t>）。</a:t>
            </a:r>
            <a:endParaRPr kumimoji="1" lang="zh-CN" altLang="en-US" dirty="0">
              <a:latin typeface="Microsoft YaHei" charset="-122"/>
              <a:ea typeface="Microsoft YaHei" charset="-122"/>
              <a:cs typeface="Microsoft YaHei" charset="-122"/>
            </a:endParaRPr>
          </a:p>
        </p:txBody>
      </p:sp>
      <p:sp>
        <p:nvSpPr>
          <p:cNvPr id="9" name="文本框 8">
            <a:extLst>
              <a:ext uri="{FF2B5EF4-FFF2-40B4-BE49-F238E27FC236}">
                <a16:creationId xmlns:a16="http://schemas.microsoft.com/office/drawing/2014/main" id="{CE261A1B-1200-459F-A8C1-44964D549BAB}"/>
              </a:ext>
            </a:extLst>
          </p:cNvPr>
          <p:cNvSpPr txBox="1"/>
          <p:nvPr/>
        </p:nvSpPr>
        <p:spPr>
          <a:xfrm>
            <a:off x="7579153" y="858464"/>
            <a:ext cx="3643622" cy="3600986"/>
          </a:xfrm>
          <a:prstGeom prst="rect">
            <a:avLst/>
          </a:prstGeom>
          <a:noFill/>
        </p:spPr>
        <p:txBody>
          <a:bodyPr wrap="square" lIns="0" tIns="0" rIns="0" bIns="0" rtlCol="0">
            <a:spAutoFit/>
          </a:bodyPr>
          <a:lstStyle/>
          <a:p>
            <a:r>
              <a:rPr kumimoji="1" lang="en-US" altLang="zh-CN" b="1" dirty="0">
                <a:latin typeface="Microsoft YaHei" charset="-122"/>
                <a:ea typeface="Microsoft YaHei" charset="-122"/>
                <a:cs typeface="Microsoft YaHei" charset="-122"/>
              </a:rPr>
              <a:t>Hash</a:t>
            </a:r>
            <a:r>
              <a:rPr kumimoji="1" lang="zh-CN" altLang="en-US" b="1" dirty="0">
                <a:latin typeface="Microsoft YaHei" charset="-122"/>
                <a:ea typeface="Microsoft YaHei" charset="-122"/>
                <a:cs typeface="Microsoft YaHei" charset="-122"/>
              </a:rPr>
              <a:t>函数</a:t>
            </a:r>
            <a:endParaRPr kumimoji="1" lang="en-US" altLang="zh-CN" b="1" dirty="0">
              <a:latin typeface="Microsoft YaHei" charset="-122"/>
              <a:ea typeface="Microsoft YaHei" charset="-122"/>
              <a:cs typeface="Microsoft YaHei" charset="-122"/>
            </a:endParaRPr>
          </a:p>
          <a:p>
            <a:endParaRPr kumimoji="1" lang="en-US" altLang="zh-CN" dirty="0">
              <a:latin typeface="Microsoft YaHei" charset="-122"/>
              <a:ea typeface="Microsoft YaHei" charset="-122"/>
              <a:cs typeface="Microsoft YaHei" charset="-122"/>
            </a:endParaRPr>
          </a:p>
          <a:p>
            <a:r>
              <a:rPr lang="en-US" altLang="zh-CN" dirty="0"/>
              <a:t>        Hash(</a:t>
            </a:r>
            <a:r>
              <a:rPr lang="zh-CN" altLang="en-US" dirty="0"/>
              <a:t>哈希</a:t>
            </a:r>
            <a:r>
              <a:rPr lang="en-US" altLang="zh-CN" dirty="0"/>
              <a:t>)</a:t>
            </a:r>
            <a:r>
              <a:rPr lang="zh-CN" altLang="en-US" dirty="0"/>
              <a:t>函数提供了这样一个计算过程：输入一个长度不固定的字符串，返回一串固定长度的字符串，又称</a:t>
            </a:r>
            <a:r>
              <a:rPr lang="en-US" altLang="zh-CN" dirty="0"/>
              <a:t>Hash</a:t>
            </a:r>
            <a:r>
              <a:rPr lang="zh-CN" altLang="en-US" dirty="0"/>
              <a:t>值。单向</a:t>
            </a:r>
            <a:r>
              <a:rPr lang="en-US" altLang="zh-CN" dirty="0"/>
              <a:t>Hash</a:t>
            </a:r>
            <a:r>
              <a:rPr lang="zh-CN" altLang="en-US" dirty="0"/>
              <a:t>函数用于产生信息摘要。</a:t>
            </a:r>
            <a:br>
              <a:rPr lang="zh-CN" altLang="en-US" dirty="0"/>
            </a:br>
            <a:r>
              <a:rPr lang="zh-CN" altLang="en-US" dirty="0"/>
              <a:t>　　信息摘要简要地描述了一份较长的信息或文件，可以被看作一份长文件的“数字指纹”。信息摘要用于创建数字签名，对于特定的文件而言，信息摘要是唯一的。常用算法有：</a:t>
            </a:r>
            <a:r>
              <a:rPr lang="en-US" altLang="zh-CN" dirty="0">
                <a:solidFill>
                  <a:srgbClr val="FF0000"/>
                </a:solidFill>
              </a:rPr>
              <a:t>MD5</a:t>
            </a:r>
            <a:r>
              <a:rPr lang="zh-CN" altLang="en-US" dirty="0"/>
              <a:t>算法、 </a:t>
            </a:r>
            <a:r>
              <a:rPr lang="en-US" altLang="zh-CN" dirty="0"/>
              <a:t>SHA1</a:t>
            </a:r>
            <a:r>
              <a:rPr lang="zh-CN" altLang="en-US" dirty="0"/>
              <a:t>。</a:t>
            </a:r>
            <a:endParaRPr kumimoji="1"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416803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latin typeface="Microsoft YaHei" charset="-122"/>
                <a:ea typeface="Microsoft YaHei" charset="-122"/>
                <a:cs typeface="Microsoft YaHei" charset="-122"/>
              </a:rPr>
              <a:t>数据加密</a:t>
            </a:r>
            <a:r>
              <a:rPr kumimoji="1" lang="en-US" altLang="zh-CN" dirty="0"/>
              <a:t>-</a:t>
            </a:r>
            <a:r>
              <a:rPr kumimoji="1" lang="zh-CN" altLang="en-US" dirty="0"/>
              <a:t>类型</a:t>
            </a:r>
          </a:p>
        </p:txBody>
      </p:sp>
      <p:sp>
        <p:nvSpPr>
          <p:cNvPr id="5" name="页脚占位符 4"/>
          <p:cNvSpPr>
            <a:spLocks noGrp="1"/>
          </p:cNvSpPr>
          <p:nvPr>
            <p:ph type="ftr" sz="quarter" idx="12"/>
          </p:nvPr>
        </p:nvSpPr>
        <p:spPr/>
        <p:txBody>
          <a:bodyPr/>
          <a:lstStyle/>
          <a:p>
            <a:r>
              <a:rPr lang="en-AU" altLang="zh-CN"/>
              <a:t>Copyright © 2019  Inossem  All rights reserved.</a:t>
            </a:r>
            <a:endParaRPr lang="en-AU" altLang="zh-CN" dirty="0"/>
          </a:p>
        </p:txBody>
      </p:sp>
      <p:sp>
        <p:nvSpPr>
          <p:cNvPr id="6" name="幻灯片编号占位符 5"/>
          <p:cNvSpPr>
            <a:spLocks noGrp="1"/>
          </p:cNvSpPr>
          <p:nvPr>
            <p:ph type="sldNum" sz="quarter" idx="13"/>
          </p:nvPr>
        </p:nvSpPr>
        <p:spPr/>
        <p:txBody>
          <a:bodyPr/>
          <a:lstStyle/>
          <a:p>
            <a:pPr>
              <a:defRPr/>
            </a:pPr>
            <a:fld id="{90CBDC3A-D49F-4631-A8C7-55D59B33E5FA}" type="slidenum">
              <a:rPr lang="en-US" smtClean="0"/>
              <a:pPr>
                <a:defRPr/>
              </a:pPr>
              <a:t>6</a:t>
            </a:fld>
            <a:endParaRPr lang="en-US" dirty="0"/>
          </a:p>
        </p:txBody>
      </p:sp>
      <p:sp>
        <p:nvSpPr>
          <p:cNvPr id="7" name="文本框 6"/>
          <p:cNvSpPr txBox="1"/>
          <p:nvPr/>
        </p:nvSpPr>
        <p:spPr>
          <a:xfrm>
            <a:off x="662403" y="855818"/>
            <a:ext cx="5881731" cy="276999"/>
          </a:xfrm>
          <a:prstGeom prst="rect">
            <a:avLst/>
          </a:prstGeom>
          <a:noFill/>
        </p:spPr>
        <p:txBody>
          <a:bodyPr wrap="square" lIns="0" tIns="0" rIns="0" bIns="0" rtlCol="0">
            <a:spAutoFit/>
          </a:bodyPr>
          <a:lstStyle/>
          <a:p>
            <a:r>
              <a:rPr kumimoji="1" lang="en-US" altLang="zh-CN" b="1" dirty="0">
                <a:latin typeface="Microsoft YaHei" charset="-122"/>
                <a:ea typeface="Microsoft YaHei" charset="-122"/>
                <a:cs typeface="Microsoft YaHei" charset="-122"/>
              </a:rPr>
              <a:t>DES</a:t>
            </a:r>
          </a:p>
        </p:txBody>
      </p:sp>
      <p:pic>
        <p:nvPicPr>
          <p:cNvPr id="2050" name="Picture 2">
            <a:extLst>
              <a:ext uri="{FF2B5EF4-FFF2-40B4-BE49-F238E27FC236}">
                <a16:creationId xmlns:a16="http://schemas.microsoft.com/office/drawing/2014/main" id="{15B0EA0D-1A25-441D-AEA6-7C1F64C9F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069" y="1381583"/>
            <a:ext cx="8597865" cy="4481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8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latin typeface="Microsoft YaHei" charset="-122"/>
                <a:ea typeface="Microsoft YaHei" charset="-122"/>
                <a:cs typeface="Microsoft YaHei" charset="-122"/>
              </a:rPr>
              <a:t>数据加密</a:t>
            </a:r>
            <a:r>
              <a:rPr kumimoji="1" lang="en-US" altLang="zh-CN" dirty="0"/>
              <a:t>-</a:t>
            </a:r>
            <a:r>
              <a:rPr kumimoji="1" lang="zh-CN" altLang="en-US" dirty="0"/>
              <a:t>类型</a:t>
            </a:r>
          </a:p>
        </p:txBody>
      </p:sp>
      <p:sp>
        <p:nvSpPr>
          <p:cNvPr id="5" name="页脚占位符 4"/>
          <p:cNvSpPr>
            <a:spLocks noGrp="1"/>
          </p:cNvSpPr>
          <p:nvPr>
            <p:ph type="ftr" sz="quarter" idx="12"/>
          </p:nvPr>
        </p:nvSpPr>
        <p:spPr/>
        <p:txBody>
          <a:bodyPr/>
          <a:lstStyle/>
          <a:p>
            <a:r>
              <a:rPr lang="en-AU" altLang="zh-CN"/>
              <a:t>Copyright © 2019  Inossem  All rights reserved.</a:t>
            </a:r>
            <a:endParaRPr lang="en-AU" altLang="zh-CN" dirty="0"/>
          </a:p>
        </p:txBody>
      </p:sp>
      <p:sp>
        <p:nvSpPr>
          <p:cNvPr id="6" name="幻灯片编号占位符 5"/>
          <p:cNvSpPr>
            <a:spLocks noGrp="1"/>
          </p:cNvSpPr>
          <p:nvPr>
            <p:ph type="sldNum" sz="quarter" idx="13"/>
          </p:nvPr>
        </p:nvSpPr>
        <p:spPr/>
        <p:txBody>
          <a:bodyPr/>
          <a:lstStyle/>
          <a:p>
            <a:pPr>
              <a:defRPr/>
            </a:pPr>
            <a:fld id="{90CBDC3A-D49F-4631-A8C7-55D59B33E5FA}" type="slidenum">
              <a:rPr lang="en-US" smtClean="0"/>
              <a:pPr>
                <a:defRPr/>
              </a:pPr>
              <a:t>7</a:t>
            </a:fld>
            <a:endParaRPr lang="en-US" dirty="0"/>
          </a:p>
        </p:txBody>
      </p:sp>
      <p:sp>
        <p:nvSpPr>
          <p:cNvPr id="7" name="文本框 6"/>
          <p:cNvSpPr txBox="1"/>
          <p:nvPr/>
        </p:nvSpPr>
        <p:spPr>
          <a:xfrm>
            <a:off x="662403" y="855818"/>
            <a:ext cx="5881731" cy="276999"/>
          </a:xfrm>
          <a:prstGeom prst="rect">
            <a:avLst/>
          </a:prstGeom>
          <a:noFill/>
        </p:spPr>
        <p:txBody>
          <a:bodyPr wrap="square" lIns="0" tIns="0" rIns="0" bIns="0" rtlCol="0">
            <a:spAutoFit/>
          </a:bodyPr>
          <a:lstStyle/>
          <a:p>
            <a:r>
              <a:rPr kumimoji="1" lang="en-US" altLang="zh-CN" b="1" dirty="0">
                <a:latin typeface="Microsoft YaHei" charset="-122"/>
                <a:ea typeface="Microsoft YaHei" charset="-122"/>
                <a:cs typeface="Microsoft YaHei" charset="-122"/>
              </a:rPr>
              <a:t>AES</a:t>
            </a:r>
          </a:p>
        </p:txBody>
      </p:sp>
      <p:pic>
        <p:nvPicPr>
          <p:cNvPr id="3074" name="Picture 2">
            <a:extLst>
              <a:ext uri="{FF2B5EF4-FFF2-40B4-BE49-F238E27FC236}">
                <a16:creationId xmlns:a16="http://schemas.microsoft.com/office/drawing/2014/main" id="{89A7CA43-C2A1-4FE2-8A82-0DEF7C1F3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148" y="1290451"/>
            <a:ext cx="9433707" cy="4929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367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latin typeface="Microsoft YaHei" charset="-122"/>
                <a:ea typeface="Microsoft YaHei" charset="-122"/>
                <a:cs typeface="Microsoft YaHei" charset="-122"/>
              </a:rPr>
              <a:t>数据加密</a:t>
            </a:r>
            <a:r>
              <a:rPr kumimoji="1" lang="en-US" altLang="zh-CN" dirty="0"/>
              <a:t>-</a:t>
            </a:r>
            <a:r>
              <a:rPr kumimoji="1" lang="zh-CN" altLang="en-US" dirty="0"/>
              <a:t>类型</a:t>
            </a:r>
          </a:p>
        </p:txBody>
      </p:sp>
      <p:sp>
        <p:nvSpPr>
          <p:cNvPr id="5" name="页脚占位符 4"/>
          <p:cNvSpPr>
            <a:spLocks noGrp="1"/>
          </p:cNvSpPr>
          <p:nvPr>
            <p:ph type="ftr" sz="quarter" idx="12"/>
          </p:nvPr>
        </p:nvSpPr>
        <p:spPr/>
        <p:txBody>
          <a:bodyPr/>
          <a:lstStyle/>
          <a:p>
            <a:r>
              <a:rPr lang="en-AU" altLang="zh-CN"/>
              <a:t>Copyright © 2019  Inossem  All rights reserved.</a:t>
            </a:r>
            <a:endParaRPr lang="en-AU" altLang="zh-CN" dirty="0"/>
          </a:p>
        </p:txBody>
      </p:sp>
      <p:sp>
        <p:nvSpPr>
          <p:cNvPr id="6" name="幻灯片编号占位符 5"/>
          <p:cNvSpPr>
            <a:spLocks noGrp="1"/>
          </p:cNvSpPr>
          <p:nvPr>
            <p:ph type="sldNum" sz="quarter" idx="13"/>
          </p:nvPr>
        </p:nvSpPr>
        <p:spPr/>
        <p:txBody>
          <a:bodyPr/>
          <a:lstStyle/>
          <a:p>
            <a:pPr>
              <a:defRPr/>
            </a:pPr>
            <a:fld id="{90CBDC3A-D49F-4631-A8C7-55D59B33E5FA}" type="slidenum">
              <a:rPr lang="en-US" smtClean="0"/>
              <a:pPr>
                <a:defRPr/>
              </a:pPr>
              <a:t>8</a:t>
            </a:fld>
            <a:endParaRPr lang="en-US" dirty="0"/>
          </a:p>
        </p:txBody>
      </p:sp>
      <p:sp>
        <p:nvSpPr>
          <p:cNvPr id="7" name="文本框 6"/>
          <p:cNvSpPr txBox="1"/>
          <p:nvPr/>
        </p:nvSpPr>
        <p:spPr>
          <a:xfrm>
            <a:off x="662403" y="855818"/>
            <a:ext cx="5881731" cy="276999"/>
          </a:xfrm>
          <a:prstGeom prst="rect">
            <a:avLst/>
          </a:prstGeom>
          <a:noFill/>
        </p:spPr>
        <p:txBody>
          <a:bodyPr wrap="square" lIns="0" tIns="0" rIns="0" bIns="0" rtlCol="0">
            <a:spAutoFit/>
          </a:bodyPr>
          <a:lstStyle/>
          <a:p>
            <a:r>
              <a:rPr kumimoji="1" lang="en-US" altLang="zh-CN" b="1" dirty="0">
                <a:latin typeface="Microsoft YaHei" charset="-122"/>
                <a:ea typeface="Microsoft YaHei" charset="-122"/>
                <a:cs typeface="Microsoft YaHei" charset="-122"/>
              </a:rPr>
              <a:t>RSA</a:t>
            </a:r>
          </a:p>
        </p:txBody>
      </p:sp>
      <p:pic>
        <p:nvPicPr>
          <p:cNvPr id="5122" name="Picture 2">
            <a:extLst>
              <a:ext uri="{FF2B5EF4-FFF2-40B4-BE49-F238E27FC236}">
                <a16:creationId xmlns:a16="http://schemas.microsoft.com/office/drawing/2014/main" id="{FD7DA810-DBEB-4467-B51F-3531B13B7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9586" y="1132816"/>
            <a:ext cx="7672828" cy="522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397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latin typeface="Microsoft YaHei" charset="-122"/>
                <a:ea typeface="Microsoft YaHei" charset="-122"/>
                <a:cs typeface="Microsoft YaHei" charset="-122"/>
              </a:rPr>
              <a:t>数据加密</a:t>
            </a:r>
            <a:r>
              <a:rPr kumimoji="1" lang="en-US" altLang="zh-CN" dirty="0"/>
              <a:t>-</a:t>
            </a:r>
            <a:r>
              <a:rPr kumimoji="1" lang="zh-CN" altLang="en-US" dirty="0"/>
              <a:t>类型</a:t>
            </a:r>
          </a:p>
        </p:txBody>
      </p:sp>
      <p:sp>
        <p:nvSpPr>
          <p:cNvPr id="5" name="页脚占位符 4"/>
          <p:cNvSpPr>
            <a:spLocks noGrp="1"/>
          </p:cNvSpPr>
          <p:nvPr>
            <p:ph type="ftr" sz="quarter" idx="12"/>
          </p:nvPr>
        </p:nvSpPr>
        <p:spPr/>
        <p:txBody>
          <a:bodyPr/>
          <a:lstStyle/>
          <a:p>
            <a:r>
              <a:rPr lang="en-AU" altLang="zh-CN"/>
              <a:t>Copyright © 2019  Inossem  All rights reserved.</a:t>
            </a:r>
            <a:endParaRPr lang="en-AU" altLang="zh-CN" dirty="0"/>
          </a:p>
        </p:txBody>
      </p:sp>
      <p:sp>
        <p:nvSpPr>
          <p:cNvPr id="6" name="幻灯片编号占位符 5"/>
          <p:cNvSpPr>
            <a:spLocks noGrp="1"/>
          </p:cNvSpPr>
          <p:nvPr>
            <p:ph type="sldNum" sz="quarter" idx="13"/>
          </p:nvPr>
        </p:nvSpPr>
        <p:spPr/>
        <p:txBody>
          <a:bodyPr/>
          <a:lstStyle/>
          <a:p>
            <a:pPr>
              <a:defRPr/>
            </a:pPr>
            <a:fld id="{90CBDC3A-D49F-4631-A8C7-55D59B33E5FA}" type="slidenum">
              <a:rPr lang="en-US" smtClean="0"/>
              <a:pPr>
                <a:defRPr/>
              </a:pPr>
              <a:t>9</a:t>
            </a:fld>
            <a:endParaRPr lang="en-US" dirty="0"/>
          </a:p>
        </p:txBody>
      </p:sp>
      <p:sp>
        <p:nvSpPr>
          <p:cNvPr id="7" name="文本框 6"/>
          <p:cNvSpPr txBox="1"/>
          <p:nvPr/>
        </p:nvSpPr>
        <p:spPr>
          <a:xfrm>
            <a:off x="662403" y="855818"/>
            <a:ext cx="5881731" cy="276999"/>
          </a:xfrm>
          <a:prstGeom prst="rect">
            <a:avLst/>
          </a:prstGeom>
          <a:noFill/>
        </p:spPr>
        <p:txBody>
          <a:bodyPr wrap="square" lIns="0" tIns="0" rIns="0" bIns="0" rtlCol="0">
            <a:spAutoFit/>
          </a:bodyPr>
          <a:lstStyle/>
          <a:p>
            <a:r>
              <a:rPr kumimoji="1" lang="en-US" altLang="zh-CN" b="1" dirty="0">
                <a:latin typeface="Microsoft YaHei" charset="-122"/>
                <a:ea typeface="Microsoft YaHei" charset="-122"/>
                <a:cs typeface="Microsoft YaHei" charset="-122"/>
              </a:rPr>
              <a:t>RSA-CA</a:t>
            </a:r>
            <a:r>
              <a:rPr kumimoji="1" lang="zh-CN" altLang="en-US" b="1" dirty="0">
                <a:latin typeface="Microsoft YaHei" charset="-122"/>
                <a:ea typeface="Microsoft YaHei" charset="-122"/>
                <a:cs typeface="Microsoft YaHei" charset="-122"/>
              </a:rPr>
              <a:t>证书</a:t>
            </a:r>
            <a:endParaRPr kumimoji="1" lang="en-US" altLang="zh-CN" b="1" dirty="0">
              <a:latin typeface="Microsoft YaHei" charset="-122"/>
              <a:ea typeface="Microsoft YaHei" charset="-122"/>
              <a:cs typeface="Microsoft YaHei" charset="-122"/>
            </a:endParaRPr>
          </a:p>
        </p:txBody>
      </p:sp>
      <p:pic>
        <p:nvPicPr>
          <p:cNvPr id="1026" name="Picture 2" descr="å¨è¿éæå¥å¾çæè¿°">
            <a:extLst>
              <a:ext uri="{FF2B5EF4-FFF2-40B4-BE49-F238E27FC236}">
                <a16:creationId xmlns:a16="http://schemas.microsoft.com/office/drawing/2014/main" id="{271F8552-481F-431F-8599-0A6BE09A9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532" y="1290452"/>
            <a:ext cx="9972942" cy="4616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418022"/>
      </p:ext>
    </p:extLst>
  </p:cSld>
  <p:clrMapOvr>
    <a:masterClrMapping/>
  </p:clrMapOvr>
</p:sld>
</file>

<file path=ppt/theme/theme1.xml><?xml version="1.0" encoding="utf-8"?>
<a:theme xmlns:a="http://schemas.openxmlformats.org/drawingml/2006/main" name="Inossem FY19 Temp">
  <a:themeElements>
    <a:clrScheme name="Inossem">
      <a:dk1>
        <a:srgbClr val="263248"/>
      </a:dk1>
      <a:lt1>
        <a:srgbClr val="FFFFFF"/>
      </a:lt1>
      <a:dk2>
        <a:srgbClr val="3F5378"/>
      </a:dk2>
      <a:lt2>
        <a:srgbClr val="777777"/>
      </a:lt2>
      <a:accent1>
        <a:srgbClr val="92A8C8"/>
      </a:accent1>
      <a:accent2>
        <a:srgbClr val="C7D3E6"/>
      </a:accent2>
      <a:accent3>
        <a:srgbClr val="9BBB59"/>
      </a:accent3>
      <a:accent4>
        <a:srgbClr val="BA3B20"/>
      </a:accent4>
      <a:accent5>
        <a:srgbClr val="F55C20"/>
      </a:accent5>
      <a:accent6>
        <a:srgbClr val="49CBC9"/>
      </a:accent6>
      <a:hlink>
        <a:srgbClr val="D3D3D9"/>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05D8E"/>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dirty="0" err="1" smtClean="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nossem">
    <a:dk1>
      <a:srgbClr val="263248"/>
    </a:dk1>
    <a:lt1>
      <a:srgbClr val="FFFFFF"/>
    </a:lt1>
    <a:dk2>
      <a:srgbClr val="3F5378"/>
    </a:dk2>
    <a:lt2>
      <a:srgbClr val="777777"/>
    </a:lt2>
    <a:accent1>
      <a:srgbClr val="92A8C8"/>
    </a:accent1>
    <a:accent2>
      <a:srgbClr val="C7D3E6"/>
    </a:accent2>
    <a:accent3>
      <a:srgbClr val="9BBB59"/>
    </a:accent3>
    <a:accent4>
      <a:srgbClr val="BA3B20"/>
    </a:accent4>
    <a:accent5>
      <a:srgbClr val="F55C20"/>
    </a:accent5>
    <a:accent6>
      <a:srgbClr val="49CBC9"/>
    </a:accent6>
    <a:hlink>
      <a:srgbClr val="D3D3D9"/>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1B452362EFCD4887AFBAB4BE457D21" ma:contentTypeVersion="1" ma:contentTypeDescription="Create a new document." ma:contentTypeScope="" ma:versionID="c8e5cf4f85835c7d2a8821c90b7477e9">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60DC28C6-5213-4F4E-A6D6-5FFF13CE4F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B9E9F0-A80E-4BC0-BC10-BBDB06BF5FEE}">
  <ds:schemaRefs>
    <ds:schemaRef ds:uri="http://schemas.microsoft.com/sharepoint/v3/contenttype/forms"/>
  </ds:schemaRefs>
</ds:datastoreItem>
</file>

<file path=customXml/itemProps3.xml><?xml version="1.0" encoding="utf-8"?>
<ds:datastoreItem xmlns:ds="http://schemas.openxmlformats.org/officeDocument/2006/customXml" ds:itemID="{F2F8FF39-A5D2-4C20-89CA-E0BB61C09927}">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7459</TotalTime>
  <Words>2261</Words>
  <Application>Microsoft Office PowerPoint</Application>
  <PresentationFormat>宽屏</PresentationFormat>
  <Paragraphs>136</Paragraphs>
  <Slides>15</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Agfa Rotis Sans Serif</vt:lpstr>
      <vt:lpstr>Bradley Hand</vt:lpstr>
      <vt:lpstr>微软雅黑</vt:lpstr>
      <vt:lpstr>微软雅黑</vt:lpstr>
      <vt:lpstr>Arial</vt:lpstr>
      <vt:lpstr>Arial Black</vt:lpstr>
      <vt:lpstr>Georgia</vt:lpstr>
      <vt:lpstr>Times New Roman</vt:lpstr>
      <vt:lpstr>Verdana</vt:lpstr>
      <vt:lpstr>Inossem FY19 Temp</vt:lpstr>
      <vt:lpstr>安全---数据加密分享</vt:lpstr>
      <vt:lpstr>目录</vt:lpstr>
      <vt:lpstr>数据加密-纠正</vt:lpstr>
      <vt:lpstr>数据加密-类型</vt:lpstr>
      <vt:lpstr>数据加密-类型</vt:lpstr>
      <vt:lpstr>数据加密-类型</vt:lpstr>
      <vt:lpstr>数据加密-类型</vt:lpstr>
      <vt:lpstr>数据加密-类型</vt:lpstr>
      <vt:lpstr>数据加密-类型</vt:lpstr>
      <vt:lpstr>数据加密-对比</vt:lpstr>
      <vt:lpstr>数据加密-对比</vt:lpstr>
      <vt:lpstr>数据加密-对比</vt:lpstr>
      <vt:lpstr>数据加密-示例解析</vt:lpstr>
      <vt:lpstr>PowerPoint 演示文稿</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Title Slide spanning 2/3 Grid</dc:title>
  <dc:creator>creative.services.presentations@accenture.com</dc:creator>
  <cp:lastModifiedBy>Administrator</cp:lastModifiedBy>
  <cp:revision>978</cp:revision>
  <cp:lastPrinted>2009-05-13T12:37:25Z</cp:lastPrinted>
  <dcterms:created xsi:type="dcterms:W3CDTF">2012-01-18T22:44:04Z</dcterms:created>
  <dcterms:modified xsi:type="dcterms:W3CDTF">2020-04-30T01:57:13Z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0x010100841B452362EFCD4887AFBAB4BE457D21</vt:lpwstr>
  </property>
</Properties>
</file>