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5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18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08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8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7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7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7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7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Elevator Managing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Made and Designed by Leo Eatle</a:t>
            </a:r>
          </a:p>
          <a:p>
            <a:r>
              <a:rPr lang="en-US" altLang="zh-CN" dirty="0" smtClean="0"/>
              <a:t>2013050146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7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program is all made by myself.</a:t>
            </a:r>
          </a:p>
          <a:p>
            <a:r>
              <a:rPr lang="en-US" altLang="zh-CN" dirty="0" smtClean="0"/>
              <a:t>Algorithm and GUI are my idea.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这个调度程序由两个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组成，这个是主要的界面</a:t>
            </a:r>
            <a:endParaRPr lang="en-US" altLang="zh-CN" dirty="0" smtClean="0"/>
          </a:p>
          <a:p>
            <a:r>
              <a:rPr lang="zh-CN" altLang="en-US" dirty="0" smtClean="0"/>
              <a:t>叫做</a:t>
            </a:r>
            <a:r>
              <a:rPr lang="en-US" altLang="zh-CN" dirty="0" err="1" smtClean="0"/>
              <a:t>Eleframe</a:t>
            </a:r>
            <a:r>
              <a:rPr lang="zh-CN" altLang="en-US" dirty="0" smtClean="0"/>
              <a:t>，它有一个新的线程实时更新电梯的</a:t>
            </a:r>
            <a:endParaRPr lang="en-US" altLang="zh-CN" dirty="0" smtClean="0"/>
          </a:p>
          <a:p>
            <a:r>
              <a:rPr lang="zh-CN" altLang="en-US" dirty="0"/>
              <a:t>楼层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用户在这里输入自己所在的楼层和方向并提交</a:t>
            </a:r>
            <a:endParaRPr lang="en-US" altLang="zh-CN" dirty="0" smtClean="0"/>
          </a:p>
          <a:p>
            <a:r>
              <a:rPr lang="zh-CN" altLang="en-US" dirty="0" smtClean="0"/>
              <a:t>（相当于现实中的按钮）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77" y="2309151"/>
            <a:ext cx="5581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第二个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用来显示当前电梯的楼层状况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个楼层可以点击，模拟现实中电梯中的按钮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50" y="190500"/>
            <a:ext cx="381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elevator</a:t>
            </a:r>
            <a:r>
              <a:rPr lang="zh-CN" altLang="en-US" dirty="0" smtClean="0"/>
              <a:t>类都是一个线程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Aim_floor</a:t>
            </a:r>
            <a:r>
              <a:rPr lang="zh-CN" altLang="en-US" dirty="0" smtClean="0"/>
              <a:t>是控制电梯移动的目的楼层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User_floor</a:t>
            </a:r>
            <a:r>
              <a:rPr lang="en-US" altLang="zh-CN" dirty="0" smtClean="0"/>
              <a:t>[]</a:t>
            </a:r>
            <a:r>
              <a:rPr lang="zh-CN" altLang="en-US" dirty="0" smtClean="0"/>
              <a:t>数组是用户在电梯里输入的目的楼层，只要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电梯经过这些楼层就会停下并开门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当电梯没有收到外部请求时会搜索最高（或者最低）的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内部按钮并设为</a:t>
            </a:r>
            <a:r>
              <a:rPr lang="en-US" altLang="zh-CN" dirty="0" err="1" smtClean="0"/>
              <a:t>aim_floor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06" y="1449668"/>
            <a:ext cx="3206035" cy="45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Eleframe</a:t>
            </a:r>
            <a:r>
              <a:rPr lang="zh-CN" altLang="en-US" dirty="0" smtClean="0"/>
              <a:t>可以让用户输入一个楼层</a:t>
            </a:r>
            <a:r>
              <a:rPr lang="en-US" altLang="zh-CN" dirty="0" smtClean="0"/>
              <a:t>+</a:t>
            </a:r>
            <a:r>
              <a:rPr lang="zh-CN" altLang="en-US" dirty="0" smtClean="0"/>
              <a:t>方向，这些被储存在新建的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类的实例中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eleframe</a:t>
            </a:r>
            <a:r>
              <a:rPr lang="zh-CN" altLang="en-US" dirty="0" smtClean="0"/>
              <a:t>类有个</a:t>
            </a:r>
            <a:r>
              <a:rPr lang="en-US" altLang="zh-CN" smtClean="0"/>
              <a:t>findelevator</a:t>
            </a:r>
            <a:r>
              <a:rPr lang="zh-CN" altLang="en-US" smtClean="0"/>
              <a:t>判断</a:t>
            </a:r>
            <a:r>
              <a:rPr lang="zh-CN" altLang="en-US" dirty="0" smtClean="0"/>
              <a:t>同向且最近的电梯并把新的用户请求加入这个电梯的</a:t>
            </a:r>
            <a:r>
              <a:rPr lang="en-US" altLang="zh-CN" dirty="0" err="1" smtClean="0"/>
              <a:t>aim_floor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2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210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The Elevator Managing System</vt:lpstr>
      <vt:lpstr>PowerPoint 演示文稿</vt:lpstr>
      <vt:lpstr>UI</vt:lpstr>
      <vt:lpstr>UI</vt:lpstr>
      <vt:lpstr>Algorithm</vt:lpstr>
      <vt:lpstr>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Elevator Managing System</dc:title>
  <dc:creator>NTKO</dc:creator>
  <cp:lastModifiedBy>NTKO</cp:lastModifiedBy>
  <cp:revision>3</cp:revision>
  <dcterms:created xsi:type="dcterms:W3CDTF">2015-04-16T10:01:00Z</dcterms:created>
  <dcterms:modified xsi:type="dcterms:W3CDTF">2015-04-16T10:21:17Z</dcterms:modified>
</cp:coreProperties>
</file>