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11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DF489-2B47-A596-0414-7FE8880F3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F33BD-8C9D-9472-D8F8-7D5C6BAB7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924D1-30F8-2DBC-D9CC-809A63F8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2AC4-6A45-479E-8B45-C232E518BA88}" type="datetimeFigureOut">
              <a:rPr lang="el-GR" smtClean="0"/>
              <a:t>20/5/2023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7F1CF-95AF-659B-D86C-DA5B610C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648C9-AE92-9484-D4DA-B02BF839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C22B-03E9-4051-8A72-15B708113F5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0545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74EE-F7A2-E116-A46C-399E9EF52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23A63-9B57-D21A-C305-E2D782716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C668B-F23D-C3CE-AAE9-884BE21B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2AC4-6A45-479E-8B45-C232E518BA88}" type="datetimeFigureOut">
              <a:rPr lang="el-GR" smtClean="0"/>
              <a:t>20/5/2023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59BA9-1D61-DECB-4A31-F9BDC83FA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6707A-DDE6-CA70-076B-9A667FEF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C22B-03E9-4051-8A72-15B708113F5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5378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BA85F-3615-6FB8-7006-D9259137E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CF77C-EAED-296B-102F-D76096F7C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9B320-A4D6-A859-26D0-45FD4BE9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2AC4-6A45-479E-8B45-C232E518BA88}" type="datetimeFigureOut">
              <a:rPr lang="el-GR" smtClean="0"/>
              <a:t>20/5/2023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F8ECF-1256-C72C-3988-BCD7ECD8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C01F4-FCE1-EBAC-1E04-233281A3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C22B-03E9-4051-8A72-15B708113F5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3105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4579-5709-54D4-6A38-7CC70024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E53A1-E5B6-7B44-C3DE-EDF74FED7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DF6C-C1BD-6604-9E21-6B58EDA12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2AC4-6A45-479E-8B45-C232E518BA88}" type="datetimeFigureOut">
              <a:rPr lang="el-GR" smtClean="0"/>
              <a:t>20/5/2023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87206-68F6-D747-5CED-4F1B53E2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80122-FAA8-9AE3-8E90-3673D673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C22B-03E9-4051-8A72-15B708113F5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9061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BBE8-CBC0-3836-7BCD-59A511E0D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9AFEF-FA72-2897-BD29-34B2CE389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634D7-3A87-F1E7-9C8F-6479D49E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2AC4-6A45-479E-8B45-C232E518BA88}" type="datetimeFigureOut">
              <a:rPr lang="el-GR" smtClean="0"/>
              <a:t>20/5/2023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E831F-95FB-E1C7-5027-493AC5EE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9A9F0-6E35-B78A-3381-0FDB4E7C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C22B-03E9-4051-8A72-15B708113F5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8848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0C7F-EC82-65FB-6D30-C6E0F0A7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B22B-1DED-CAD9-ADD1-751470945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FC034-68B4-FB54-34E4-E8E1D9971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03467-CF6F-D177-995D-962B6D60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2AC4-6A45-479E-8B45-C232E518BA88}" type="datetimeFigureOut">
              <a:rPr lang="el-GR" smtClean="0"/>
              <a:t>20/5/2023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3F36C-A2AF-AF17-FB56-0D878254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93725-33C4-8D42-8074-9A69EE6A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C22B-03E9-4051-8A72-15B708113F5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9882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8250-A2F6-855B-4F78-1D6BD4490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56972-4AB1-542A-A40B-9289207FC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F0632-1FE5-686C-F2CE-E6368023A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06A4F-8E84-8453-9ED0-654D9AD3B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64EAD0-180C-756E-22CB-0210C32E2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A5F78-7B09-53EC-E6FC-E48F2C85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2AC4-6A45-479E-8B45-C232E518BA88}" type="datetimeFigureOut">
              <a:rPr lang="el-GR" smtClean="0"/>
              <a:t>20/5/2023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AF72DF-14CD-7433-80D0-47ADBD50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5FAC9D-7EA3-0BDC-451A-1A85EB98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C22B-03E9-4051-8A72-15B708113F5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3544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C616-C462-4392-FB1A-C7145F35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AF52F-3868-E96D-6631-9A3ACBA1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2AC4-6A45-479E-8B45-C232E518BA88}" type="datetimeFigureOut">
              <a:rPr lang="el-GR" smtClean="0"/>
              <a:t>20/5/2023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DDFF4E-38CA-6756-FE98-886EF8B7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CAB1C-466B-69A1-D4E2-7DCF9647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C22B-03E9-4051-8A72-15B708113F5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6125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2859F-E4F8-6C0B-133A-4E561727E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2AC4-6A45-479E-8B45-C232E518BA88}" type="datetimeFigureOut">
              <a:rPr lang="el-GR" smtClean="0"/>
              <a:t>20/5/2023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3F8A62-90EC-89F7-B910-1193CE476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4200C-B9D4-8285-3E27-55AFEBF4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C22B-03E9-4051-8A72-15B708113F5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6777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23C43-44A4-3429-E2F4-CE26B50A6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2690F-05A0-253E-C818-AEADBDC95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A0BFA-0A3E-9A9B-A424-89A84473C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C5680-4AF2-D34A-49F9-EF011C3F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2AC4-6A45-479E-8B45-C232E518BA88}" type="datetimeFigureOut">
              <a:rPr lang="el-GR" smtClean="0"/>
              <a:t>20/5/2023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9F3EF-CDA0-9B33-54CD-AE087863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B218C-371A-E331-69FA-B2E88E7A7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C22B-03E9-4051-8A72-15B708113F5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495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52D6-5721-A0D2-A3C1-E8AF2DAEE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06D37-70BB-4368-053D-2036EA420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008C7-545D-FDE6-D735-5D5B99AD7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3086E-2A03-3E9C-D7ED-6F944CBC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2AC4-6A45-479E-8B45-C232E518BA88}" type="datetimeFigureOut">
              <a:rPr lang="el-GR" smtClean="0"/>
              <a:t>20/5/2023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32D05-52AF-F105-184A-684478C5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8EB60-C2F7-A53E-E062-38147387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9C22B-03E9-4051-8A72-15B708113F5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3642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CE83D6-176A-ED9B-476E-476C49C24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B24A3-BDEC-5D08-2D2A-091D490CB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2DA3-1130-BA57-4E29-DD363799C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E2AC4-6A45-479E-8B45-C232E518BA88}" type="datetimeFigureOut">
              <a:rPr lang="el-GR" smtClean="0"/>
              <a:t>20/5/2023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61B86-D070-AB13-5897-DFDFEAC5C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748A8-4C70-6DCC-431C-EB409B06E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9C22B-03E9-4051-8A72-15B708113F5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1883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number, screenshot&#10;&#10;Description automatically generated">
            <a:extLst>
              <a:ext uri="{FF2B5EF4-FFF2-40B4-BE49-F238E27FC236}">
                <a16:creationId xmlns:a16="http://schemas.microsoft.com/office/drawing/2014/main" id="{4B4A509B-3E80-B760-43D0-677B52C51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57" y="643467"/>
            <a:ext cx="9439600" cy="5474967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9F071E-633B-11DD-A124-77BF83A13C86}"/>
              </a:ext>
            </a:extLst>
          </p:cNvPr>
          <p:cNvSpPr txBox="1"/>
          <p:nvPr/>
        </p:nvSpPr>
        <p:spPr>
          <a:xfrm>
            <a:off x="3648626" y="412232"/>
            <a:ext cx="91269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Expected</a:t>
            </a:r>
          </a:p>
          <a:p>
            <a:pPr algn="ctr"/>
            <a:r>
              <a:rPr lang="en-US" sz="1400" dirty="0"/>
              <a:t>Points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E29177-5693-81E4-4934-96DF83B67465}"/>
              </a:ext>
            </a:extLst>
          </p:cNvPr>
          <p:cNvSpPr txBox="1"/>
          <p:nvPr/>
        </p:nvSpPr>
        <p:spPr>
          <a:xfrm>
            <a:off x="4607865" y="189412"/>
            <a:ext cx="912691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Stand. Deviation</a:t>
            </a:r>
          </a:p>
          <a:p>
            <a:pPr algn="ctr"/>
            <a:r>
              <a:rPr lang="en-US" sz="1400" dirty="0"/>
              <a:t>(Points)</a:t>
            </a:r>
            <a:endParaRPr lang="el-G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9AE8F-A0A2-9E71-D095-FD1303BC7D70}"/>
              </a:ext>
            </a:extLst>
          </p:cNvPr>
          <p:cNvSpPr txBox="1"/>
          <p:nvPr/>
        </p:nvSpPr>
        <p:spPr>
          <a:xfrm>
            <a:off x="5471690" y="-5374"/>
            <a:ext cx="91269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95% CI</a:t>
            </a:r>
          </a:p>
          <a:p>
            <a:pPr algn="ctr"/>
            <a:r>
              <a:rPr lang="en-US" sz="1400" dirty="0"/>
              <a:t>Lower Bound</a:t>
            </a:r>
          </a:p>
          <a:p>
            <a:pPr algn="ctr"/>
            <a:r>
              <a:rPr lang="en-US" sz="1400" dirty="0"/>
              <a:t>(Points)</a:t>
            </a:r>
            <a:endParaRPr lang="el-G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D8EFC1-C72E-A165-5028-3AAC5277C40D}"/>
              </a:ext>
            </a:extLst>
          </p:cNvPr>
          <p:cNvSpPr txBox="1"/>
          <p:nvPr/>
        </p:nvSpPr>
        <p:spPr>
          <a:xfrm>
            <a:off x="6506695" y="381857"/>
            <a:ext cx="91269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Median</a:t>
            </a:r>
          </a:p>
          <a:p>
            <a:pPr algn="ctr"/>
            <a:r>
              <a:rPr lang="en-US" sz="1400" dirty="0"/>
              <a:t>Points</a:t>
            </a:r>
            <a:endParaRPr lang="el-G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21D4B9-DCC5-D2C8-AC1E-EE8D7F0AA7D5}"/>
              </a:ext>
            </a:extLst>
          </p:cNvPr>
          <p:cNvSpPr txBox="1"/>
          <p:nvPr/>
        </p:nvSpPr>
        <p:spPr>
          <a:xfrm>
            <a:off x="7356251" y="0"/>
            <a:ext cx="91269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95% CI</a:t>
            </a:r>
          </a:p>
          <a:p>
            <a:pPr algn="ctr"/>
            <a:r>
              <a:rPr lang="en-US" sz="1400" dirty="0"/>
              <a:t>Upper Bound</a:t>
            </a:r>
          </a:p>
          <a:p>
            <a:pPr algn="ctr"/>
            <a:r>
              <a:rPr lang="en-US" sz="1400" dirty="0"/>
              <a:t>(Points)</a:t>
            </a:r>
            <a:endParaRPr lang="el-G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E6EC19-A60A-9D75-D104-5179ADAEC00C}"/>
              </a:ext>
            </a:extLst>
          </p:cNvPr>
          <p:cNvSpPr txBox="1"/>
          <p:nvPr/>
        </p:nvSpPr>
        <p:spPr>
          <a:xfrm>
            <a:off x="8356447" y="45139"/>
            <a:ext cx="91269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95% CI</a:t>
            </a:r>
          </a:p>
          <a:p>
            <a:pPr algn="ctr"/>
            <a:r>
              <a:rPr lang="en-US" sz="1400" dirty="0"/>
              <a:t>Lower Bound</a:t>
            </a:r>
          </a:p>
          <a:p>
            <a:pPr algn="ctr"/>
            <a:r>
              <a:rPr lang="en-US" sz="1400" dirty="0"/>
              <a:t>(Ranking)</a:t>
            </a:r>
            <a:endParaRPr lang="el-GR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48AFF7-45DF-4FE2-8AC7-FD470F930EEF}"/>
              </a:ext>
            </a:extLst>
          </p:cNvPr>
          <p:cNvSpPr txBox="1"/>
          <p:nvPr/>
        </p:nvSpPr>
        <p:spPr>
          <a:xfrm>
            <a:off x="9240812" y="429929"/>
            <a:ext cx="91269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Median</a:t>
            </a:r>
          </a:p>
          <a:p>
            <a:pPr algn="ctr"/>
            <a:r>
              <a:rPr lang="en-US" sz="1400" dirty="0"/>
              <a:t>Ranking </a:t>
            </a:r>
            <a:endParaRPr lang="el-GR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960DB9-6B5E-344B-AF20-C53B6AD93978}"/>
              </a:ext>
            </a:extLst>
          </p:cNvPr>
          <p:cNvSpPr/>
          <p:nvPr/>
        </p:nvSpPr>
        <p:spPr>
          <a:xfrm>
            <a:off x="10153503" y="425774"/>
            <a:ext cx="595344" cy="47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91F17E-A254-D9ED-E8BE-FA506AED036D}"/>
              </a:ext>
            </a:extLst>
          </p:cNvPr>
          <p:cNvSpPr txBox="1"/>
          <p:nvPr/>
        </p:nvSpPr>
        <p:spPr>
          <a:xfrm>
            <a:off x="9901216" y="33019"/>
            <a:ext cx="1099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95% CI</a:t>
            </a:r>
          </a:p>
          <a:p>
            <a:pPr algn="ctr"/>
            <a:r>
              <a:rPr lang="en-US" sz="1400" dirty="0"/>
              <a:t>Upper Bound</a:t>
            </a:r>
          </a:p>
          <a:p>
            <a:pPr algn="ctr"/>
            <a:r>
              <a:rPr lang="en-US" sz="1400" dirty="0"/>
              <a:t>(Rankings)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4013177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 NTZOUFRAS</dc:creator>
  <cp:lastModifiedBy>IOANNIS NTZOUFRAS</cp:lastModifiedBy>
  <cp:revision>1</cp:revision>
  <dcterms:created xsi:type="dcterms:W3CDTF">2023-05-19T21:19:54Z</dcterms:created>
  <dcterms:modified xsi:type="dcterms:W3CDTF">2023-05-19T21:28:50Z</dcterms:modified>
</cp:coreProperties>
</file>