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92765-7C7E-F479-A547-0F3BB5F3732C}" v="30" dt="2023-06-16T10:35:28.076"/>
    <p1510:client id="{C7B1B361-E1A1-4BEC-9382-97C83E697E99}" v="128" dt="2023-06-16T08:10:18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Projet Système d'information pour un hôpital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Réalisé par Léo Labatut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AA2DA-3719-3246-120D-26BCA69B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Description de la demande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4E5A90-91F1-97E2-338C-64A0AEA0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Times New Roman"/>
                <a:cs typeface="Times New Roman"/>
              </a:rPr>
              <a:t>Ce projet fait suite à la description d'un besoin d'une solution applicative pour la gestion d'un hôpital.</a:t>
            </a:r>
            <a:endParaRPr lang="fr-FR" dirty="0">
              <a:cs typeface="Calibri"/>
            </a:endParaRPr>
          </a:p>
          <a:p>
            <a:endParaRPr lang="fr-FR" dirty="0">
              <a:latin typeface="Times New Roman"/>
              <a:cs typeface="Times New Roman"/>
            </a:endParaRPr>
          </a:p>
          <a:p>
            <a:r>
              <a:rPr lang="fr-FR" dirty="0">
                <a:latin typeface="Times New Roman"/>
                <a:cs typeface="Times New Roman"/>
              </a:rPr>
              <a:t>L’objectif de cette application est d’automatiser la gestion d’un hôpital, en gardant trace des différentes actions entreprises par les médecins, techniciens et agents d’administration. </a:t>
            </a: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55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3DF83-0551-4159-5AE3-7F78CC76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Modèle de données</a:t>
            </a:r>
            <a:endParaRPr lang="fr-FR" dirty="0"/>
          </a:p>
        </p:txBody>
      </p:sp>
      <p:pic>
        <p:nvPicPr>
          <p:cNvPr id="4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05EEACE4-4722-A758-7E68-51940F14B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221" y="1825625"/>
            <a:ext cx="5613558" cy="4351338"/>
          </a:xfrm>
        </p:spPr>
      </p:pic>
    </p:spTree>
    <p:extLst>
      <p:ext uri="{BB962C8B-B14F-4D97-AF65-F5344CB8AC3E}">
        <p14:creationId xmlns:p14="http://schemas.microsoft.com/office/powerpoint/2010/main" val="29219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0BCC7-39F7-6137-FBE1-7F5D39E6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Architecture du projet</a:t>
            </a:r>
            <a:endParaRPr lang="fr-FR" dirty="0"/>
          </a:p>
        </p:txBody>
      </p:sp>
      <p:pic>
        <p:nvPicPr>
          <p:cNvPr id="4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940ACFB-64EB-2137-AA56-8EAEC2961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219" y="1825625"/>
            <a:ext cx="5087562" cy="4351338"/>
          </a:xfrm>
        </p:spPr>
      </p:pic>
    </p:spTree>
    <p:extLst>
      <p:ext uri="{BB962C8B-B14F-4D97-AF65-F5344CB8AC3E}">
        <p14:creationId xmlns:p14="http://schemas.microsoft.com/office/powerpoint/2010/main" val="149791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CCD9F-4F09-42B0-8420-7F464814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Architecture du projet</a:t>
            </a:r>
          </a:p>
          <a:p>
            <a:endParaRPr lang="fr-FR" dirty="0">
              <a:cs typeface="Calibri Light"/>
            </a:endParaRPr>
          </a:p>
        </p:txBody>
      </p:sp>
      <p:pic>
        <p:nvPicPr>
          <p:cNvPr id="4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69EDC098-4004-B9A2-83F1-6BBADEB6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803" y="1825625"/>
            <a:ext cx="6324395" cy="4351338"/>
          </a:xfrm>
        </p:spPr>
      </p:pic>
    </p:spTree>
    <p:extLst>
      <p:ext uri="{BB962C8B-B14F-4D97-AF65-F5344CB8AC3E}">
        <p14:creationId xmlns:p14="http://schemas.microsoft.com/office/powerpoint/2010/main" val="412194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940C6-51A7-9E80-FC63-2745D4AB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User case</a:t>
            </a:r>
            <a:endParaRPr lang="fr-FR" dirty="0"/>
          </a:p>
        </p:txBody>
      </p:sp>
      <p:pic>
        <p:nvPicPr>
          <p:cNvPr id="4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79D19E10-1420-95B4-E155-FBBE62549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710" y="1825625"/>
            <a:ext cx="9698581" cy="4351338"/>
          </a:xfrm>
        </p:spPr>
      </p:pic>
    </p:spTree>
    <p:extLst>
      <p:ext uri="{BB962C8B-B14F-4D97-AF65-F5344CB8AC3E}">
        <p14:creationId xmlns:p14="http://schemas.microsoft.com/office/powerpoint/2010/main" val="392655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E8F5C-5981-2BEB-A328-DBEB61C1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User case</a:t>
            </a:r>
            <a:endParaRPr lang="fr-FR" dirty="0"/>
          </a:p>
        </p:txBody>
      </p:sp>
      <p:pic>
        <p:nvPicPr>
          <p:cNvPr id="5" name="Image 5" descr="Une image contenant texte, ciel, document&#10;&#10;Description générée automatiquement">
            <a:extLst>
              <a:ext uri="{FF2B5EF4-FFF2-40B4-BE49-F238E27FC236}">
                <a16:creationId xmlns:a16="http://schemas.microsoft.com/office/drawing/2014/main" id="{7970AFC6-29FF-F945-2F19-52985D923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3549"/>
            <a:ext cx="10515600" cy="3375490"/>
          </a:xfrm>
        </p:spPr>
      </p:pic>
    </p:spTree>
    <p:extLst>
      <p:ext uri="{BB962C8B-B14F-4D97-AF65-F5344CB8AC3E}">
        <p14:creationId xmlns:p14="http://schemas.microsoft.com/office/powerpoint/2010/main" val="152831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D1362-7D04-8AF6-A3ED-D5FEB396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User case</a:t>
            </a:r>
            <a:endParaRPr lang="fr-FR" dirty="0"/>
          </a:p>
        </p:txBody>
      </p:sp>
      <p:pic>
        <p:nvPicPr>
          <p:cNvPr id="4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5840558-8B14-819A-AD04-C877FF0C2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204" y="1825625"/>
            <a:ext cx="7499593" cy="4351338"/>
          </a:xfrm>
        </p:spPr>
      </p:pic>
    </p:spTree>
    <p:extLst>
      <p:ext uri="{BB962C8B-B14F-4D97-AF65-F5344CB8AC3E}">
        <p14:creationId xmlns:p14="http://schemas.microsoft.com/office/powerpoint/2010/main" val="21093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Projet Système d'information pour un hôpital</vt:lpstr>
      <vt:lpstr>Description de la demande</vt:lpstr>
      <vt:lpstr>Modèle de données</vt:lpstr>
      <vt:lpstr>Architecture du projet</vt:lpstr>
      <vt:lpstr>Architecture du projet </vt:lpstr>
      <vt:lpstr>User case</vt:lpstr>
      <vt:lpstr>User case</vt:lpstr>
      <vt:lpstr>User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63</cp:revision>
  <dcterms:created xsi:type="dcterms:W3CDTF">2023-06-16T08:04:09Z</dcterms:created>
  <dcterms:modified xsi:type="dcterms:W3CDTF">2023-06-16T11:00:11Z</dcterms:modified>
</cp:coreProperties>
</file>