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9" r:id="rId4"/>
    <p:sldId id="300" r:id="rId5"/>
    <p:sldId id="303" r:id="rId6"/>
    <p:sldId id="304" r:id="rId7"/>
    <p:sldId id="305" r:id="rId8"/>
    <p:sldId id="299" r:id="rId9"/>
    <p:sldId id="30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6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1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2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3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850E2-2FCC-4D05-AC9D-21A374B759C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Introdução a inteligência artificial</a:t>
            </a:r>
            <a:br>
              <a:rPr lang="pt-BR" sz="4400" dirty="0"/>
            </a:br>
            <a:r>
              <a:rPr lang="pt-BR" sz="4400" dirty="0"/>
              <a:t>turma 2019/2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81400" cy="1463040"/>
          </a:xfrm>
        </p:spPr>
        <p:txBody>
          <a:bodyPr/>
          <a:lstStyle/>
          <a:p>
            <a:r>
              <a:rPr lang="pt-BR" dirty="0"/>
              <a:t>Johannes Von Lochter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JOHANNES.LOCHTER@FACENS.BR</a:t>
            </a:r>
          </a:p>
        </p:txBody>
      </p:sp>
    </p:spTree>
    <p:extLst>
      <p:ext uri="{BB962C8B-B14F-4D97-AF65-F5344CB8AC3E}">
        <p14:creationId xmlns:p14="http://schemas.microsoft.com/office/powerpoint/2010/main" val="391771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TERCEIRO ENCONTRO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Objetivos:</a:t>
            </a:r>
          </a:p>
          <a:p>
            <a:r>
              <a:rPr lang="pt-BR" sz="2400" dirty="0"/>
              <a:t>- Tratar de problemas de regressão;</a:t>
            </a:r>
          </a:p>
          <a:p>
            <a:r>
              <a:rPr lang="pt-BR" sz="2400" dirty="0"/>
              <a:t>- Aplicar as técnicas de pré-processamento;</a:t>
            </a:r>
          </a:p>
          <a:p>
            <a:r>
              <a:rPr lang="pt-BR" sz="2400" dirty="0"/>
              <a:t>- Entender como funciona a entrega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366300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Um </a:t>
            </a:r>
            <a:r>
              <a:rPr lang="pt-BR" sz="2800" dirty="0" err="1"/>
              <a:t>regressor</a:t>
            </a:r>
            <a:r>
              <a:rPr lang="pt-BR" sz="2800" dirty="0"/>
              <a:t>, ou um estimador capaz de trabalhar com valores contínuos, é derivado dos algoritmos de aprendizagem supervisionada.</a:t>
            </a:r>
          </a:p>
          <a:p>
            <a:pPr marL="0" indent="0" algn="just">
              <a:buNone/>
            </a:pPr>
            <a:endParaRPr lang="pt-BR" sz="2800" b="1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B0F0"/>
                </a:solidFill>
              </a:rPr>
              <a:t>A técnica mais conhecida é a regressão linear e as métricas de avaliação diferem das medidas utilizadas em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20354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no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utilizar o seguinte arquivo: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accent4"/>
                </a:solidFill>
              </a:rPr>
              <a:t>03_01_Regressao.ipynb</a:t>
            </a:r>
          </a:p>
        </p:txBody>
      </p:sp>
    </p:spTree>
    <p:extLst>
      <p:ext uri="{BB962C8B-B14F-4D97-AF65-F5344CB8AC3E}">
        <p14:creationId xmlns:p14="http://schemas.microsoft.com/office/powerpoint/2010/main" val="2193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Uma etapa importante ao lidar com os dados é o pré-processamento. Essa etapa inclui diversos tratamentos para permitir que sejam aplicadas as técnicas de aprendizagem nos dados.</a:t>
            </a:r>
          </a:p>
        </p:txBody>
      </p:sp>
    </p:spTree>
    <p:extLst>
      <p:ext uri="{BB962C8B-B14F-4D97-AF65-F5344CB8AC3E}">
        <p14:creationId xmlns:p14="http://schemas.microsoft.com/office/powerpoint/2010/main" val="297084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utilizar o seguinte arquivo: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accent4"/>
                </a:solidFill>
              </a:rPr>
              <a:t>03_02_Preprocessamento.ipynb</a:t>
            </a:r>
          </a:p>
        </p:txBody>
      </p:sp>
    </p:spTree>
    <p:extLst>
      <p:ext uri="{BB962C8B-B14F-4D97-AF65-F5344CB8AC3E}">
        <p14:creationId xmlns:p14="http://schemas.microsoft.com/office/powerpoint/2010/main" val="346730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Entregar um modelo em produção consiste de salvar o modelo e permitir que ela seja carregável em outro ambiente com configuração similar.</a:t>
            </a:r>
          </a:p>
        </p:txBody>
      </p:sp>
    </p:spTree>
    <p:extLst>
      <p:ext uri="{BB962C8B-B14F-4D97-AF65-F5344CB8AC3E}">
        <p14:creationId xmlns:p14="http://schemas.microsoft.com/office/powerpoint/2010/main" val="66123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em produção com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utilizar o seguinte arquivo: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accent4"/>
                </a:solidFill>
              </a:rPr>
              <a:t>03_03_Producao.ipynb</a:t>
            </a:r>
          </a:p>
        </p:txBody>
      </p:sp>
    </p:spTree>
    <p:extLst>
      <p:ext uri="{BB962C8B-B14F-4D97-AF65-F5344CB8AC3E}">
        <p14:creationId xmlns:p14="http://schemas.microsoft.com/office/powerpoint/2010/main" val="353880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No período da tarde, vamos trabalhar com um conjunto de dados e entregar um modelo para avaliar os resultados no estilo de uma competição.</a:t>
            </a:r>
          </a:p>
        </p:txBody>
      </p:sp>
    </p:spTree>
    <p:extLst>
      <p:ext uri="{BB962C8B-B14F-4D97-AF65-F5344CB8AC3E}">
        <p14:creationId xmlns:p14="http://schemas.microsoft.com/office/powerpoint/2010/main" val="207229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5212</TotalTime>
  <Words>207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Introdução a inteligência artificial turma 2019/2</vt:lpstr>
      <vt:lpstr>TERCEIRO ENCONTRO</vt:lpstr>
      <vt:lpstr>regressão</vt:lpstr>
      <vt:lpstr>Regressão no scikit-learn</vt:lpstr>
      <vt:lpstr>Pré-processamento</vt:lpstr>
      <vt:lpstr>Pré-processamento em python</vt:lpstr>
      <vt:lpstr>produção</vt:lpstr>
      <vt:lpstr>Entrega em produção com scikit-learn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em aprendizado de máquina 2019/1</dc:title>
  <dc:creator>Johannes Lochter</dc:creator>
  <cp:lastModifiedBy>Johannes Lochter</cp:lastModifiedBy>
  <cp:revision>109</cp:revision>
  <dcterms:created xsi:type="dcterms:W3CDTF">2019-01-24T15:28:39Z</dcterms:created>
  <dcterms:modified xsi:type="dcterms:W3CDTF">2020-02-01T10:39:17Z</dcterms:modified>
</cp:coreProperties>
</file>