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77" r:id="rId6"/>
    <p:sldId id="264" r:id="rId7"/>
    <p:sldId id="286" r:id="rId8"/>
    <p:sldId id="262" r:id="rId9"/>
    <p:sldId id="263" r:id="rId10"/>
    <p:sldId id="290" r:id="rId11"/>
    <p:sldId id="258" r:id="rId12"/>
    <p:sldId id="278" r:id="rId13"/>
    <p:sldId id="291" r:id="rId14"/>
    <p:sldId id="292" r:id="rId15"/>
    <p:sldId id="293" r:id="rId16"/>
    <p:sldId id="268" r:id="rId17"/>
    <p:sldId id="294" r:id="rId18"/>
    <p:sldId id="298" r:id="rId19"/>
    <p:sldId id="29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E062A4-A988-4EDA-BFE9-9F9EE2063FF8}" v="527" dt="2023-07-12T01:18:30.9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215" autoAdjust="0"/>
  </p:normalViewPr>
  <p:slideViewPr>
    <p:cSldViewPr snapToGrid="0">
      <p:cViewPr varScale="1">
        <p:scale>
          <a:sx n="82" d="100"/>
          <a:sy n="82" d="100"/>
        </p:scale>
        <p:origin x="-307" y="-86"/>
      </p:cViewPr>
      <p:guideLst>
        <p:guide orient="horz" pos="792"/>
        <p:guide orient="horz" pos="960"/>
        <p:guide pos="3144"/>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7/11/2023</a:t>
            </a:fld>
            <a:endParaRPr lang="en-US" dirty="0"/>
          </a:p>
        </p:txBody>
      </p:sp>
      <p:sp>
        <p:nvSpPr>
          <p:cNvPr id="4" name="Footer Placeholder 3">
            <a:extLst>
              <a:ext uri="{FF2B5EF4-FFF2-40B4-BE49-F238E27FC236}">
                <a16:creationId xmlns:a16="http://schemas.microsoft.com/office/drawing/2014/main" xmlns=""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7/11/2023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1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5.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1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5.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7.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7.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xmlns=""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xmlns=""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xmlns=""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xmlns=""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xmlns=""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xmlns=""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xmlns=""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xmlns=""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xmlns=""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xmlns=""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xmlns=""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xmlns=""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xmlns=""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xmlns=""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xmlns=""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xmlns=""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xmlns=""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xmlns=""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xmlns=""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xmlns=""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xmlns=""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xmlns=""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xmlns=""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xmlns=""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xmlns=""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xmlns=""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xmlns=""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xmlns=""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xmlns=""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xmlns=""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xmlns=""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xmlns="" id="{AEE6DE36-A3C9-4D40-B471-F49B6A875D3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xmlns="" id="{99FF86FA-8891-4235-B88B-CFCA3B57E53A}"/>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xmlns=""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xmlns="">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xmlns=""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xmlns=""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xmlns=""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xmlns=""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xmlns=""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xmlns=""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xmlns=""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xmlns="" id="{D9F1898E-3E74-4E43-A202-1A6640227466}"/>
              </a:ext>
              <a:ext uri="{C183D7F6-B498-43B3-948B-1728B52AA6E4}">
                <adec:decorative xmlns:adec="http://schemas.microsoft.com/office/drawing/2017/decorative" xmlns=""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xmlns=""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xmlns=""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xmlns=""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xmlns="" id="{31EB8EE7-3843-4CA8-879D-5D985DAA0D1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xmlns="" id="{5FF0EEFD-0038-4A2F-AD3B-01A98EFF5CF9}"/>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xmlns="" id="{AF8E4D1E-5580-4429-B822-B0ACA17BF2DE}"/>
              </a:ext>
              <a:ext uri="{C183D7F6-B498-43B3-948B-1728B52AA6E4}">
                <adec:decorative xmlns:adec="http://schemas.microsoft.com/office/drawing/2017/decorative" xmlns=""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xmlns="" id="{628EFE5A-E7ED-42E0-B4F7-CD6FB9AC0BE3}"/>
              </a:ext>
              <a:ext uri="{C183D7F6-B498-43B3-948B-1728B52AA6E4}">
                <adec:decorative xmlns:adec="http://schemas.microsoft.com/office/drawing/2017/decorative" xmlns=""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xmlns="" id="{A99E5560-6CE0-4494-96B0-E58711D435AA}"/>
              </a:ext>
              <a:ext uri="{C183D7F6-B498-43B3-948B-1728B52AA6E4}">
                <adec:decorative xmlns:adec="http://schemas.microsoft.com/office/drawing/2017/decorative" xmlns=""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xmlns=""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xmlns=""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xmlns=""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xmlns=""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xmlns="">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xmlns=""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xmlns=""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xmlns=""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xmlns=""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xmlns="" id="{E88DF45F-9FEA-47BE-AC15-52BE148E1814}"/>
              </a:ext>
              <a:ext uri="{C183D7F6-B498-43B3-948B-1728B52AA6E4}">
                <adec:decorative xmlns:adec="http://schemas.microsoft.com/office/drawing/2017/decorative" xmlns=""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xmlns=""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xmlns=""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xmlns=""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xmlns="" id="{E9AA5A01-9E59-4C92-9634-32DB51F9182B}"/>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xmlns=""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xmlns="" id="{F50D01F0-AD27-490F-8044-37B2D9E23326}"/>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xmlns=""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xmlns=""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xmlns=""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xmlns=""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xmlns=""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xmlns=""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xmlns=""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xmlns="" id="{6FBF4C06-0880-4F64-AC8F-328C5513CDB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xmlns="" id="{7056531B-7079-455E-BCF7-DB094C331221}"/>
              </a:ext>
              <a:ext uri="{C183D7F6-B498-43B3-948B-1728B52AA6E4}">
                <adec:decorative xmlns:adec="http://schemas.microsoft.com/office/drawing/2017/decorative" xmlns=""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F61F2D70-0FC3-41BD-9F38-7F41F01349A9}"/>
              </a:ext>
              <a:ext uri="{C183D7F6-B498-43B3-948B-1728B52AA6E4}">
                <adec:decorative xmlns:adec="http://schemas.microsoft.com/office/drawing/2017/decorative" xmlns=""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xmlns=""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xmlns=""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xmlns=""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xmlns="" id="{0CBECFE1-9F80-4EFE-9699-3A240475EEDE}"/>
              </a:ext>
              <a:ext uri="{C183D7F6-B498-43B3-948B-1728B52AA6E4}">
                <adec:decorative xmlns:adec="http://schemas.microsoft.com/office/drawing/2017/decorative" xmlns=""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xmlns="" id="{E1BC9BFE-80C0-4DA9-92DB-070C41E412B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xmlns="" id="{3B73C61F-3D48-4791-8280-D98D2C01E0C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xmlns=""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xmlns=""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xmlns="" id="{B7E6DD28-C71B-4484-973A-D12A27730009}"/>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xmlns=""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xmlns="" id="{EB06A536-5FCB-4761-9EFF-D54BE44B1FD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xmlns=""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xmlns=""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xmlns=""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xmlns=""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xmlns=""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xmlns=""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xmlns=""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xmlns=""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xmlns=""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xmlns=""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xmlns=""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xmlns=""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xmlns=""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xmlns=""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xmlns=""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xmlns=""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xmlns=""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xmlns=""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xmlns=""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xmlns=""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xmlns=""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xmlns=""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xmlns=""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xmlns=""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xmlns=""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xmlns=""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xmlns=""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xmlns=""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xmlns=""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xmlns=""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xmlns=""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xmlns=""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xmlns=""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xmlns=""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xmlns=""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xmlns=""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xmlns=""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xmlns=""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xmlns=""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xmlns=""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xmlns=""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xmlns=""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xmlns=""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xmlns=""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xmlns=""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xmlns=""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xmlns=""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xmlns=""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xmlns=""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xmlns=""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xmlns=""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xmlns=""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xmlns=""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xmlns=""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xmlns=""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xmlns=""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xmlns=""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xmlns=""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xmlns=""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xmlns=""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xmlns=""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xmlns=""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xmlns=""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xmlns=""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xmlns=""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xmlns=""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xmlns=""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xmlns=""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xmlns=""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xmlns=""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xmlns=""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xmlns=""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xmlns=""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xmlns="" id="{E245CE27-BF50-45D1-92DF-3CC2CC341A7C}"/>
              </a:ext>
              <a:ext uri="{C183D7F6-B498-43B3-948B-1728B52AA6E4}">
                <adec:decorative xmlns:adec="http://schemas.microsoft.com/office/drawing/2017/decorative" xmlns=""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xmlns=""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xmlns=""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xmlns=""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xmlns="" id="{E9AA5A01-9E59-4C92-9634-32DB51F9182B}"/>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xmlns=""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xmlns="" id="{F50D01F0-AD27-490F-8044-37B2D9E23326}"/>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xmlns=""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xmlns=""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xmlns=""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xmlns=""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xmlns=""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xmlns=""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xmlns=""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xmlns=""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xmlns=""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xmlns=""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xmlns=""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xmlns=""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xmlns=""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xmlns=""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xmlns=""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xmlns=""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xmlns=""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xmlns=""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xmlns=""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xmlns=""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xmlns=""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xmlns=""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xmlns=""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xmlns=""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xmlns=""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xmlns=""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xmlns=""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xmlns=""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xmlns=""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xmlns=""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xmlns=""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xmlns=""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xmlns=""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xmlns=""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xmlns=""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xmlns="" id="{A21A7A3E-FAE9-412E-9085-C5396DD58558}"/>
              </a:ext>
              <a:ext uri="{C183D7F6-B498-43B3-948B-1728B52AA6E4}">
                <adec:decorative xmlns:adec="http://schemas.microsoft.com/office/drawing/2017/decorative" xmlns=""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xmlns="" id="{53DC4F1A-B4E3-468C-B5D4-1171E63EFA17}"/>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xmlns="" id="{2DB417EF-A4F1-45A2-ACA0-5C82104244A7}"/>
              </a:ext>
              <a:ext uri="{C183D7F6-B498-43B3-948B-1728B52AA6E4}">
                <adec:decorative xmlns:adec="http://schemas.microsoft.com/office/drawing/2017/decorative" xmlns=""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5E81057A-21E4-4E98-BFE7-5B870E5EAA41}"/>
              </a:ext>
              <a:ext uri="{C183D7F6-B498-43B3-948B-1728B52AA6E4}">
                <adec:decorative xmlns:adec="http://schemas.microsoft.com/office/drawing/2017/decorative" xmlns=""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0E7D18C9-8D44-4323-B6BF-BF76C2381281}"/>
              </a:ext>
              <a:ext uri="{C183D7F6-B498-43B3-948B-1728B52AA6E4}">
                <adec:decorative xmlns:adec="http://schemas.microsoft.com/office/drawing/2017/decorative" xmlns=""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7201D3F8-FF19-44BC-9EE7-6B58CD82BBD1}"/>
              </a:ext>
              <a:ext uri="{C183D7F6-B498-43B3-948B-1728B52AA6E4}">
                <adec:decorative xmlns:adec="http://schemas.microsoft.com/office/drawing/2017/decorative" xmlns=""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E6ACB076-AF56-41FE-9380-E9AD0CF40394}"/>
              </a:ext>
              <a:ext uri="{C183D7F6-B498-43B3-948B-1728B52AA6E4}">
                <adec:decorative xmlns:adec="http://schemas.microsoft.com/office/drawing/2017/decorative" xmlns=""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401BD79D-A068-4E2B-A576-16599ECD33DF}"/>
              </a:ext>
              <a:ext uri="{C183D7F6-B498-43B3-948B-1728B52AA6E4}">
                <adec:decorative xmlns:adec="http://schemas.microsoft.com/office/drawing/2017/decorative" xmlns=""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xmlns=""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xmlns=""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xmlns=""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xmlns=""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xmlns=""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xmlns=""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xmlns=""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xmlns=""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xmlns=""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xmlns="">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xmlns=""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xmlns=""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xmlns=""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xmlns=""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xmlns=""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xmlns=""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xmlns=""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xmlns=""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xmlns=""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xmlns=""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xmlns=""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xmlns=""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xmlns=""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xmlns=""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xmlns=""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xmlns=""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xmlns="" id="{B2402DAC-DB2C-47BE-AE78-07846291BB8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xmlns=""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xmlns=""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xmlns=""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xmlns=""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xmlns=""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xmlns=""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xmlns=""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xmlns=""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xmlns=""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xmlns=""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xmlns=""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xmlns=""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xmlns=""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xmlns=""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xmlns=""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xmlns=""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xmlns=""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xmlns=""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xmlns=""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xmlns=""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xmlns=""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xmlns=""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xmlns=""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xmlns=""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xmlns=""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xmlns=""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xmlns=""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xmlns="" id="{56630BF6-F55A-46EA-AB98-D26668FA2C0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xmlns=""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xmlns=""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xmlns=""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xmlns="" id="{A46611B7-8FF7-4773-9FAF-EF9DE18D43A7}"/>
              </a:ext>
              <a:ext uri="{C183D7F6-B498-43B3-948B-1728B52AA6E4}">
                <adec:decorative xmlns:adec="http://schemas.microsoft.com/office/drawing/2017/decorative" xmlns=""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xmlns=""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xmlns=""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xmlns=""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xmlns=""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xmlns=""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xmlns="" id="{40029F77-2501-4EBF-A232-5031A447FD84}"/>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xmlns=""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xmlns=""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xmlns=""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xmlns=""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xmlns=""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xmlns=""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xmlns=""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xmlns=""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xmlns=""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xmlns="" id="{D31546F0-9E2B-4020-9199-B800E39E3335}"/>
              </a:ext>
              <a:ext uri="{C183D7F6-B498-43B3-948B-1728B52AA6E4}">
                <adec:decorative xmlns:adec="http://schemas.microsoft.com/office/drawing/2017/decorative" xmlns=""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xmlns=""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xmlns=""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xmlns=""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xmlns=""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xmlns=""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xmlns=""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xmlns=""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xmlns=""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xmlns=""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xmlns=""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xmlns="" id="{E1BC9BFE-80C0-4DA9-92DB-070C41E412B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xmlns=""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xmlns=""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xmlns="" id="{54BCEF24-C76B-44E5-A457-E55658E8EB8B}"/>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xmlns=""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xmlns=""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xmlns=""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xmlns=""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xmlns=""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xmlns=""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xmlns=""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xmlns=""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xmlns=""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xmlns=""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xmlns=""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xmlns=""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xmlns=""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xmlns=""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xmlns=""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xmlns=""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xmlns=""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xmlns=""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xmlns=""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xmlns=""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xmlns=""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xmlns=""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xmlns=""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xmlns=""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xmlns=""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xmlns=""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xmlns=""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xmlns=""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xmlns=""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xmlns="" id="{E1BC9BFE-80C0-4DA9-92DB-070C41E412B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xmlns=""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xmlns="" id="{B7E6DD28-C71B-4484-973A-D12A27730009}"/>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xmlns=""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xmlns="" id="{EB06A536-5FCB-4761-9EFF-D54BE44B1FD9}"/>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xmlns="" id="{3B73C61F-3D48-4791-8280-D98D2C01E0C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xmlns=""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xmlns=""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xmlns=""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xmlns=""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xmlns=""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xmlns=""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xmlns=""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xmlns=""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xmlns=""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xmlns=""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xmlns=""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xmlns=""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xmlns=""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xmlns=""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xmlns=""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xmlns=""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xmlns=""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xmlns=""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xmlns=""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xmlns=""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xmlns=""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xmlns=""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xmlns=""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xmlns=""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xmlns=""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xmlns=""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xmlns=""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xmlns=""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xmlns=""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xmlns=""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xmlns=""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xmlns=""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xmlns=""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xmlns=""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xmlns=""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xmlns=""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xmlns=""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xmlns=""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xmlns=""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xmlns=""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xmlns=""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xmlns=""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xmlns=""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xmlns=""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xmlns=""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xmlns=""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xmlns=""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xmlns=""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xmlns=""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xmlns=""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xmlns=""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xmlns=""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xmlns=""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xmlns=""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xmlns=""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xmlns=""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xmlns=""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xmlns=""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xmlns=""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xmlns=""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xmlns=""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xmlns="" id="{AA46EB74-3A91-4DAA-ACF3-FF090B2F7C96}"/>
              </a:ext>
              <a:ext uri="{C183D7F6-B498-43B3-948B-1728B52AA6E4}">
                <adec:decorative xmlns:adec="http://schemas.microsoft.com/office/drawing/2017/decorative" xmlns=""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xmlns="" id="{E1BC9BFE-80C0-4DA9-92DB-070C41E412BC}"/>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xmlns="" id="{F5ED01E4-35BF-4165-86B2-E3BDFD91DEE3}"/>
                </a:ext>
                <a:ext uri="{C183D7F6-B498-43B3-948B-1728B52AA6E4}">
                  <adec:decorative xmlns:adec="http://schemas.microsoft.com/office/drawing/2017/decorative" xmlns=""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xmlns="" id="{B7E6DD28-C71B-4484-973A-D12A27730009}"/>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xmlns="" id="{AB403917-256D-4254-A12F-F8BD19470C42}"/>
                </a:ext>
                <a:ext uri="{C183D7F6-B498-43B3-948B-1728B52AA6E4}">
                  <adec:decorative xmlns:adec="http://schemas.microsoft.com/office/drawing/2017/decorative" xmlns=""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xmlns="" id="{EB06A536-5FCB-4761-9EFF-D54BE44B1FD9}"/>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xmlns="" id="{3B73C61F-3D48-4791-8280-D98D2C01E0C1}"/>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xmlns="" id="{94213EEF-F759-4045-9F53-49C1B4ECED53}"/>
                </a:ext>
                <a:ext uri="{C183D7F6-B498-43B3-948B-1728B52AA6E4}">
                  <adec:decorative xmlns:adec="http://schemas.microsoft.com/office/drawing/2017/decorative" xmlns=""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xmlns=""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xmlns=""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xmlns=""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xmlns=""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xmlns=""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xmlns=""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xmlns=""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xmlns=""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xmlns=""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xmlns=""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xmlns=""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xmlns=""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xmlns=""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xmlns=""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xmlns=""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xmlns=""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xmlns=""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xmlns="" id="{788A3CD7-1915-41CF-9FB5-E6FEDCA8F19C}"/>
                </a:ext>
                <a:ext uri="{C183D7F6-B498-43B3-948B-1728B52AA6E4}">
                  <adec:decorative xmlns:adec="http://schemas.microsoft.com/office/drawing/2017/decorative" xmlns=""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xmlns="" id="{3591DEB5-C98C-4EF8-AA57-B8F45C484FF4}"/>
                </a:ext>
                <a:ext uri="{C183D7F6-B498-43B3-948B-1728B52AA6E4}">
                  <adec:decorative xmlns:adec="http://schemas.microsoft.com/office/drawing/2017/decorative" xmlns=""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xmlns="" id="{6FFCF0CF-3167-4E3E-BD4A-236ACC247EC0}"/>
                </a:ext>
                <a:ext uri="{C183D7F6-B498-43B3-948B-1728B52AA6E4}">
                  <adec:decorative xmlns:adec="http://schemas.microsoft.com/office/drawing/2017/decorative" xmlns=""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xmlns="" id="{AB47A61A-6E4C-49A5-A2E8-2410A107CC2A}"/>
                </a:ext>
                <a:ext uri="{C183D7F6-B498-43B3-948B-1728B52AA6E4}">
                  <adec:decorative xmlns:adec="http://schemas.microsoft.com/office/drawing/2017/decorative" xmlns=""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xmlns="" id="{FC8CDBA7-BF04-4719-8D66-513A71ECCAFF}"/>
                </a:ext>
                <a:ext uri="{C183D7F6-B498-43B3-948B-1728B52AA6E4}">
                  <adec:decorative xmlns:adec="http://schemas.microsoft.com/office/drawing/2017/decorative" xmlns=""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xmlns="" id="{79CDC826-71AB-4245-AC5F-8DC9DB2BBCE0}"/>
                </a:ext>
                <a:ext uri="{C183D7F6-B498-43B3-948B-1728B52AA6E4}">
                  <adec:decorative xmlns:adec="http://schemas.microsoft.com/office/drawing/2017/decorative" xmlns=""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xmlns="" id="{4DE1670F-43B8-4EA8-878C-AC3FF1921E21}"/>
                </a:ext>
                <a:ext uri="{C183D7F6-B498-43B3-948B-1728B52AA6E4}">
                  <adec:decorative xmlns:adec="http://schemas.microsoft.com/office/drawing/2017/decorative" xmlns=""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xmlns="" id="{4AE780ED-EF51-4AD7-A73F-01E563D0E8BC}"/>
                </a:ext>
                <a:ext uri="{C183D7F6-B498-43B3-948B-1728B52AA6E4}">
                  <adec:decorative xmlns:adec="http://schemas.microsoft.com/office/drawing/2017/decorative" xmlns=""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xmlns="" id="{BE269AE3-65CE-4B86-B8B1-413783695039}"/>
                </a:ext>
                <a:ext uri="{C183D7F6-B498-43B3-948B-1728B52AA6E4}">
                  <adec:decorative xmlns:adec="http://schemas.microsoft.com/office/drawing/2017/decorative" xmlns=""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xmlns="" id="{C35E0649-74BB-4271-BE7D-1F2ED094753E}"/>
                </a:ext>
                <a:ext uri="{C183D7F6-B498-43B3-948B-1728B52AA6E4}">
                  <adec:decorative xmlns:adec="http://schemas.microsoft.com/office/drawing/2017/decorative" xmlns=""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xmlns="" id="{6C2D71F3-0A7A-4745-A34F-CE00E95F927C}"/>
                </a:ext>
                <a:ext uri="{C183D7F6-B498-43B3-948B-1728B52AA6E4}">
                  <adec:decorative xmlns:adec="http://schemas.microsoft.com/office/drawing/2017/decorative" xmlns=""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xmlns="" id="{51BF2AB6-6873-4ED8-98DB-4A9398AF7324}"/>
                </a:ext>
                <a:ext uri="{C183D7F6-B498-43B3-948B-1728B52AA6E4}">
                  <adec:decorative xmlns:adec="http://schemas.microsoft.com/office/drawing/2017/decorative" xmlns=""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xmlns="" id="{38BEE1DC-3180-496F-B9F2-0541143A9C65}"/>
                </a:ext>
                <a:ext uri="{C183D7F6-B498-43B3-948B-1728B52AA6E4}">
                  <adec:decorative xmlns:adec="http://schemas.microsoft.com/office/drawing/2017/decorative" xmlns=""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xmlns="" id="{D39D863D-C379-4E72-B276-53F62D7E2B98}"/>
                </a:ext>
                <a:ext uri="{C183D7F6-B498-43B3-948B-1728B52AA6E4}">
                  <adec:decorative xmlns:adec="http://schemas.microsoft.com/office/drawing/2017/decorative" xmlns=""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xmlns="" id="{9079BA6D-6450-46A6-9874-663ABFE497CE}"/>
                </a:ext>
                <a:ext uri="{C183D7F6-B498-43B3-948B-1728B52AA6E4}">
                  <adec:decorative xmlns:adec="http://schemas.microsoft.com/office/drawing/2017/decorative" xmlns=""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xmlns="" id="{A4CFFBA8-B565-42FA-9C0D-4FC6525B06C1}"/>
                </a:ext>
                <a:ext uri="{C183D7F6-B498-43B3-948B-1728B52AA6E4}">
                  <adec:decorative xmlns:adec="http://schemas.microsoft.com/office/drawing/2017/decorative" xmlns=""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xmlns="" id="{98016DB4-3354-4E78-B07E-1D722297B864}"/>
                </a:ext>
                <a:ext uri="{C183D7F6-B498-43B3-948B-1728B52AA6E4}">
                  <adec:decorative xmlns:adec="http://schemas.microsoft.com/office/drawing/2017/decorative" xmlns=""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xmlns="" id="{0CB1EA35-0D05-4F13-871D-0CAB5CECD44A}"/>
                </a:ext>
                <a:ext uri="{C183D7F6-B498-43B3-948B-1728B52AA6E4}">
                  <adec:decorative xmlns:adec="http://schemas.microsoft.com/office/drawing/2017/decorative" xmlns=""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xmlns="" id="{17F84AF5-3C7F-4D42-92A9-CCA3CDB8EB55}"/>
                </a:ext>
                <a:ext uri="{C183D7F6-B498-43B3-948B-1728B52AA6E4}">
                  <adec:decorative xmlns:adec="http://schemas.microsoft.com/office/drawing/2017/decorative" xmlns=""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xmlns="" id="{FA8E90CE-90F4-42ED-AAAF-0F139BE4E3D5}"/>
                </a:ext>
                <a:ext uri="{C183D7F6-B498-43B3-948B-1728B52AA6E4}">
                  <adec:decorative xmlns:adec="http://schemas.microsoft.com/office/drawing/2017/decorative" xmlns=""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xmlns="" id="{7C1C105E-FE0D-4A36-AE5B-BBA110F6EE53}"/>
                </a:ext>
                <a:ext uri="{C183D7F6-B498-43B3-948B-1728B52AA6E4}">
                  <adec:decorative xmlns:adec="http://schemas.microsoft.com/office/drawing/2017/decorative" xmlns=""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xmlns="" id="{FEE07693-1822-40D4-88A4-0F663C787D7E}"/>
                </a:ext>
                <a:ext uri="{C183D7F6-B498-43B3-948B-1728B52AA6E4}">
                  <adec:decorative xmlns:adec="http://schemas.microsoft.com/office/drawing/2017/decorative" xmlns=""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xmlns="" id="{AD282910-ECE9-4B26-9656-AD1D41D44AC8}"/>
                </a:ext>
                <a:ext uri="{C183D7F6-B498-43B3-948B-1728B52AA6E4}">
                  <adec:decorative xmlns:adec="http://schemas.microsoft.com/office/drawing/2017/decorative" xmlns=""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xmlns="" id="{7C7A453C-4565-4652-9781-F1488009734C}"/>
                </a:ext>
                <a:ext uri="{C183D7F6-B498-43B3-948B-1728B52AA6E4}">
                  <adec:decorative xmlns:adec="http://schemas.microsoft.com/office/drawing/2017/decorative" xmlns=""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xmlns="" id="{DE479407-B0BB-45F1-A93D-05ED5B41F316}"/>
                </a:ext>
                <a:ext uri="{C183D7F6-B498-43B3-948B-1728B52AA6E4}">
                  <adec:decorative xmlns:adec="http://schemas.microsoft.com/office/drawing/2017/decorative" xmlns=""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xmlns="" id="{0271515D-B4B7-4502-B24F-DC5480444ED0}"/>
                </a:ext>
                <a:ext uri="{C183D7F6-B498-43B3-948B-1728B52AA6E4}">
                  <adec:decorative xmlns:adec="http://schemas.microsoft.com/office/drawing/2017/decorative" xmlns=""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xmlns="" id="{DB364732-EC14-4416-964A-13F3D77CDBBD}"/>
                </a:ext>
                <a:ext uri="{C183D7F6-B498-43B3-948B-1728B52AA6E4}">
                  <adec:decorative xmlns:adec="http://schemas.microsoft.com/office/drawing/2017/decorative" xmlns=""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xmlns="" id="{619347B5-2692-4514-B67B-159C25FA4940}"/>
                </a:ext>
                <a:ext uri="{C183D7F6-B498-43B3-948B-1728B52AA6E4}">
                  <adec:decorative xmlns:adec="http://schemas.microsoft.com/office/drawing/2017/decorative" xmlns=""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xmlns="" id="{E1746638-BCA2-4B8F-A315-9514E1973CDD}"/>
                </a:ext>
                <a:ext uri="{C183D7F6-B498-43B3-948B-1728B52AA6E4}">
                  <adec:decorative xmlns:adec="http://schemas.microsoft.com/office/drawing/2017/decorative" xmlns=""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xmlns="" id="{47F56D6B-560F-4123-9E05-11ACF383DF87}"/>
                </a:ext>
                <a:ext uri="{C183D7F6-B498-43B3-948B-1728B52AA6E4}">
                  <adec:decorative xmlns:adec="http://schemas.microsoft.com/office/drawing/2017/decorative" xmlns=""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xmlns="" id="{2FD3A4D4-C05F-4057-8408-6FF0887E068F}"/>
                </a:ext>
                <a:ext uri="{C183D7F6-B498-43B3-948B-1728B52AA6E4}">
                  <adec:decorative xmlns:adec="http://schemas.microsoft.com/office/drawing/2017/decorative" xmlns=""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xmlns="" id="{32EAC669-BA43-4F58-9784-4CCDFE4D6F4E}"/>
                </a:ext>
                <a:ext uri="{C183D7F6-B498-43B3-948B-1728B52AA6E4}">
                  <adec:decorative xmlns:adec="http://schemas.microsoft.com/office/drawing/2017/decorative" xmlns=""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xmlns="" id="{73CAE3B4-689F-4EC3-8CC9-EB6D360E3846}"/>
                </a:ext>
                <a:ext uri="{C183D7F6-B498-43B3-948B-1728B52AA6E4}">
                  <adec:decorative xmlns:adec="http://schemas.microsoft.com/office/drawing/2017/decorative" xmlns=""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xmlns="" id="{8665978C-1CDF-4EF9-9A5C-4C6C0B3BE0F0}"/>
                </a:ext>
                <a:ext uri="{C183D7F6-B498-43B3-948B-1728B52AA6E4}">
                  <adec:decorative xmlns:adec="http://schemas.microsoft.com/office/drawing/2017/decorative" xmlns=""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xmlns="" id="{97F81447-DAE2-4092-B156-2723E18064A7}"/>
                </a:ext>
                <a:ext uri="{C183D7F6-B498-43B3-948B-1728B52AA6E4}">
                  <adec:decorative xmlns:adec="http://schemas.microsoft.com/office/drawing/2017/decorative" xmlns=""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xmlns="" id="{AB0C8140-456A-4593-9DC3-5A53E63B0CDF}"/>
                </a:ext>
                <a:ext uri="{C183D7F6-B498-43B3-948B-1728B52AA6E4}">
                  <adec:decorative xmlns:adec="http://schemas.microsoft.com/office/drawing/2017/decorative" xmlns=""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xmlns="" id="{E1411ED6-803D-4C5A-8E92-8EAC28ACA255}"/>
                </a:ext>
                <a:ext uri="{C183D7F6-B498-43B3-948B-1728B52AA6E4}">
                  <adec:decorative xmlns:adec="http://schemas.microsoft.com/office/drawing/2017/decorative" xmlns=""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xmlns="" id="{D3F198DF-8521-45A1-8BAE-4FC70FC420A8}"/>
                </a:ext>
                <a:ext uri="{C183D7F6-B498-43B3-948B-1728B52AA6E4}">
                  <adec:decorative xmlns:adec="http://schemas.microsoft.com/office/drawing/2017/decorative" xmlns=""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xmlns="" id="{AAA80212-BA6E-448F-BA91-287462E1D34C}"/>
                </a:ext>
                <a:ext uri="{C183D7F6-B498-43B3-948B-1728B52AA6E4}">
                  <adec:decorative xmlns:adec="http://schemas.microsoft.com/office/drawing/2017/decorative" xmlns=""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xmlns="" id="{5B8EBCCB-B7E3-4837-AA61-44D0A400EC96}"/>
                </a:ext>
                <a:ext uri="{C183D7F6-B498-43B3-948B-1728B52AA6E4}">
                  <adec:decorative xmlns:adec="http://schemas.microsoft.com/office/drawing/2017/decorative" xmlns=""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xmlns=""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xmlns=""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xmlns=""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xmlns=""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xmlns=""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xmlns=""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xmlns=""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xmlns=""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xmlns=""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xmlns=""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xmlns=""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xmlns=""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xmlns=""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xmlns="" id="{0C962441-913E-484B-806B-8AD5CE673426}"/>
              </a:ext>
              <a:ext uri="{C183D7F6-B498-43B3-948B-1728B52AA6E4}">
                <adec:decorative xmlns:adec="http://schemas.microsoft.com/office/drawing/2017/decorative" xmlns=""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xmlns=""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xmlns=""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xmlns=""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xmlns="" id="{6529D2A7-ABB3-4E2D-88CA-F813997011F5}"/>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xmlns=""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xmlns="" id="{051ECE99-ACA6-46AF-98D5-81FBD3F834AC}"/>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xmlns=""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xmlns=""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xmlns=""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xmlns=""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xmlns=""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xmlns=""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xmlns=""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xmlns=""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xmlns=""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xmlns=""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xmlns=""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xmlns=""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xmlns=""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xmlns=""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xmlns=""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xmlns=""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xmlns=""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xmlns=""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xmlns=""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xmlns=""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xmlns=""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xmlns=""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xmlns=""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xmlns=""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xmlns=""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xmlns=""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xmlns=""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xmlns=""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xmlns=""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xmlns=""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xmlns=""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xmlns=""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xmlns=""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xmlns=""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xmlns="" id="{76A6A8D4-352A-4CDF-8E34-3A3E06402913}"/>
              </a:ext>
              <a:ext uri="{C183D7F6-B498-43B3-948B-1728B52AA6E4}">
                <adec:decorative xmlns:adec="http://schemas.microsoft.com/office/drawing/2017/decorative" xmlns=""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xmlns="" id="{4CDCB077-A12F-4FE0-AD96-924BF98DBB84}"/>
                </a:ext>
                <a:ext uri="{C183D7F6-B498-43B3-948B-1728B52AA6E4}">
                  <adec:decorative xmlns:adec="http://schemas.microsoft.com/office/drawing/2017/decorative" xmlns=""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xmlns=""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xmlns=""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xmlns="" id="{4CB66576-218C-4236-B125-DD7B03A7848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xmlns=""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xmlns="" id="{17B41BF2-DA71-4B06-A2F0-757A5EF7047C}"/>
                </a:ext>
                <a:ext uri="{C183D7F6-B498-43B3-948B-1728B52AA6E4}">
                  <adec:decorative xmlns:adec="http://schemas.microsoft.com/office/drawing/2017/decorative" xmlns=""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xmlns=""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xmlns=""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xmlns="" id="{6529D2A7-ABB3-4E2D-88CA-F813997011F5}"/>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xmlns=""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xmlns="" id="{051ECE99-ACA6-46AF-98D5-81FBD3F834A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xmlns=""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xmlns=""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xmlns=""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xmlns=""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xmlns=""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xmlns=""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xmlns=""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xmlns=""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xmlns=""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xmlns=""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xmlns=""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xmlns=""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xmlns=""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xmlns=""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xmlns=""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xmlns=""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xmlns=""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xmlns=""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xmlns=""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xmlns=""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xmlns=""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xmlns=""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xmlns=""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xmlns=""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xmlns=""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xmlns=""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xmlns=""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xmlns=""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xmlns=""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xmlns=""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xmlns=""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xmlns=""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xmlns=""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xmlns=""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xmlns=""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xmlns=""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xmlns="" id="{4CB66576-218C-4236-B125-DD7B03A7848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xmlns=""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xmlns=""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xmlns=""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xmlns=""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xmlns="" id="{6529D2A7-ABB3-4E2D-88CA-F813997011F5}"/>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xmlns=""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xmlns="" id="{051ECE99-ACA6-46AF-98D5-81FBD3F834A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xmlns=""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xmlns=""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xmlns=""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xmlns=""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xmlns=""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xmlns=""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xmlns=""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xmlns=""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xmlns=""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xmlns=""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xmlns=""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xmlns=""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xmlns=""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xmlns=""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xmlns=""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xmlns=""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xmlns=""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xmlns=""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xmlns=""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xmlns=""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xmlns=""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xmlns=""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xmlns=""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xmlns=""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xmlns=""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xmlns=""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xmlns=""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xmlns="" id="{7FF8CD3D-0C64-4277-97B2-200B96EE2233}"/>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xmlns="" id="{12C5F573-21FC-4A6F-B46F-5583E20C994E}"/>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xmlns="" id="{C9BCCD2C-CC79-48FF-A486-98ECEAC47989}"/>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xmlns=""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xmlns=""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xmlns=""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xmlns=""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xmlns=""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xmlns=""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xmlns=""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xmlns=""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xmlns=""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xmlns=""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xmlns=""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xmlns=""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xmlns=""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xmlns=""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xmlns=""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xmlns=""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xmlns=""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xmlns=""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xmlns=""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xmlns=""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xmlns=""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xmlns=""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xmlns=""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xmlns=""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xmlns=""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xmlns="" id="{91CB31D0-C621-4EF7-AE25-5C3BCD5882C9}"/>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xmlns="" id="{B2CC2F02-F98F-4E69-AA01-CCF96A602E12}"/>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xmlns=""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xmlns="" id="{2622C30D-68C5-43FD-997F-CFD4DD72E164}"/>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xmlns=""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xmlns=""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xmlns=""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xmlns=""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xmlns=""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xmlns=""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xmlns=""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xmlns=""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xmlns=""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xmlns=""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xmlns=""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xmlns=""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xmlns=""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xmlns=""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xmlns=""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xmlns=""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xmlns=""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xmlns=""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xmlns=""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xmlns=""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xmlns=""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xmlns=""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xmlns=""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xmlns=""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xmlns=""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xmlns=""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xmlns=""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xmlns=""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xmlns=""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xmlns="">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xmlns=""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xmlns=""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xmlns=""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xmlns=""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xmlns=""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xmlns=""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xmlns=""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xmlns=""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xmlns=""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xmlns="" id="{4F4AB913-E6BC-42AA-956F-BE8B54570B15}"/>
              </a:ext>
              <a:ext uri="{C183D7F6-B498-43B3-948B-1728B52AA6E4}">
                <adec:decorative xmlns:adec="http://schemas.microsoft.com/office/drawing/2017/decorative" xmlns=""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xmlns="" id="{39C870B4-B099-4311-A8C7-2C72CD4D74E5}"/>
                </a:ext>
                <a:ext uri="{C183D7F6-B498-43B3-948B-1728B52AA6E4}">
                  <adec:decorative xmlns:adec="http://schemas.microsoft.com/office/drawing/2017/decorative" xmlns=""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40BFE83D-371B-498A-B5E9-347973288684}"/>
                </a:ext>
                <a:ext uri="{C183D7F6-B498-43B3-948B-1728B52AA6E4}">
                  <adec:decorative xmlns:adec="http://schemas.microsoft.com/office/drawing/2017/decorative" xmlns=""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29866C73-B970-43C4-A474-D1203C4A3343}"/>
                </a:ext>
                <a:ext uri="{C183D7F6-B498-43B3-948B-1728B52AA6E4}">
                  <adec:decorative xmlns:adec="http://schemas.microsoft.com/office/drawing/2017/decorative" xmlns=""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xmlns="" id="{C0C1F8BB-C13B-4B90-91D2-C95CB1363F0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xmlns="" id="{266F531E-E93E-4E5C-9674-1B9C610CDF5F}"/>
                </a:ext>
                <a:ext uri="{C183D7F6-B498-43B3-948B-1728B52AA6E4}">
                  <adec:decorative xmlns:adec="http://schemas.microsoft.com/office/drawing/2017/decorative" xmlns=""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xmlns="" id="{3E3AD939-EB0C-4B1E-9A4E-04D6BE504D40}"/>
                </a:ext>
                <a:ext uri="{C183D7F6-B498-43B3-948B-1728B52AA6E4}">
                  <adec:decorative xmlns:adec="http://schemas.microsoft.com/office/drawing/2017/decorative" xmlns=""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xmlns="" id="{0C939296-0EC5-4504-B10B-2AA1A2F60A91}"/>
                </a:ext>
                <a:ext uri="{C183D7F6-B498-43B3-948B-1728B52AA6E4}">
                  <adec:decorative xmlns:adec="http://schemas.microsoft.com/office/drawing/2017/decorative" xmlns="" val="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xmlns=""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xmlns=""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xmlns=""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xmlns="" id="{11529D7C-E220-400B-93DB-76E3FF912E01}"/>
              </a:ext>
              <a:ext uri="{C183D7F6-B498-43B3-948B-1728B52AA6E4}">
                <adec:decorative xmlns:adec="http://schemas.microsoft.com/office/drawing/2017/decorative" xmlns=""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xmlns=""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xmlns="" id="{6529D2A7-ABB3-4E2D-88CA-F813997011F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xmlns="" id="{051ECE99-ACA6-46AF-98D5-81FBD3F834A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xmlns=""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xmlns=""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xmlns=""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xmlns=""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xmlns=""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xmlns=""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xmlns=""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xmlns=""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xmlns=""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xmlns=""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xmlns=""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xmlns=""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xmlns=""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xmlns=""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xmlns=""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xmlns=""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xmlns=""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xmlns=""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xmlns=""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xmlns=""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xmlns=""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xmlns=""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xmlns=""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xmlns=""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xmlns=""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xmlns=""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xmlns=""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xmlns=""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xmlns=""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xmlns=""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xmlns=""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xmlns=""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xmlns=""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xmlns=""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xmlns="">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xmlns=""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xmlns=""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32.sv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32.sv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32.sv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go.openathens.net/redirector/ashford.edu?url=https%3A%2F%2Fwww.sciencedirect.com%2Fscience%2Farticle%2Fpii%2FS1877050918315217" TargetMode="External"/><Relationship Id="rId2" Type="http://schemas.openxmlformats.org/officeDocument/2006/relationships/hyperlink" Target="https://uagc.instructure.com/courses/118395/modules/items/602349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32.sv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815C6-3AD0-46E6-A74A-1967BD91AF50}"/>
              </a:ext>
            </a:extLst>
          </p:cNvPr>
          <p:cNvSpPr>
            <a:spLocks noGrp="1"/>
          </p:cNvSpPr>
          <p:nvPr>
            <p:ph type="ctrTitle"/>
          </p:nvPr>
        </p:nvSpPr>
        <p:spPr>
          <a:xfrm>
            <a:off x="5967434" y="1122363"/>
            <a:ext cx="5603630" cy="2387600"/>
          </a:xfrm>
        </p:spPr>
        <p:txBody>
          <a:bodyPr>
            <a:normAutofit fontScale="90000"/>
          </a:bodyPr>
          <a:lstStyle/>
          <a:p>
            <a:r>
              <a:rPr lang="en-US" dirty="0"/>
              <a:t>Class Registration</a:t>
            </a:r>
            <a:br>
              <a:rPr lang="en-US" dirty="0"/>
            </a:br>
            <a:r>
              <a:rPr lang="en-US" dirty="0"/>
              <a:t>System</a:t>
            </a:r>
            <a:br>
              <a:rPr lang="en-US" dirty="0"/>
            </a:br>
            <a:r>
              <a:rPr lang="en-US" sz="3100" b="0" dirty="0"/>
              <a:t>CST 499 Final</a:t>
            </a:r>
          </a:p>
        </p:txBody>
      </p:sp>
      <p:sp>
        <p:nvSpPr>
          <p:cNvPr id="3" name="Subtitle 2">
            <a:extLst>
              <a:ext uri="{FF2B5EF4-FFF2-40B4-BE49-F238E27FC236}">
                <a16:creationId xmlns:a16="http://schemas.microsoft.com/office/drawing/2014/main" xmlns="" id="{1901B20D-4C28-4DA3-ABBD-718C22A5E58B}"/>
              </a:ext>
            </a:extLst>
          </p:cNvPr>
          <p:cNvSpPr>
            <a:spLocks noGrp="1"/>
          </p:cNvSpPr>
          <p:nvPr>
            <p:ph type="subTitle" idx="1"/>
          </p:nvPr>
        </p:nvSpPr>
        <p:spPr>
          <a:xfrm>
            <a:off x="6080759" y="3602038"/>
            <a:ext cx="5486400" cy="1655762"/>
          </a:xfrm>
        </p:spPr>
        <p:txBody>
          <a:bodyPr vert="horz" lIns="91440" tIns="45720" rIns="91440" bIns="45720" rtlCol="0" anchor="t">
            <a:normAutofit/>
          </a:bodyPr>
          <a:lstStyle/>
          <a:p>
            <a:r>
              <a:rPr lang="en-US" dirty="0"/>
              <a:t>Leo Feld</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E0A63-A388-49B1-A04E-27CE9BD622EF}"/>
              </a:ext>
            </a:extLst>
          </p:cNvPr>
          <p:cNvSpPr>
            <a:spLocks noGrp="1"/>
          </p:cNvSpPr>
          <p:nvPr>
            <p:ph type="title"/>
          </p:nvPr>
        </p:nvSpPr>
        <p:spPr>
          <a:xfrm>
            <a:off x="1393092" y="300464"/>
            <a:ext cx="6800850" cy="642034"/>
          </a:xfrm>
        </p:spPr>
        <p:txBody>
          <a:bodyPr>
            <a:normAutofit/>
          </a:bodyPr>
          <a:lstStyle/>
          <a:p>
            <a:r>
              <a:rPr lang="en-ZA" sz="2800" dirty="0"/>
              <a:t>Activity diagram</a:t>
            </a:r>
            <a:endParaRPr lang="en-US" sz="2800"/>
          </a:p>
        </p:txBody>
      </p:sp>
      <p:sp>
        <p:nvSpPr>
          <p:cNvPr id="108" name="Date Placeholder 107">
            <a:extLst>
              <a:ext uri="{FF2B5EF4-FFF2-40B4-BE49-F238E27FC236}">
                <a16:creationId xmlns:a16="http://schemas.microsoft.com/office/drawing/2014/main" xmlns="" id="{148577B4-CE21-4375-A4AA-092E5994EC90}"/>
              </a:ext>
            </a:extLst>
          </p:cNvPr>
          <p:cNvSpPr>
            <a:spLocks noGrp="1"/>
          </p:cNvSpPr>
          <p:nvPr>
            <p:ph type="dt" sz="half" idx="10"/>
          </p:nvPr>
        </p:nvSpPr>
        <p:spPr/>
        <p:txBody>
          <a:bodyPr/>
          <a:lstStyle/>
          <a:p>
            <a:r>
              <a:rPr lang="en-US" dirty="0"/>
              <a:t>20XX</a:t>
            </a:r>
          </a:p>
        </p:txBody>
      </p:sp>
      <p:sp>
        <p:nvSpPr>
          <p:cNvPr id="109" name="Footer Placeholder 108">
            <a:extLst>
              <a:ext uri="{FF2B5EF4-FFF2-40B4-BE49-F238E27FC236}">
                <a16:creationId xmlns:a16="http://schemas.microsoft.com/office/drawing/2014/main" xmlns="" id="{A8872052-5F06-44A0-8D79-B5532E78F9D1}"/>
              </a:ext>
            </a:extLst>
          </p:cNvPr>
          <p:cNvSpPr>
            <a:spLocks noGrp="1"/>
          </p:cNvSpPr>
          <p:nvPr>
            <p:ph type="ftr" sz="quarter" idx="11"/>
          </p:nvPr>
        </p:nvSpPr>
        <p:spPr/>
        <p:txBody>
          <a:bodyPr/>
          <a:lstStyle/>
          <a:p>
            <a:r>
              <a:rPr lang="en-US" dirty="0"/>
              <a:t>Pitch deck title</a:t>
            </a:r>
          </a:p>
        </p:txBody>
      </p:sp>
      <p:sp>
        <p:nvSpPr>
          <p:cNvPr id="110" name="Slide Number Placeholder 109">
            <a:extLst>
              <a:ext uri="{FF2B5EF4-FFF2-40B4-BE49-F238E27FC236}">
                <a16:creationId xmlns:a16="http://schemas.microsoft.com/office/drawing/2014/main" xmlns="" id="{F98EDB96-3F54-4406-B894-1195695ED09C}"/>
              </a:ext>
            </a:extLst>
          </p:cNvPr>
          <p:cNvSpPr>
            <a:spLocks noGrp="1"/>
          </p:cNvSpPr>
          <p:nvPr>
            <p:ph type="sldNum" sz="quarter" idx="12"/>
          </p:nvPr>
        </p:nvSpPr>
        <p:spPr/>
        <p:txBody>
          <a:bodyPr/>
          <a:lstStyle/>
          <a:p>
            <a:fld id="{B5CEABB6-07DC-46E8-9B57-56EC44A396E5}" type="slidenum">
              <a:rPr lang="en-US" smtClean="0"/>
              <a:pPr/>
              <a:t>10</a:t>
            </a:fld>
            <a:endParaRPr lang="en-US" dirty="0"/>
          </a:p>
        </p:txBody>
      </p:sp>
      <p:pic>
        <p:nvPicPr>
          <p:cNvPr id="55" name="Online Image Placeholder 54" descr="Group success with solid fill">
            <a:extLst>
              <a:ext uri="{FF2B5EF4-FFF2-40B4-BE49-F238E27FC236}">
                <a16:creationId xmlns:a16="http://schemas.microsoft.com/office/drawing/2014/main" xmlns="" id="{236942CE-38CE-4E5D-9773-5224E03D4C0A}"/>
              </a:ext>
            </a:extLst>
          </p:cNvPr>
          <p:cNvPicPr>
            <a:picLocks noGrp="1" noChangeAspect="1"/>
          </p:cNvPicPr>
          <p:nvPr>
            <p:ph type="clipArt" sz="quarter"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77600" y="2184400"/>
            <a:ext cx="914400" cy="914400"/>
          </a:xfrm>
        </p:spPr>
      </p:pic>
      <p:pic>
        <p:nvPicPr>
          <p:cNvPr id="57" name="Online Image Placeholder 56" descr="Repeat with solid fill">
            <a:extLst>
              <a:ext uri="{FF2B5EF4-FFF2-40B4-BE49-F238E27FC236}">
                <a16:creationId xmlns:a16="http://schemas.microsoft.com/office/drawing/2014/main" xmlns="" id="{353E75F9-0061-4D63-BFE6-6462C5C0E351}"/>
              </a:ext>
            </a:extLst>
          </p:cNvPr>
          <p:cNvPicPr>
            <a:picLocks noGrp="1" noChangeAspect="1"/>
          </p:cNvPicPr>
          <p:nvPr>
            <p:ph type="clipArt" sz="quarter"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1277600" y="2184400"/>
            <a:ext cx="914400" cy="914400"/>
          </a:xfrm>
        </p:spPr>
      </p:pic>
      <p:pic>
        <p:nvPicPr>
          <p:cNvPr id="3" name="Picture 3" descr="A screenshot of a computer program&#10;&#10;Description automatically generated">
            <a:extLst>
              <a:ext uri="{FF2B5EF4-FFF2-40B4-BE49-F238E27FC236}">
                <a16:creationId xmlns:a16="http://schemas.microsoft.com/office/drawing/2014/main" xmlns="" id="{2923A239-8899-8261-FAE0-23AD89F9D340}"/>
              </a:ext>
            </a:extLst>
          </p:cNvPr>
          <p:cNvPicPr>
            <a:picLocks noChangeAspect="1"/>
          </p:cNvPicPr>
          <p:nvPr/>
        </p:nvPicPr>
        <p:blipFill>
          <a:blip r:embed="rId6"/>
          <a:stretch>
            <a:fillRect/>
          </a:stretch>
        </p:blipFill>
        <p:spPr>
          <a:xfrm>
            <a:off x="192467" y="209062"/>
            <a:ext cx="2477450" cy="6000261"/>
          </a:xfrm>
          <a:prstGeom prst="rect">
            <a:avLst/>
          </a:prstGeom>
        </p:spPr>
      </p:pic>
      <p:pic>
        <p:nvPicPr>
          <p:cNvPr id="4" name="Picture 4" descr="A screen shot of a black and white document&#10;&#10;Description automatically generated">
            <a:extLst>
              <a:ext uri="{FF2B5EF4-FFF2-40B4-BE49-F238E27FC236}">
                <a16:creationId xmlns:a16="http://schemas.microsoft.com/office/drawing/2014/main" xmlns="" id="{C1757164-3D2B-B275-3ED4-D97E226130A2}"/>
              </a:ext>
            </a:extLst>
          </p:cNvPr>
          <p:cNvPicPr>
            <a:picLocks noChangeAspect="1"/>
          </p:cNvPicPr>
          <p:nvPr/>
        </p:nvPicPr>
        <p:blipFill>
          <a:blip r:embed="rId7"/>
          <a:stretch>
            <a:fillRect/>
          </a:stretch>
        </p:blipFill>
        <p:spPr>
          <a:xfrm>
            <a:off x="4580339" y="218831"/>
            <a:ext cx="3041091" cy="4827953"/>
          </a:xfrm>
          <a:prstGeom prst="rect">
            <a:avLst/>
          </a:prstGeom>
        </p:spPr>
      </p:pic>
      <p:sp>
        <p:nvSpPr>
          <p:cNvPr id="5" name="TextBox 4">
            <a:extLst>
              <a:ext uri="{FF2B5EF4-FFF2-40B4-BE49-F238E27FC236}">
                <a16:creationId xmlns:a16="http://schemas.microsoft.com/office/drawing/2014/main" xmlns="" id="{27931E1F-8FC8-F926-F738-6A2C2925851E}"/>
              </a:ext>
            </a:extLst>
          </p:cNvPr>
          <p:cNvSpPr txBox="1"/>
          <p:nvPr/>
        </p:nvSpPr>
        <p:spPr>
          <a:xfrm>
            <a:off x="4681903" y="5197230"/>
            <a:ext cx="377092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ZA" sz="2800" b="1" cap="all" dirty="0">
                <a:solidFill>
                  <a:srgbClr val="F8F0E3"/>
                </a:solidFill>
                <a:ea typeface="+mn-lt"/>
                <a:cs typeface="+mn-lt"/>
              </a:rPr>
              <a:t>Use </a:t>
            </a:r>
            <a:r>
              <a:rPr lang="en-ZA" sz="2800" b="1" cap="all" dirty="0" smtClean="0">
                <a:solidFill>
                  <a:srgbClr val="F8F0E3"/>
                </a:solidFill>
                <a:ea typeface="+mn-lt"/>
                <a:cs typeface="+mn-lt"/>
              </a:rPr>
              <a:t>Case</a:t>
            </a:r>
            <a:r>
              <a:rPr lang="en-ZA" sz="2800" b="1" cap="all" dirty="0">
                <a:solidFill>
                  <a:srgbClr val="F8F0E3"/>
                </a:solidFill>
                <a:ea typeface="+mn-lt"/>
                <a:cs typeface="+mn-lt"/>
              </a:rPr>
              <a:t> </a:t>
            </a:r>
            <a:r>
              <a:rPr lang="en-ZA" sz="2800" b="1" cap="all" dirty="0" smtClean="0">
                <a:solidFill>
                  <a:srgbClr val="F8F0E3"/>
                </a:solidFill>
                <a:ea typeface="+mn-lt"/>
                <a:cs typeface="+mn-lt"/>
              </a:rPr>
              <a:t>diagram</a:t>
            </a:r>
            <a:endParaRPr lang="en-US" dirty="0"/>
          </a:p>
        </p:txBody>
      </p:sp>
    </p:spTree>
    <p:extLst>
      <p:ext uri="{BB962C8B-B14F-4D97-AF65-F5344CB8AC3E}">
        <p14:creationId xmlns:p14="http://schemas.microsoft.com/office/powerpoint/2010/main" val="33600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E0A63-A388-49B1-A04E-27CE9BD622EF}"/>
              </a:ext>
            </a:extLst>
          </p:cNvPr>
          <p:cNvSpPr>
            <a:spLocks noGrp="1"/>
          </p:cNvSpPr>
          <p:nvPr>
            <p:ph type="title"/>
          </p:nvPr>
        </p:nvSpPr>
        <p:spPr>
          <a:xfrm>
            <a:off x="1393092" y="300464"/>
            <a:ext cx="6800850" cy="642034"/>
          </a:xfrm>
        </p:spPr>
        <p:txBody>
          <a:bodyPr>
            <a:normAutofit/>
          </a:bodyPr>
          <a:lstStyle/>
          <a:p>
            <a:r>
              <a:rPr lang="en-ZA" sz="3600" dirty="0"/>
              <a:t>Sequence diagram</a:t>
            </a:r>
            <a:endParaRPr lang="en-US" sz="3600"/>
          </a:p>
        </p:txBody>
      </p:sp>
      <p:sp>
        <p:nvSpPr>
          <p:cNvPr id="108" name="Date Placeholder 107">
            <a:extLst>
              <a:ext uri="{FF2B5EF4-FFF2-40B4-BE49-F238E27FC236}">
                <a16:creationId xmlns:a16="http://schemas.microsoft.com/office/drawing/2014/main" xmlns="" id="{148577B4-CE21-4375-A4AA-092E5994EC90}"/>
              </a:ext>
            </a:extLst>
          </p:cNvPr>
          <p:cNvSpPr>
            <a:spLocks noGrp="1"/>
          </p:cNvSpPr>
          <p:nvPr>
            <p:ph type="dt" sz="half" idx="10"/>
          </p:nvPr>
        </p:nvSpPr>
        <p:spPr/>
        <p:txBody>
          <a:bodyPr/>
          <a:lstStyle/>
          <a:p>
            <a:r>
              <a:rPr lang="en-US" dirty="0"/>
              <a:t>20XX</a:t>
            </a:r>
          </a:p>
        </p:txBody>
      </p:sp>
      <p:sp>
        <p:nvSpPr>
          <p:cNvPr id="109" name="Footer Placeholder 108">
            <a:extLst>
              <a:ext uri="{FF2B5EF4-FFF2-40B4-BE49-F238E27FC236}">
                <a16:creationId xmlns:a16="http://schemas.microsoft.com/office/drawing/2014/main" xmlns="" id="{A8872052-5F06-44A0-8D79-B5532E78F9D1}"/>
              </a:ext>
            </a:extLst>
          </p:cNvPr>
          <p:cNvSpPr>
            <a:spLocks noGrp="1"/>
          </p:cNvSpPr>
          <p:nvPr>
            <p:ph type="ftr" sz="quarter" idx="11"/>
          </p:nvPr>
        </p:nvSpPr>
        <p:spPr/>
        <p:txBody>
          <a:bodyPr/>
          <a:lstStyle/>
          <a:p>
            <a:r>
              <a:rPr lang="en-US" dirty="0"/>
              <a:t>Pitch deck title</a:t>
            </a:r>
          </a:p>
        </p:txBody>
      </p:sp>
      <p:sp>
        <p:nvSpPr>
          <p:cNvPr id="110" name="Slide Number Placeholder 109">
            <a:extLst>
              <a:ext uri="{FF2B5EF4-FFF2-40B4-BE49-F238E27FC236}">
                <a16:creationId xmlns:a16="http://schemas.microsoft.com/office/drawing/2014/main" xmlns="" id="{F98EDB96-3F54-4406-B894-1195695ED09C}"/>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55" name="Online Image Placeholder 54" descr="Group success with solid fill">
            <a:extLst>
              <a:ext uri="{FF2B5EF4-FFF2-40B4-BE49-F238E27FC236}">
                <a16:creationId xmlns:a16="http://schemas.microsoft.com/office/drawing/2014/main" xmlns="" id="{236942CE-38CE-4E5D-9773-5224E03D4C0A}"/>
              </a:ext>
            </a:extLst>
          </p:cNvPr>
          <p:cNvPicPr>
            <a:picLocks noGrp="1" noChangeAspect="1"/>
          </p:cNvPicPr>
          <p:nvPr>
            <p:ph type="clipArt" sz="quarter"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77600" y="2184400"/>
            <a:ext cx="914400" cy="914400"/>
          </a:xfrm>
        </p:spPr>
      </p:pic>
      <p:pic>
        <p:nvPicPr>
          <p:cNvPr id="57" name="Online Image Placeholder 56" descr="Repeat with solid fill">
            <a:extLst>
              <a:ext uri="{FF2B5EF4-FFF2-40B4-BE49-F238E27FC236}">
                <a16:creationId xmlns:a16="http://schemas.microsoft.com/office/drawing/2014/main" xmlns="" id="{353E75F9-0061-4D63-BFE6-6462C5C0E351}"/>
              </a:ext>
            </a:extLst>
          </p:cNvPr>
          <p:cNvPicPr>
            <a:picLocks noGrp="1" noChangeAspect="1"/>
          </p:cNvPicPr>
          <p:nvPr>
            <p:ph type="clipArt" sz="quarter"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1277600" y="2184400"/>
            <a:ext cx="914400" cy="914400"/>
          </a:xfrm>
        </p:spPr>
      </p:pic>
      <p:pic>
        <p:nvPicPr>
          <p:cNvPr id="6" name="Picture 6" descr="A black screen with white text&#10;&#10;Description automatically generated">
            <a:extLst>
              <a:ext uri="{FF2B5EF4-FFF2-40B4-BE49-F238E27FC236}">
                <a16:creationId xmlns:a16="http://schemas.microsoft.com/office/drawing/2014/main" xmlns="" id="{F26136A2-CCEA-263D-5208-238166A17D15}"/>
              </a:ext>
            </a:extLst>
          </p:cNvPr>
          <p:cNvPicPr>
            <a:picLocks noChangeAspect="1"/>
          </p:cNvPicPr>
          <p:nvPr/>
        </p:nvPicPr>
        <p:blipFill>
          <a:blip r:embed="rId6"/>
          <a:stretch>
            <a:fillRect/>
          </a:stretch>
        </p:blipFill>
        <p:spPr>
          <a:xfrm>
            <a:off x="279401" y="1233523"/>
            <a:ext cx="7334737" cy="4390957"/>
          </a:xfrm>
          <a:prstGeom prst="rect">
            <a:avLst/>
          </a:prstGeom>
        </p:spPr>
      </p:pic>
    </p:spTree>
    <p:extLst>
      <p:ext uri="{BB962C8B-B14F-4D97-AF65-F5344CB8AC3E}">
        <p14:creationId xmlns:p14="http://schemas.microsoft.com/office/powerpoint/2010/main" val="2109352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E0A63-A388-49B1-A04E-27CE9BD622EF}"/>
              </a:ext>
            </a:extLst>
          </p:cNvPr>
          <p:cNvSpPr>
            <a:spLocks noGrp="1"/>
          </p:cNvSpPr>
          <p:nvPr>
            <p:ph type="title"/>
          </p:nvPr>
        </p:nvSpPr>
        <p:spPr>
          <a:xfrm>
            <a:off x="3005015" y="1267618"/>
            <a:ext cx="6800850" cy="1325880"/>
          </a:xfrm>
        </p:spPr>
        <p:txBody>
          <a:bodyPr/>
          <a:lstStyle/>
          <a:p>
            <a:r>
              <a:rPr lang="en-ZA" dirty="0"/>
              <a:t>state diagram</a:t>
            </a:r>
            <a:endParaRPr lang="en-US" dirty="0"/>
          </a:p>
        </p:txBody>
      </p:sp>
      <p:sp>
        <p:nvSpPr>
          <p:cNvPr id="108" name="Date Placeholder 107">
            <a:extLst>
              <a:ext uri="{FF2B5EF4-FFF2-40B4-BE49-F238E27FC236}">
                <a16:creationId xmlns:a16="http://schemas.microsoft.com/office/drawing/2014/main" xmlns="" id="{148577B4-CE21-4375-A4AA-092E5994EC90}"/>
              </a:ext>
            </a:extLst>
          </p:cNvPr>
          <p:cNvSpPr>
            <a:spLocks noGrp="1"/>
          </p:cNvSpPr>
          <p:nvPr>
            <p:ph type="dt" sz="half" idx="10"/>
          </p:nvPr>
        </p:nvSpPr>
        <p:spPr/>
        <p:txBody>
          <a:bodyPr/>
          <a:lstStyle/>
          <a:p>
            <a:r>
              <a:rPr lang="en-US" dirty="0"/>
              <a:t>20XX</a:t>
            </a:r>
          </a:p>
        </p:txBody>
      </p:sp>
      <p:sp>
        <p:nvSpPr>
          <p:cNvPr id="109" name="Footer Placeholder 108">
            <a:extLst>
              <a:ext uri="{FF2B5EF4-FFF2-40B4-BE49-F238E27FC236}">
                <a16:creationId xmlns:a16="http://schemas.microsoft.com/office/drawing/2014/main" xmlns="" id="{A8872052-5F06-44A0-8D79-B5532E78F9D1}"/>
              </a:ext>
            </a:extLst>
          </p:cNvPr>
          <p:cNvSpPr>
            <a:spLocks noGrp="1"/>
          </p:cNvSpPr>
          <p:nvPr>
            <p:ph type="ftr" sz="quarter" idx="11"/>
          </p:nvPr>
        </p:nvSpPr>
        <p:spPr/>
        <p:txBody>
          <a:bodyPr/>
          <a:lstStyle/>
          <a:p>
            <a:r>
              <a:rPr lang="en-US" dirty="0"/>
              <a:t>Pitch deck title</a:t>
            </a:r>
          </a:p>
        </p:txBody>
      </p:sp>
      <p:sp>
        <p:nvSpPr>
          <p:cNvPr id="110" name="Slide Number Placeholder 109">
            <a:extLst>
              <a:ext uri="{FF2B5EF4-FFF2-40B4-BE49-F238E27FC236}">
                <a16:creationId xmlns:a16="http://schemas.microsoft.com/office/drawing/2014/main" xmlns="" id="{F98EDB96-3F54-4406-B894-1195695ED09C}"/>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55" name="Online Image Placeholder 54" descr="Group success with solid fill">
            <a:extLst>
              <a:ext uri="{FF2B5EF4-FFF2-40B4-BE49-F238E27FC236}">
                <a16:creationId xmlns:a16="http://schemas.microsoft.com/office/drawing/2014/main" xmlns="" id="{236942CE-38CE-4E5D-9773-5224E03D4C0A}"/>
              </a:ext>
            </a:extLst>
          </p:cNvPr>
          <p:cNvPicPr>
            <a:picLocks noGrp="1" noChangeAspect="1"/>
          </p:cNvPicPr>
          <p:nvPr>
            <p:ph type="clipArt" sz="quarter"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77600" y="2184400"/>
            <a:ext cx="914400" cy="914400"/>
          </a:xfrm>
        </p:spPr>
      </p:pic>
      <p:pic>
        <p:nvPicPr>
          <p:cNvPr id="57" name="Online Image Placeholder 56" descr="Repeat with solid fill">
            <a:extLst>
              <a:ext uri="{FF2B5EF4-FFF2-40B4-BE49-F238E27FC236}">
                <a16:creationId xmlns:a16="http://schemas.microsoft.com/office/drawing/2014/main" xmlns="" id="{353E75F9-0061-4D63-BFE6-6462C5C0E351}"/>
              </a:ext>
            </a:extLst>
          </p:cNvPr>
          <p:cNvPicPr>
            <a:picLocks noGrp="1" noChangeAspect="1"/>
          </p:cNvPicPr>
          <p:nvPr>
            <p:ph type="clipArt" sz="quarter"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1277600" y="2184400"/>
            <a:ext cx="914400" cy="914400"/>
          </a:xfrm>
        </p:spPr>
      </p:pic>
      <p:pic>
        <p:nvPicPr>
          <p:cNvPr id="3" name="Picture 3" descr="A screenshot of a cell phone&#10;&#10;Description automatically generated">
            <a:extLst>
              <a:ext uri="{FF2B5EF4-FFF2-40B4-BE49-F238E27FC236}">
                <a16:creationId xmlns:a16="http://schemas.microsoft.com/office/drawing/2014/main" xmlns="" id="{1117A781-11CB-0695-7EA5-9FF824015376}"/>
              </a:ext>
            </a:extLst>
          </p:cNvPr>
          <p:cNvPicPr>
            <a:picLocks noChangeAspect="1"/>
          </p:cNvPicPr>
          <p:nvPr/>
        </p:nvPicPr>
        <p:blipFill>
          <a:blip r:embed="rId6"/>
          <a:stretch>
            <a:fillRect/>
          </a:stretch>
        </p:blipFill>
        <p:spPr>
          <a:xfrm>
            <a:off x="523632" y="981060"/>
            <a:ext cx="4345353" cy="4886111"/>
          </a:xfrm>
          <a:prstGeom prst="rect">
            <a:avLst/>
          </a:prstGeom>
        </p:spPr>
      </p:pic>
    </p:spTree>
    <p:extLst>
      <p:ext uri="{BB962C8B-B14F-4D97-AF65-F5344CB8AC3E}">
        <p14:creationId xmlns:p14="http://schemas.microsoft.com/office/powerpoint/2010/main" val="3523190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D2AE59-5630-4D5C-83A9-4CDEF4D7DCFB}"/>
              </a:ext>
            </a:extLst>
          </p:cNvPr>
          <p:cNvSpPr>
            <a:spLocks noGrp="1"/>
          </p:cNvSpPr>
          <p:nvPr>
            <p:ph type="title"/>
          </p:nvPr>
        </p:nvSpPr>
        <p:spPr>
          <a:xfrm>
            <a:off x="914400" y="896112"/>
            <a:ext cx="9124951" cy="1362456"/>
          </a:xfrm>
        </p:spPr>
        <p:txBody>
          <a:bodyPr/>
          <a:lstStyle/>
          <a:p>
            <a:r>
              <a:rPr lang="en-US" dirty="0" smtClean="0"/>
              <a:t>Database schema</a:t>
            </a:r>
            <a:endParaRPr lang="en-US" dirty="0"/>
          </a:p>
        </p:txBody>
      </p:sp>
      <p:sp>
        <p:nvSpPr>
          <p:cNvPr id="23" name="Date Placeholder 22">
            <a:extLst>
              <a:ext uri="{FF2B5EF4-FFF2-40B4-BE49-F238E27FC236}">
                <a16:creationId xmlns:a16="http://schemas.microsoft.com/office/drawing/2014/main" xmlns=""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xmlns=""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xmlns=""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13</a:t>
            </a:fld>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665" t="22829" r="19181" b="36506"/>
          <a:stretch/>
        </p:blipFill>
        <p:spPr bwMode="auto">
          <a:xfrm>
            <a:off x="941315" y="1726164"/>
            <a:ext cx="7643801" cy="3788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169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D2AE59-5630-4D5C-83A9-4CDEF4D7DCFB}"/>
              </a:ext>
            </a:extLst>
          </p:cNvPr>
          <p:cNvSpPr>
            <a:spLocks noGrp="1"/>
          </p:cNvSpPr>
          <p:nvPr>
            <p:ph type="title"/>
          </p:nvPr>
        </p:nvSpPr>
        <p:spPr>
          <a:xfrm>
            <a:off x="93307" y="93680"/>
            <a:ext cx="9124951" cy="512810"/>
          </a:xfrm>
        </p:spPr>
        <p:txBody>
          <a:bodyPr>
            <a:normAutofit fontScale="90000"/>
          </a:bodyPr>
          <a:lstStyle/>
          <a:p>
            <a:r>
              <a:rPr lang="en-US" sz="3200" dirty="0" smtClean="0"/>
              <a:t>Registration page</a:t>
            </a:r>
            <a:endParaRPr lang="en-US" sz="3200" dirty="0"/>
          </a:p>
        </p:txBody>
      </p:sp>
      <p:sp>
        <p:nvSpPr>
          <p:cNvPr id="23" name="Date Placeholder 22">
            <a:extLst>
              <a:ext uri="{FF2B5EF4-FFF2-40B4-BE49-F238E27FC236}">
                <a16:creationId xmlns:a16="http://schemas.microsoft.com/office/drawing/2014/main" xmlns=""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xmlns=""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xmlns=""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14</a:t>
            </a:fld>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255" b="5426"/>
          <a:stretch/>
        </p:blipFill>
        <p:spPr bwMode="auto">
          <a:xfrm>
            <a:off x="273406" y="681135"/>
            <a:ext cx="6317861" cy="3209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4373" b="4741"/>
          <a:stretch/>
        </p:blipFill>
        <p:spPr bwMode="auto">
          <a:xfrm>
            <a:off x="4665604" y="3461119"/>
            <a:ext cx="6334143" cy="3238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3">
            <a:extLst>
              <a:ext uri="{FF2B5EF4-FFF2-40B4-BE49-F238E27FC236}">
                <a16:creationId xmlns:a16="http://schemas.microsoft.com/office/drawing/2014/main" xmlns="" id="{FAD2AE59-5630-4D5C-83A9-4CDEF4D7DCFB}"/>
              </a:ext>
            </a:extLst>
          </p:cNvPr>
          <p:cNvSpPr txBox="1">
            <a:spLocks/>
          </p:cNvSpPr>
          <p:nvPr/>
        </p:nvSpPr>
        <p:spPr>
          <a:xfrm>
            <a:off x="6591267" y="2948309"/>
            <a:ext cx="9124951" cy="512810"/>
          </a:xfrm>
          <a:prstGeom prst="rect">
            <a:avLst/>
          </a:prstGeom>
        </p:spPr>
        <p:txBody>
          <a:bodyPr vert="horz" lIns="91440" tIns="45720" rIns="91440" bIns="45720" rtlCol="0" anchor="t" anchorCtr="0">
            <a:normAutofit fontScale="97500"/>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US" sz="2900" dirty="0" smtClean="0"/>
              <a:t>Home page</a:t>
            </a:r>
            <a:endParaRPr lang="en-US" sz="2900" dirty="0"/>
          </a:p>
        </p:txBody>
      </p:sp>
    </p:spTree>
    <p:extLst>
      <p:ext uri="{BB962C8B-B14F-4D97-AF65-F5344CB8AC3E}">
        <p14:creationId xmlns:p14="http://schemas.microsoft.com/office/powerpoint/2010/main" val="1390278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AD2AE59-5630-4D5C-83A9-4CDEF4D7DCFB}"/>
              </a:ext>
            </a:extLst>
          </p:cNvPr>
          <p:cNvSpPr>
            <a:spLocks noGrp="1"/>
          </p:cNvSpPr>
          <p:nvPr>
            <p:ph type="title"/>
          </p:nvPr>
        </p:nvSpPr>
        <p:spPr>
          <a:xfrm>
            <a:off x="93307" y="93680"/>
            <a:ext cx="9124951" cy="512810"/>
          </a:xfrm>
        </p:spPr>
        <p:txBody>
          <a:bodyPr>
            <a:normAutofit fontScale="90000"/>
          </a:bodyPr>
          <a:lstStyle/>
          <a:p>
            <a:r>
              <a:rPr lang="en-US" sz="3200" dirty="0" smtClean="0"/>
              <a:t>Registration page</a:t>
            </a:r>
            <a:endParaRPr lang="en-US" sz="3200" dirty="0"/>
          </a:p>
        </p:txBody>
      </p:sp>
      <p:sp>
        <p:nvSpPr>
          <p:cNvPr id="23" name="Date Placeholder 22">
            <a:extLst>
              <a:ext uri="{FF2B5EF4-FFF2-40B4-BE49-F238E27FC236}">
                <a16:creationId xmlns:a16="http://schemas.microsoft.com/office/drawing/2014/main" xmlns="" id="{E3DFBE3A-6329-4424-BCE9-1661811C2296}"/>
              </a:ext>
            </a:extLst>
          </p:cNvPr>
          <p:cNvSpPr>
            <a:spLocks noGrp="1"/>
          </p:cNvSpPr>
          <p:nvPr>
            <p:ph type="dt" sz="half" idx="10"/>
          </p:nvPr>
        </p:nvSpPr>
        <p:spPr>
          <a:xfrm>
            <a:off x="914400" y="6353175"/>
            <a:ext cx="1097280" cy="365125"/>
          </a:xfrm>
        </p:spPr>
        <p:txBody>
          <a:bodyPr/>
          <a:lstStyle/>
          <a:p>
            <a:r>
              <a:rPr lang="en-US" dirty="0"/>
              <a:t>20XX</a:t>
            </a:r>
          </a:p>
        </p:txBody>
      </p:sp>
      <p:sp>
        <p:nvSpPr>
          <p:cNvPr id="24" name="Footer Placeholder 23">
            <a:extLst>
              <a:ext uri="{FF2B5EF4-FFF2-40B4-BE49-F238E27FC236}">
                <a16:creationId xmlns:a16="http://schemas.microsoft.com/office/drawing/2014/main" xmlns="" id="{E8C12A0D-F4F0-42DA-9829-6FC870648BEB}"/>
              </a:ext>
            </a:extLst>
          </p:cNvPr>
          <p:cNvSpPr>
            <a:spLocks noGrp="1"/>
          </p:cNvSpPr>
          <p:nvPr>
            <p:ph type="ftr" sz="quarter" idx="11"/>
          </p:nvPr>
        </p:nvSpPr>
        <p:spPr>
          <a:xfrm>
            <a:off x="5424487" y="6350000"/>
            <a:ext cx="2286000" cy="365125"/>
          </a:xfrm>
        </p:spPr>
        <p:txBody>
          <a:bodyPr/>
          <a:lstStyle/>
          <a:p>
            <a:r>
              <a:rPr lang="en-US" dirty="0"/>
              <a:t>Pitch deck title</a:t>
            </a:r>
          </a:p>
        </p:txBody>
      </p:sp>
      <p:sp>
        <p:nvSpPr>
          <p:cNvPr id="25" name="Slide Number Placeholder 24">
            <a:extLst>
              <a:ext uri="{FF2B5EF4-FFF2-40B4-BE49-F238E27FC236}">
                <a16:creationId xmlns:a16="http://schemas.microsoft.com/office/drawing/2014/main" xmlns="" id="{192F5D44-F3E7-4917-B2F7-31AFADC9C7F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
        <p:nvSpPr>
          <p:cNvPr id="9" name="Title 3">
            <a:extLst>
              <a:ext uri="{FF2B5EF4-FFF2-40B4-BE49-F238E27FC236}">
                <a16:creationId xmlns:a16="http://schemas.microsoft.com/office/drawing/2014/main" xmlns="" id="{FAD2AE59-5630-4D5C-83A9-4CDEF4D7DCFB}"/>
              </a:ext>
            </a:extLst>
          </p:cNvPr>
          <p:cNvSpPr txBox="1">
            <a:spLocks/>
          </p:cNvSpPr>
          <p:nvPr/>
        </p:nvSpPr>
        <p:spPr>
          <a:xfrm>
            <a:off x="7505700" y="2691904"/>
            <a:ext cx="9124951" cy="512810"/>
          </a:xfrm>
          <a:prstGeom prst="rect">
            <a:avLst/>
          </a:prstGeom>
        </p:spPr>
        <p:txBody>
          <a:bodyPr vert="horz" lIns="91440" tIns="45720" rIns="91440" bIns="45720" rtlCol="0" anchor="t" anchorCtr="0">
            <a:normAutofit fontScale="97500"/>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US" sz="2900" dirty="0" smtClean="0"/>
              <a:t>classes page</a:t>
            </a:r>
            <a:endParaRPr lang="en-US" sz="29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719" b="5396"/>
          <a:stretch/>
        </p:blipFill>
        <p:spPr bwMode="auto">
          <a:xfrm>
            <a:off x="95250" y="504824"/>
            <a:ext cx="7343775" cy="3713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4543" b="6118"/>
          <a:stretch/>
        </p:blipFill>
        <p:spPr bwMode="auto">
          <a:xfrm>
            <a:off x="3875676" y="3204714"/>
            <a:ext cx="7126697"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547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Lst>
          </p:cNvPr>
          <p:cNvSpPr>
            <a:spLocks noGrp="1"/>
          </p:cNvSpPr>
          <p:nvPr>
            <p:ph type="title"/>
          </p:nvPr>
        </p:nvSpPr>
        <p:spPr>
          <a:xfrm>
            <a:off x="4933950" y="898524"/>
            <a:ext cx="6343650" cy="790317"/>
          </a:xfrm>
        </p:spPr>
        <p:txBody>
          <a:bodyPr>
            <a:normAutofit/>
          </a:bodyPr>
          <a:lstStyle/>
          <a:p>
            <a:r>
              <a:rPr lang="en-ZA" dirty="0" smtClean="0"/>
              <a:t>References</a:t>
            </a:r>
            <a:endParaRPr lang="en-US" dirty="0"/>
          </a:p>
        </p:txBody>
      </p:sp>
      <p:sp>
        <p:nvSpPr>
          <p:cNvPr id="3" name="Subtitle 2">
            <a:extLst>
              <a:ext uri="{FF2B5EF4-FFF2-40B4-BE49-F238E27FC236}">
                <a16:creationId xmlns:a16="http://schemas.microsoft.com/office/drawing/2014/main" xmlns="" id="{35E3EA69-4E0E-41BD-8095-A124225A2647}"/>
              </a:ext>
            </a:extLst>
          </p:cNvPr>
          <p:cNvSpPr>
            <a:spLocks noGrp="1"/>
          </p:cNvSpPr>
          <p:nvPr>
            <p:ph type="body" sz="quarter" idx="13"/>
          </p:nvPr>
        </p:nvSpPr>
        <p:spPr>
          <a:xfrm>
            <a:off x="4905957" y="1909600"/>
            <a:ext cx="6400800" cy="3657600"/>
          </a:xfrm>
        </p:spPr>
        <p:txBody>
          <a:bodyPr vert="horz" lIns="91440" tIns="45720" rIns="91440" bIns="45720" rtlCol="0" anchor="t">
            <a:normAutofit fontScale="85000" lnSpcReduction="20000"/>
          </a:bodyPr>
          <a:lstStyle/>
          <a:p>
            <a:pPr marL="456565" indent="-456565">
              <a:lnSpc>
                <a:spcPct val="200000"/>
              </a:lnSpc>
            </a:pPr>
            <a:r>
              <a:rPr lang="en-US" dirty="0">
                <a:ea typeface="Times New Roman"/>
              </a:rPr>
              <a:t>Connolly, R., &amp; Hoar, R. (2018). </a:t>
            </a:r>
            <a:r>
              <a:rPr lang="en-US" i="1" u="sng" dirty="0">
                <a:solidFill>
                  <a:srgbClr val="0000FF"/>
                </a:solidFill>
                <a:ea typeface="Times New Roman"/>
                <a:hlinkClick r:id="rId2" tooltip="Course Material"/>
              </a:rPr>
              <a:t>Fundamentals of web development </a:t>
            </a:r>
            <a:r>
              <a:rPr lang="en-US" dirty="0">
                <a:ea typeface="Times New Roman"/>
              </a:rPr>
              <a:t>(2nd ed.). Pearson</a:t>
            </a:r>
            <a:r>
              <a:rPr lang="en-US" dirty="0" smtClean="0">
                <a:ea typeface="Times New Roman"/>
              </a:rPr>
              <a:t>.</a:t>
            </a:r>
          </a:p>
          <a:p>
            <a:pPr marL="498475" indent="-498475">
              <a:lnSpc>
                <a:spcPct val="200000"/>
              </a:lnSpc>
              <a:spcAft>
                <a:spcPts val="1000"/>
              </a:spcAft>
            </a:pPr>
            <a:r>
              <a:rPr lang="en-US" dirty="0" err="1">
                <a:solidFill>
                  <a:srgbClr val="3D494C"/>
                </a:solidFill>
              </a:rPr>
              <a:t>Setiawan</a:t>
            </a:r>
            <a:r>
              <a:rPr lang="en-US" dirty="0">
                <a:solidFill>
                  <a:srgbClr val="3D494C"/>
                </a:solidFill>
              </a:rPr>
              <a:t>, R., </a:t>
            </a:r>
            <a:r>
              <a:rPr lang="en-US" dirty="0" err="1">
                <a:solidFill>
                  <a:srgbClr val="3D494C"/>
                </a:solidFill>
              </a:rPr>
              <a:t>Rasjid</a:t>
            </a:r>
            <a:r>
              <a:rPr lang="en-US" dirty="0">
                <a:solidFill>
                  <a:srgbClr val="3D494C"/>
                </a:solidFill>
              </a:rPr>
              <a:t>, Z. E., &amp; Effendi, A. (2018). </a:t>
            </a:r>
            <a:r>
              <a:rPr lang="en-US" u="sng" dirty="0">
                <a:hlinkClick r:id="rId3" tooltip="Design metric indicator to improve quality software development "/>
              </a:rPr>
              <a:t>Design metric indicator to improve quality software </a:t>
            </a:r>
            <a:r>
              <a:rPr lang="en-US" u="sng" dirty="0" err="1">
                <a:hlinkClick r:id="rId3" tooltip="Design metric indicator to improve quality software development "/>
              </a:rPr>
              <a:t>developmentLinks</a:t>
            </a:r>
            <a:r>
              <a:rPr lang="en-US" u="sng" dirty="0">
                <a:hlinkClick r:id="rId3" tooltip="Design metric indicator to improve quality software development "/>
              </a:rPr>
              <a:t> to an external site.</a:t>
            </a:r>
            <a:r>
              <a:rPr lang="en-US" dirty="0">
                <a:solidFill>
                  <a:srgbClr val="3D494C"/>
                </a:solidFill>
              </a:rPr>
              <a:t> (Study case: Student desk portal). </a:t>
            </a:r>
            <a:r>
              <a:rPr lang="en-US" i="1" dirty="0" err="1">
                <a:solidFill>
                  <a:srgbClr val="3D494C"/>
                </a:solidFill>
              </a:rPr>
              <a:t>Procedia</a:t>
            </a:r>
            <a:r>
              <a:rPr lang="en-US" i="1" dirty="0">
                <a:solidFill>
                  <a:srgbClr val="3D494C"/>
                </a:solidFill>
              </a:rPr>
              <a:t> Computer Science</a:t>
            </a:r>
            <a:r>
              <a:rPr lang="en-US" dirty="0">
                <a:solidFill>
                  <a:srgbClr val="3D494C"/>
                </a:solidFill>
              </a:rPr>
              <a:t>, </a:t>
            </a:r>
            <a:r>
              <a:rPr lang="en-US" i="1" dirty="0">
                <a:solidFill>
                  <a:srgbClr val="3D494C"/>
                </a:solidFill>
              </a:rPr>
              <a:t>135</a:t>
            </a:r>
            <a:r>
              <a:rPr lang="en-US" dirty="0">
                <a:solidFill>
                  <a:srgbClr val="3D494C"/>
                </a:solidFill>
              </a:rPr>
              <a:t>, 616–623. https://doi.org/10.1016/j.procs.2018.08.225</a:t>
            </a:r>
            <a:endParaRPr lang="en-US" dirty="0" smtClean="0">
              <a:ea typeface="Calibri"/>
              <a:cs typeface="Times New Roman"/>
            </a:endParaRPr>
          </a:p>
          <a:p>
            <a:pPr marL="498475" indent="-498475">
              <a:lnSpc>
                <a:spcPct val="200000"/>
              </a:lnSpc>
              <a:spcAft>
                <a:spcPts val="1000"/>
              </a:spcAft>
            </a:pPr>
            <a:r>
              <a:rPr lang="en-US" dirty="0" err="1" smtClean="0">
                <a:ea typeface="Calibri"/>
                <a:cs typeface="Times New Roman"/>
              </a:rPr>
              <a:t>Tsui</a:t>
            </a:r>
            <a:r>
              <a:rPr lang="en-US" dirty="0">
                <a:ea typeface="Calibri"/>
                <a:cs typeface="Times New Roman"/>
              </a:rPr>
              <a:t>, F., </a:t>
            </a:r>
            <a:r>
              <a:rPr lang="en-US" dirty="0" err="1">
                <a:ea typeface="Calibri"/>
                <a:cs typeface="Times New Roman"/>
              </a:rPr>
              <a:t>Karam</a:t>
            </a:r>
            <a:r>
              <a:rPr lang="en-US" dirty="0">
                <a:ea typeface="Calibri"/>
                <a:cs typeface="Times New Roman"/>
              </a:rPr>
              <a:t>, O., &amp; Bernal, B. (2018). </a:t>
            </a:r>
            <a:r>
              <a:rPr lang="en-US" i="1" u="sng" dirty="0">
                <a:solidFill>
                  <a:srgbClr val="0000FF"/>
                </a:solidFill>
                <a:ea typeface="Calibri"/>
                <a:cs typeface="Times New Roman"/>
                <a:hlinkClick r:id="rId2" tooltip="Course Material"/>
              </a:rPr>
              <a:t>Essentials of software engineering</a:t>
            </a:r>
            <a:r>
              <a:rPr lang="en-US" u="sng" dirty="0">
                <a:solidFill>
                  <a:srgbClr val="0000FF"/>
                </a:solidFill>
                <a:ea typeface="Calibri"/>
                <a:cs typeface="Times New Roman"/>
                <a:hlinkClick r:id="rId2" tooltip="Course Material"/>
              </a:rPr>
              <a:t> </a:t>
            </a:r>
            <a:r>
              <a:rPr lang="en-US" dirty="0">
                <a:ea typeface="Calibri"/>
                <a:cs typeface="Times New Roman"/>
              </a:rPr>
              <a:t>(4th ed.). Jones &amp; Bartlett Learning.</a:t>
            </a:r>
            <a:endParaRPr lang="en-US" sz="1600" dirty="0">
              <a:ea typeface="Calibri"/>
              <a:cs typeface="Times New Roman"/>
            </a:endParaRPr>
          </a:p>
          <a:p>
            <a:pPr marL="456565" indent="-456565">
              <a:lnSpc>
                <a:spcPct val="200000"/>
              </a:lnSpc>
            </a:pPr>
            <a:endParaRPr lang="en-US" dirty="0" smtClean="0">
              <a:ea typeface="Times New Roman"/>
            </a:endParaRPr>
          </a:p>
          <a:p>
            <a:endParaRPr lang="en-US" dirty="0"/>
          </a:p>
        </p:txBody>
      </p:sp>
      <p:sp>
        <p:nvSpPr>
          <p:cNvPr id="36" name="Date Placeholder 35">
            <a:extLst>
              <a:ext uri="{FF2B5EF4-FFF2-40B4-BE49-F238E27FC236}">
                <a16:creationId xmlns:a16="http://schemas.microsoft.com/office/drawing/2014/main" xmlns=""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xmlns=""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xmlns=""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263033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9F29B-F233-48AF-8261-F33A4E079E3E}"/>
              </a:ext>
            </a:extLst>
          </p:cNvPr>
          <p:cNvSpPr>
            <a:spLocks noGrp="1"/>
          </p:cNvSpPr>
          <p:nvPr>
            <p:ph type="title"/>
          </p:nvPr>
        </p:nvSpPr>
        <p:spPr>
          <a:xfrm>
            <a:off x="4933950" y="898524"/>
            <a:ext cx="6343650" cy="1325880"/>
          </a:xfrm>
        </p:spPr>
        <p:txBody>
          <a:bodyPr>
            <a:normAutofit/>
          </a:bodyPr>
          <a:lstStyle/>
          <a:p>
            <a:r>
              <a:rPr lang="en-ZA" dirty="0"/>
              <a:t>Purpose</a:t>
            </a:r>
            <a:endParaRPr lang="en-US" dirty="0"/>
          </a:p>
        </p:txBody>
      </p:sp>
      <p:sp>
        <p:nvSpPr>
          <p:cNvPr id="3" name="Subtitle 2">
            <a:extLst>
              <a:ext uri="{FF2B5EF4-FFF2-40B4-BE49-F238E27FC236}">
                <a16:creationId xmlns:a16="http://schemas.microsoft.com/office/drawing/2014/main" xmlns="" id="{35E3EA69-4E0E-41BD-8095-A124225A2647}"/>
              </a:ext>
            </a:extLst>
          </p:cNvPr>
          <p:cNvSpPr>
            <a:spLocks noGrp="1"/>
          </p:cNvSpPr>
          <p:nvPr>
            <p:ph type="body" sz="quarter" idx="13"/>
          </p:nvPr>
        </p:nvSpPr>
        <p:spPr>
          <a:xfrm>
            <a:off x="4933949" y="2310817"/>
            <a:ext cx="6400800" cy="3657600"/>
          </a:xfrm>
        </p:spPr>
        <p:txBody>
          <a:bodyPr vert="horz" lIns="91440" tIns="45720" rIns="91440" bIns="45720" rtlCol="0" anchor="t">
            <a:normAutofit/>
          </a:bodyPr>
          <a:lstStyle/>
          <a:p>
            <a:r>
              <a:rPr lang="en-US" dirty="0">
                <a:ea typeface="+mn-lt"/>
                <a:cs typeface="+mn-lt"/>
              </a:rPr>
              <a:t>The class registration system is an online platform that allows users to register for courses offered during three semesters per year. It includes user registration, course listing, enrollment, waiting list management, and course cancellation functionalities.</a:t>
            </a:r>
            <a:endParaRPr lang="en-US" dirty="0"/>
          </a:p>
          <a:p>
            <a:r>
              <a:rPr lang="en-US" dirty="0">
                <a:ea typeface="+mn-lt"/>
                <a:cs typeface="+mn-lt"/>
              </a:rPr>
              <a:t>The Class Registration System will operate as a standalone application within the institution's existing infrastructure. It will interface with other systems, such as the student information system and course catalog database, to retrieve necessary data and ensure seamless integration.</a:t>
            </a:r>
            <a:endParaRPr lang="en-US" dirty="0"/>
          </a:p>
          <a:p>
            <a:endParaRPr lang="en-US" dirty="0"/>
          </a:p>
          <a:p>
            <a:endParaRPr lang="en-US" dirty="0"/>
          </a:p>
        </p:txBody>
      </p:sp>
      <p:sp>
        <p:nvSpPr>
          <p:cNvPr id="36" name="Date Placeholder 35">
            <a:extLst>
              <a:ext uri="{FF2B5EF4-FFF2-40B4-BE49-F238E27FC236}">
                <a16:creationId xmlns:a16="http://schemas.microsoft.com/office/drawing/2014/main" xmlns=""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xmlns=""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xmlns=""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7E1C88-627C-4655-A4FB-0BB02EDB078A}"/>
              </a:ext>
            </a:extLst>
          </p:cNvPr>
          <p:cNvSpPr>
            <a:spLocks noGrp="1"/>
          </p:cNvSpPr>
          <p:nvPr>
            <p:ph type="title"/>
          </p:nvPr>
        </p:nvSpPr>
        <p:spPr>
          <a:xfrm>
            <a:off x="700440" y="1126583"/>
            <a:ext cx="6800850" cy="724866"/>
          </a:xfrm>
        </p:spPr>
        <p:txBody>
          <a:bodyPr>
            <a:normAutofit/>
          </a:bodyPr>
          <a:lstStyle/>
          <a:p>
            <a:r>
              <a:rPr lang="en-US" dirty="0"/>
              <a:t>PRODUCT Functions</a:t>
            </a:r>
          </a:p>
        </p:txBody>
      </p:sp>
      <p:sp>
        <p:nvSpPr>
          <p:cNvPr id="3" name="Content Placeholder 2">
            <a:extLst>
              <a:ext uri="{FF2B5EF4-FFF2-40B4-BE49-F238E27FC236}">
                <a16:creationId xmlns:a16="http://schemas.microsoft.com/office/drawing/2014/main" xmlns="" id="{033634FE-ADF0-4BC3-A0A9-447EA9DD096B}"/>
              </a:ext>
            </a:extLst>
          </p:cNvPr>
          <p:cNvSpPr>
            <a:spLocks noGrp="1"/>
          </p:cNvSpPr>
          <p:nvPr>
            <p:ph type="body" sz="quarter" idx="13"/>
          </p:nvPr>
        </p:nvSpPr>
        <p:spPr>
          <a:xfrm>
            <a:off x="695761" y="1908485"/>
            <a:ext cx="6800850" cy="3840480"/>
          </a:xfrm>
        </p:spPr>
        <p:txBody>
          <a:bodyPr vert="horz" lIns="91440" tIns="45720" rIns="91440" bIns="45720" rtlCol="0" anchor="t">
            <a:noAutofit/>
          </a:bodyPr>
          <a:lstStyle/>
          <a:p>
            <a:pPr marL="285750" indent="-285750">
              <a:lnSpc>
                <a:spcPct val="100000"/>
              </a:lnSpc>
              <a:buFont typeface="Arial"/>
              <a:buChar char="•"/>
            </a:pPr>
            <a:r>
              <a:rPr lang="en-ZA" dirty="0">
                <a:ea typeface="+mn-lt"/>
                <a:cs typeface="+mn-lt"/>
              </a:rPr>
              <a:t>User registration: Allow users to create accounts and provide necessary personal information.</a:t>
            </a:r>
            <a:endParaRPr lang="en-US"/>
          </a:p>
          <a:p>
            <a:pPr marL="285750" indent="-285750">
              <a:lnSpc>
                <a:spcPct val="100000"/>
              </a:lnSpc>
              <a:buFont typeface="Arial"/>
              <a:buChar char="•"/>
            </a:pPr>
            <a:r>
              <a:rPr lang="en-ZA" dirty="0">
                <a:ea typeface="+mn-lt"/>
                <a:cs typeface="+mn-lt"/>
              </a:rPr>
              <a:t>Course search: Enable users to search and view available courses based on various criteria.</a:t>
            </a:r>
            <a:endParaRPr lang="en-ZA" dirty="0"/>
          </a:p>
          <a:p>
            <a:pPr marL="285750" indent="-285750">
              <a:lnSpc>
                <a:spcPct val="100000"/>
              </a:lnSpc>
              <a:buFont typeface="Arial"/>
              <a:buChar char="•"/>
            </a:pPr>
            <a:r>
              <a:rPr lang="en-ZA" dirty="0">
                <a:ea typeface="+mn-lt"/>
                <a:cs typeface="+mn-lt"/>
              </a:rPr>
              <a:t>Course </a:t>
            </a:r>
            <a:r>
              <a:rPr lang="en-ZA" err="1">
                <a:ea typeface="+mn-lt"/>
                <a:cs typeface="+mn-lt"/>
              </a:rPr>
              <a:t>enrollment</a:t>
            </a:r>
            <a:r>
              <a:rPr lang="en-ZA" dirty="0">
                <a:ea typeface="+mn-lt"/>
                <a:cs typeface="+mn-lt"/>
              </a:rPr>
              <a:t>: Allow users to select and </a:t>
            </a:r>
            <a:r>
              <a:rPr lang="en-ZA" err="1">
                <a:ea typeface="+mn-lt"/>
                <a:cs typeface="+mn-lt"/>
              </a:rPr>
              <a:t>enroll</a:t>
            </a:r>
            <a:r>
              <a:rPr lang="en-ZA" dirty="0">
                <a:ea typeface="+mn-lt"/>
                <a:cs typeface="+mn-lt"/>
              </a:rPr>
              <a:t> in desired courses.</a:t>
            </a:r>
            <a:endParaRPr lang="en-ZA" dirty="0"/>
          </a:p>
          <a:p>
            <a:pPr marL="285750" indent="-285750">
              <a:lnSpc>
                <a:spcPct val="100000"/>
              </a:lnSpc>
              <a:buFont typeface="Arial"/>
              <a:buChar char="•"/>
            </a:pPr>
            <a:r>
              <a:rPr lang="en-ZA" dirty="0">
                <a:ea typeface="+mn-lt"/>
                <a:cs typeface="+mn-lt"/>
              </a:rPr>
              <a:t>Schedule management: Enable users to manage their class schedules, view registered courses, and make adjustments if needed.</a:t>
            </a:r>
            <a:endParaRPr lang="en-ZA" dirty="0"/>
          </a:p>
          <a:p>
            <a:pPr marL="285750" indent="-285750">
              <a:lnSpc>
                <a:spcPct val="100000"/>
              </a:lnSpc>
              <a:buFont typeface="Arial"/>
              <a:buChar char="•"/>
            </a:pPr>
            <a:r>
              <a:rPr lang="en-ZA" dirty="0">
                <a:ea typeface="+mn-lt"/>
                <a:cs typeface="+mn-lt"/>
              </a:rPr>
              <a:t>Waitlist management: Provide a mechanism for users to join waitlists for full courses and receive notifications if a spot becomes available.</a:t>
            </a:r>
            <a:endParaRPr lang="en-ZA" dirty="0"/>
          </a:p>
          <a:p>
            <a:endParaRPr lang="en-ZA" dirty="0"/>
          </a:p>
        </p:txBody>
      </p:sp>
      <p:sp>
        <p:nvSpPr>
          <p:cNvPr id="4" name="Date Placeholder 3">
            <a:extLst>
              <a:ext uri="{FF2B5EF4-FFF2-40B4-BE49-F238E27FC236}">
                <a16:creationId xmlns:a16="http://schemas.microsoft.com/office/drawing/2014/main" xmlns=""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xmlns=""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xmlns=""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08C79-A4AC-4B5D-92DF-600737E4D11A}"/>
              </a:ext>
            </a:extLst>
          </p:cNvPr>
          <p:cNvSpPr>
            <a:spLocks noGrp="1"/>
          </p:cNvSpPr>
          <p:nvPr>
            <p:ph type="title"/>
          </p:nvPr>
        </p:nvSpPr>
        <p:spPr>
          <a:xfrm>
            <a:off x="4776774" y="1295623"/>
            <a:ext cx="6339840" cy="1325880"/>
          </a:xfrm>
        </p:spPr>
        <p:txBody>
          <a:bodyPr/>
          <a:lstStyle/>
          <a:p>
            <a:r>
              <a:rPr lang="en-US" dirty="0"/>
              <a:t>User registration</a:t>
            </a:r>
          </a:p>
        </p:txBody>
      </p:sp>
      <p:sp>
        <p:nvSpPr>
          <p:cNvPr id="17" name="Text Placeholder 16">
            <a:extLst>
              <a:ext uri="{FF2B5EF4-FFF2-40B4-BE49-F238E27FC236}">
                <a16:creationId xmlns:a16="http://schemas.microsoft.com/office/drawing/2014/main" xmlns="" id="{D3928F89-1741-4079-8DFF-2009EF9B9931}"/>
              </a:ext>
            </a:extLst>
          </p:cNvPr>
          <p:cNvSpPr>
            <a:spLocks noGrp="1"/>
          </p:cNvSpPr>
          <p:nvPr>
            <p:ph type="body" sz="quarter" idx="13"/>
          </p:nvPr>
        </p:nvSpPr>
        <p:spPr>
          <a:xfrm>
            <a:off x="4937760" y="1890852"/>
            <a:ext cx="6044484" cy="3779520"/>
          </a:xfrm>
        </p:spPr>
        <p:txBody>
          <a:bodyPr vert="horz" lIns="91440" tIns="45720" rIns="91440" bIns="45720" rtlCol="0" anchor="t">
            <a:noAutofit/>
          </a:bodyPr>
          <a:lstStyle/>
          <a:p>
            <a:pPr marL="285750">
              <a:lnSpc>
                <a:spcPct val="100000"/>
              </a:lnSpc>
              <a:buFont typeface="Arial"/>
              <a:buChar char="•"/>
            </a:pPr>
            <a:r>
              <a:rPr lang="en-US" sz="2400" dirty="0">
                <a:ea typeface="+mn-lt"/>
                <a:cs typeface="+mn-lt"/>
              </a:rPr>
              <a:t>The system should provide a user registration form with fields for the user's name, email, password, and any additional required information.</a:t>
            </a:r>
            <a:endParaRPr lang="en-US" sz="2400" dirty="0"/>
          </a:p>
          <a:p>
            <a:pPr marL="285750">
              <a:lnSpc>
                <a:spcPct val="100000"/>
              </a:lnSpc>
              <a:buFont typeface="Arial"/>
              <a:buChar char="•"/>
            </a:pPr>
            <a:r>
              <a:rPr lang="en-US" sz="2400" dirty="0">
                <a:ea typeface="+mn-lt"/>
                <a:cs typeface="+mn-lt"/>
              </a:rPr>
              <a:t>The system should validate that the email provided by the user is in a valid format.</a:t>
            </a:r>
            <a:endParaRPr lang="en-US" sz="2400" dirty="0"/>
          </a:p>
          <a:p>
            <a:pPr marL="285750">
              <a:lnSpc>
                <a:spcPct val="100000"/>
              </a:lnSpc>
              <a:buFont typeface="Arial"/>
              <a:buChar char="•"/>
            </a:pPr>
            <a:r>
              <a:rPr lang="en-US" sz="2400" dirty="0">
                <a:ea typeface="+mn-lt"/>
                <a:cs typeface="+mn-lt"/>
              </a:rPr>
              <a:t>The system should generate a unique user ID for each registered user.</a:t>
            </a:r>
            <a:endParaRPr lang="en-US" sz="2400" dirty="0"/>
          </a:p>
          <a:p>
            <a:pPr marL="285750">
              <a:lnSpc>
                <a:spcPct val="100000"/>
              </a:lnSpc>
              <a:buFont typeface="Arial"/>
              <a:buChar char="•"/>
            </a:pPr>
            <a:r>
              <a:rPr lang="en-US" sz="2400" dirty="0">
                <a:ea typeface="+mn-lt"/>
                <a:cs typeface="+mn-lt"/>
              </a:rPr>
              <a:t>The system should store the user's registration information securely.</a:t>
            </a:r>
            <a:endParaRPr lang="en-US" sz="2400"/>
          </a:p>
          <a:p>
            <a:pPr>
              <a:lnSpc>
                <a:spcPct val="100000"/>
              </a:lnSpc>
            </a:pPr>
            <a:endParaRPr lang="en-US" sz="2400" dirty="0"/>
          </a:p>
        </p:txBody>
      </p:sp>
      <p:sp>
        <p:nvSpPr>
          <p:cNvPr id="8" name="Date Placeholder 7">
            <a:extLst>
              <a:ext uri="{FF2B5EF4-FFF2-40B4-BE49-F238E27FC236}">
                <a16:creationId xmlns:a16="http://schemas.microsoft.com/office/drawing/2014/main" xmlns=""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xmlns=""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xmlns=""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031FE9-9059-4FE8-B4AC-9771F23A1B89}"/>
              </a:ext>
            </a:extLst>
          </p:cNvPr>
          <p:cNvSpPr>
            <a:spLocks noGrp="1"/>
          </p:cNvSpPr>
          <p:nvPr>
            <p:ph type="title"/>
          </p:nvPr>
        </p:nvSpPr>
        <p:spPr>
          <a:xfrm>
            <a:off x="4937760" y="497987"/>
            <a:ext cx="6800850" cy="1325880"/>
          </a:xfrm>
        </p:spPr>
        <p:txBody>
          <a:bodyPr/>
          <a:lstStyle/>
          <a:p>
            <a:r>
              <a:rPr lang="en-US" dirty="0"/>
              <a:t>User login</a:t>
            </a:r>
          </a:p>
        </p:txBody>
      </p:sp>
      <p:sp>
        <p:nvSpPr>
          <p:cNvPr id="3" name="Content Placeholder 2">
            <a:extLst>
              <a:ext uri="{FF2B5EF4-FFF2-40B4-BE49-F238E27FC236}">
                <a16:creationId xmlns:a16="http://schemas.microsoft.com/office/drawing/2014/main" xmlns="" id="{D4A2EB3F-4D60-451F-8F45-7D6654D2FCD9}"/>
              </a:ext>
            </a:extLst>
          </p:cNvPr>
          <p:cNvSpPr>
            <a:spLocks noGrp="1"/>
          </p:cNvSpPr>
          <p:nvPr>
            <p:ph type="body" sz="quarter" idx="13"/>
          </p:nvPr>
        </p:nvSpPr>
        <p:spPr>
          <a:xfrm>
            <a:off x="4936364" y="1313410"/>
            <a:ext cx="5980090" cy="4376240"/>
          </a:xfrm>
        </p:spPr>
        <p:txBody>
          <a:bodyPr vert="horz" lIns="91440" tIns="45720" rIns="91440" bIns="45720" rtlCol="0" anchor="t">
            <a:noAutofit/>
          </a:bodyPr>
          <a:lstStyle/>
          <a:p>
            <a:pPr marL="285750" indent="-285750">
              <a:lnSpc>
                <a:spcPct val="100000"/>
              </a:lnSpc>
              <a:buFont typeface="Arial"/>
              <a:buChar char="•"/>
            </a:pPr>
            <a:r>
              <a:rPr lang="en-US" sz="2400">
                <a:ea typeface="+mn-lt"/>
                <a:cs typeface="+mn-lt"/>
              </a:rPr>
              <a:t>The system should provide a login interface where users can enter their user ID and password.</a:t>
            </a:r>
            <a:endParaRPr lang="en-US" sz="2400"/>
          </a:p>
          <a:p>
            <a:pPr marL="285750" indent="-285750">
              <a:lnSpc>
                <a:spcPct val="100000"/>
              </a:lnSpc>
              <a:buFont typeface="Arial"/>
              <a:buChar char="•"/>
            </a:pPr>
            <a:r>
              <a:rPr lang="en-US" sz="2400">
                <a:ea typeface="+mn-lt"/>
                <a:cs typeface="+mn-lt"/>
              </a:rPr>
              <a:t>The system should authenticate the user by verifying the entered credentials against the stored user information.</a:t>
            </a:r>
            <a:endParaRPr lang="en-US" sz="2400"/>
          </a:p>
          <a:p>
            <a:pPr marL="285750" indent="-285750">
              <a:lnSpc>
                <a:spcPct val="100000"/>
              </a:lnSpc>
              <a:buFont typeface="Arial"/>
              <a:buChar char="•"/>
            </a:pPr>
            <a:r>
              <a:rPr lang="en-US" sz="2400" dirty="0">
                <a:ea typeface="+mn-lt"/>
                <a:cs typeface="+mn-lt"/>
              </a:rPr>
              <a:t>The system should display an error message if the user enters incorrect login credentials.</a:t>
            </a:r>
            <a:endParaRPr lang="en-US" sz="2400"/>
          </a:p>
          <a:p>
            <a:pPr marL="285750" indent="-285750">
              <a:lnSpc>
                <a:spcPct val="100000"/>
              </a:lnSpc>
              <a:buFont typeface="Arial"/>
              <a:buChar char="•"/>
            </a:pPr>
            <a:r>
              <a:rPr lang="en-US" sz="2400" dirty="0">
                <a:ea typeface="+mn-lt"/>
                <a:cs typeface="+mn-lt"/>
              </a:rPr>
              <a:t>The system should allow users to reset their password if they forget it, using a secure password reset mechanism.</a:t>
            </a:r>
            <a:endParaRPr lang="en-US" sz="2400" dirty="0"/>
          </a:p>
          <a:p>
            <a:endParaRPr lang="en-US" dirty="0"/>
          </a:p>
        </p:txBody>
      </p:sp>
      <p:sp>
        <p:nvSpPr>
          <p:cNvPr id="4" name="Date Placeholder 3">
            <a:extLst>
              <a:ext uri="{FF2B5EF4-FFF2-40B4-BE49-F238E27FC236}">
                <a16:creationId xmlns:a16="http://schemas.microsoft.com/office/drawing/2014/main" xmlns=""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xmlns="" id="{E524A206-FA1A-4C14-B6FB-CD12350EE3DF}"/>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xmlns=""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91CFAB-A735-4A31-A51D-42FE1F5E94E0}"/>
              </a:ext>
            </a:extLst>
          </p:cNvPr>
          <p:cNvSpPr>
            <a:spLocks noGrp="1"/>
          </p:cNvSpPr>
          <p:nvPr>
            <p:ph type="title"/>
          </p:nvPr>
        </p:nvSpPr>
        <p:spPr>
          <a:xfrm>
            <a:off x="914400" y="896112"/>
            <a:ext cx="6800850" cy="1325880"/>
          </a:xfrm>
        </p:spPr>
        <p:txBody>
          <a:bodyPr/>
          <a:lstStyle/>
          <a:p>
            <a:r>
              <a:rPr lang="en-US" dirty="0"/>
              <a:t>COURSE LISTING</a:t>
            </a:r>
          </a:p>
        </p:txBody>
      </p:sp>
      <p:sp>
        <p:nvSpPr>
          <p:cNvPr id="3" name="Date Placeholder 2">
            <a:extLst>
              <a:ext uri="{FF2B5EF4-FFF2-40B4-BE49-F238E27FC236}">
                <a16:creationId xmlns:a16="http://schemas.microsoft.com/office/drawing/2014/main" xmlns=""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xmlns=""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xmlns=""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
        <p:nvSpPr>
          <p:cNvPr id="8" name="Text Placeholder 7">
            <a:extLst>
              <a:ext uri="{FF2B5EF4-FFF2-40B4-BE49-F238E27FC236}">
                <a16:creationId xmlns:a16="http://schemas.microsoft.com/office/drawing/2014/main" xmlns="" id="{7B8FAEC6-5D3F-24AC-BA85-021D6D3E9C73}"/>
              </a:ext>
            </a:extLst>
          </p:cNvPr>
          <p:cNvSpPr>
            <a:spLocks noGrp="1"/>
          </p:cNvSpPr>
          <p:nvPr>
            <p:ph type="body" sz="quarter" idx="13"/>
          </p:nvPr>
        </p:nvSpPr>
        <p:spPr>
          <a:xfrm>
            <a:off x="914400" y="1712848"/>
            <a:ext cx="6076681" cy="4547958"/>
          </a:xfrm>
        </p:spPr>
        <p:txBody>
          <a:bodyPr vert="horz" lIns="91440" tIns="45720" rIns="91440" bIns="45720" rtlCol="0" anchor="t">
            <a:normAutofit/>
          </a:bodyPr>
          <a:lstStyle/>
          <a:p>
            <a:pPr marL="285750">
              <a:lnSpc>
                <a:spcPct val="100000"/>
              </a:lnSpc>
              <a:buFont typeface="Arial"/>
              <a:buChar char="•"/>
            </a:pPr>
            <a:r>
              <a:rPr lang="en-US" sz="2400" dirty="0">
                <a:ea typeface="+mn-lt"/>
                <a:cs typeface="+mn-lt"/>
              </a:rPr>
              <a:t>The system should provide a list of available courses for each semester (spring, summer, and fall).</a:t>
            </a:r>
            <a:endParaRPr lang="en-US" sz="2400" dirty="0"/>
          </a:p>
          <a:p>
            <a:pPr marL="285750">
              <a:lnSpc>
                <a:spcPct val="100000"/>
              </a:lnSpc>
              <a:buFont typeface="Arial"/>
              <a:buChar char="•"/>
            </a:pPr>
            <a:r>
              <a:rPr lang="en-US" sz="2400" dirty="0">
                <a:ea typeface="+mn-lt"/>
                <a:cs typeface="+mn-lt"/>
              </a:rPr>
              <a:t>The system should display relevant information for each course, including the course name, course code, instructor, and maximum enrollment capacity.</a:t>
            </a:r>
            <a:endParaRPr lang="en-US" sz="2400" dirty="0"/>
          </a:p>
          <a:p>
            <a:pPr marL="285750">
              <a:lnSpc>
                <a:spcPct val="100000"/>
              </a:lnSpc>
              <a:buFont typeface="Arial"/>
              <a:buChar char="•"/>
            </a:pPr>
            <a:r>
              <a:rPr lang="en-US" sz="2400" dirty="0">
                <a:ea typeface="+mn-lt"/>
                <a:cs typeface="+mn-lt"/>
              </a:rPr>
              <a:t>The system should indicate if a course is currently full and not accepting new enrollments.</a:t>
            </a:r>
            <a:endParaRPr lang="en-US" sz="2400" dirty="0"/>
          </a:p>
          <a:p>
            <a:pPr>
              <a:lnSpc>
                <a:spcPct val="100000"/>
              </a:lnSpc>
            </a:pPr>
            <a:endParaRPr lang="en-US" sz="2400" dirty="0"/>
          </a:p>
        </p:txBody>
      </p:sp>
    </p:spTree>
    <p:extLst>
      <p:ext uri="{BB962C8B-B14F-4D97-AF65-F5344CB8AC3E}">
        <p14:creationId xmlns:p14="http://schemas.microsoft.com/office/powerpoint/2010/main" val="627911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708C79-A4AC-4B5D-92DF-600737E4D11A}"/>
              </a:ext>
            </a:extLst>
          </p:cNvPr>
          <p:cNvSpPr>
            <a:spLocks noGrp="1"/>
          </p:cNvSpPr>
          <p:nvPr>
            <p:ph type="title"/>
          </p:nvPr>
        </p:nvSpPr>
        <p:spPr>
          <a:xfrm>
            <a:off x="3834882" y="286778"/>
            <a:ext cx="7281732" cy="1325880"/>
          </a:xfrm>
        </p:spPr>
        <p:txBody>
          <a:bodyPr/>
          <a:lstStyle/>
          <a:p>
            <a:r>
              <a:rPr lang="en-US" dirty="0"/>
              <a:t>Class registration </a:t>
            </a:r>
            <a:r>
              <a:rPr lang="en-US" dirty="0" smtClean="0"/>
              <a:t/>
            </a:r>
            <a:br>
              <a:rPr lang="en-US" dirty="0" smtClean="0"/>
            </a:br>
            <a:r>
              <a:rPr lang="en-US" dirty="0" smtClean="0"/>
              <a:t>&amp; </a:t>
            </a:r>
            <a:r>
              <a:rPr lang="en-US" dirty="0"/>
              <a:t>cancellation</a:t>
            </a:r>
          </a:p>
        </p:txBody>
      </p:sp>
      <p:sp>
        <p:nvSpPr>
          <p:cNvPr id="17" name="Text Placeholder 16">
            <a:extLst>
              <a:ext uri="{FF2B5EF4-FFF2-40B4-BE49-F238E27FC236}">
                <a16:creationId xmlns:a16="http://schemas.microsoft.com/office/drawing/2014/main" xmlns="" id="{D3928F89-1741-4079-8DFF-2009EF9B9931}"/>
              </a:ext>
            </a:extLst>
          </p:cNvPr>
          <p:cNvSpPr>
            <a:spLocks noGrp="1"/>
          </p:cNvSpPr>
          <p:nvPr>
            <p:ph type="body" sz="quarter" idx="13"/>
          </p:nvPr>
        </p:nvSpPr>
        <p:spPr>
          <a:xfrm>
            <a:off x="5259732" y="1536683"/>
            <a:ext cx="6044484" cy="4262477"/>
          </a:xfrm>
        </p:spPr>
        <p:txBody>
          <a:bodyPr vert="horz" lIns="91440" tIns="45720" rIns="91440" bIns="45720" rtlCol="0" anchor="t">
            <a:noAutofit/>
          </a:bodyPr>
          <a:lstStyle/>
          <a:p>
            <a:pPr>
              <a:lnSpc>
                <a:spcPct val="100000"/>
              </a:lnSpc>
              <a:buFont typeface="Arial"/>
              <a:buChar char="•"/>
            </a:pPr>
            <a:r>
              <a:rPr lang="en-US" sz="1800" dirty="0">
                <a:ea typeface="+mn-lt"/>
                <a:cs typeface="+mn-lt"/>
              </a:rPr>
              <a:t>The system should allow users to select and enroll in courses for a specific semester.</a:t>
            </a:r>
            <a:endParaRPr lang="en-US" sz="1800"/>
          </a:p>
          <a:p>
            <a:pPr>
              <a:lnSpc>
                <a:spcPct val="100000"/>
              </a:lnSpc>
              <a:buFont typeface="Arial"/>
              <a:buChar char="•"/>
            </a:pPr>
            <a:r>
              <a:rPr lang="en-US" sz="1800" dirty="0">
                <a:ea typeface="+mn-lt"/>
                <a:cs typeface="+mn-lt"/>
              </a:rPr>
              <a:t>The system should enforce the maximum enrollment capacity for each course and prevent further enrollments when the course is full.</a:t>
            </a:r>
            <a:endParaRPr lang="en-US" sz="1800"/>
          </a:p>
          <a:p>
            <a:pPr>
              <a:lnSpc>
                <a:spcPct val="100000"/>
              </a:lnSpc>
              <a:buFont typeface="Arial"/>
              <a:buChar char="•"/>
            </a:pPr>
            <a:r>
              <a:rPr lang="en-US" sz="1800" dirty="0">
                <a:ea typeface="+mn-lt"/>
                <a:cs typeface="+mn-lt"/>
              </a:rPr>
              <a:t>The system should maintain a waiting list for courses that are full, allowing users to add themselves to the waiting list.</a:t>
            </a:r>
            <a:endParaRPr lang="en-US" sz="1800"/>
          </a:p>
          <a:p>
            <a:pPr>
              <a:lnSpc>
                <a:spcPct val="100000"/>
              </a:lnSpc>
              <a:buFont typeface="Arial"/>
              <a:buChar char="•"/>
            </a:pPr>
            <a:r>
              <a:rPr lang="en-US" sz="1800" dirty="0">
                <a:ea typeface="+mn-lt"/>
                <a:cs typeface="+mn-lt"/>
              </a:rPr>
              <a:t>The system should notify the first user on the waiting list when a vacancy becomes available in a course.</a:t>
            </a:r>
            <a:endParaRPr lang="en-US" sz="1800"/>
          </a:p>
          <a:p>
            <a:pPr>
              <a:lnSpc>
                <a:spcPct val="100000"/>
              </a:lnSpc>
              <a:buFont typeface="Arial"/>
              <a:buChar char="•"/>
            </a:pPr>
            <a:r>
              <a:rPr lang="en-US" sz="1800" dirty="0">
                <a:ea typeface="+mn-lt"/>
                <a:cs typeface="+mn-lt"/>
              </a:rPr>
              <a:t>The system should allow users to cancel their enrollment in a course.</a:t>
            </a:r>
            <a:endParaRPr lang="en-US" sz="1800"/>
          </a:p>
          <a:p>
            <a:pPr>
              <a:lnSpc>
                <a:spcPct val="100000"/>
              </a:lnSpc>
              <a:buFont typeface="Arial"/>
              <a:buChar char="•"/>
            </a:pPr>
            <a:r>
              <a:rPr lang="en-US" sz="1800" dirty="0">
                <a:ea typeface="+mn-lt"/>
                <a:cs typeface="+mn-lt"/>
              </a:rPr>
              <a:t>When a user cancels their enrollment, the system should remove them from the course roster and update the number of enrolled students.</a:t>
            </a:r>
            <a:endParaRPr lang="en-US" sz="1800"/>
          </a:p>
          <a:p>
            <a:pPr>
              <a:lnSpc>
                <a:spcPct val="100000"/>
              </a:lnSpc>
              <a:buFont typeface="Arial"/>
              <a:buChar char="•"/>
            </a:pPr>
            <a:r>
              <a:rPr lang="en-US" sz="1800" dirty="0">
                <a:ea typeface="+mn-lt"/>
                <a:cs typeface="+mn-lt"/>
              </a:rPr>
              <a:t>If a user cancels their enrollment and there are users on the waiting list, the system should notify the first user on the waiting list that they can enroll in the vacant spot.</a:t>
            </a:r>
            <a:endParaRPr lang="en-US" sz="1800" dirty="0"/>
          </a:p>
          <a:p>
            <a:pPr marL="285750">
              <a:lnSpc>
                <a:spcPct val="100000"/>
              </a:lnSpc>
              <a:buFont typeface="Arial"/>
              <a:buChar char="•"/>
            </a:pPr>
            <a:endParaRPr lang="en-US" dirty="0"/>
          </a:p>
        </p:txBody>
      </p:sp>
      <p:sp>
        <p:nvSpPr>
          <p:cNvPr id="8" name="Date Placeholder 7">
            <a:extLst>
              <a:ext uri="{FF2B5EF4-FFF2-40B4-BE49-F238E27FC236}">
                <a16:creationId xmlns:a16="http://schemas.microsoft.com/office/drawing/2014/main" xmlns=""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xmlns=""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xmlns=""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7963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DE7F2-E890-4744-88DD-A75F5E300513}"/>
              </a:ext>
            </a:extLst>
          </p:cNvPr>
          <p:cNvSpPr>
            <a:spLocks noGrp="1"/>
          </p:cNvSpPr>
          <p:nvPr>
            <p:ph type="ctrTitle"/>
          </p:nvPr>
        </p:nvSpPr>
        <p:spPr>
          <a:xfrm>
            <a:off x="6605937" y="1098339"/>
            <a:ext cx="5099392" cy="2264112"/>
          </a:xfrm>
        </p:spPr>
        <p:txBody>
          <a:bodyPr/>
          <a:lstStyle/>
          <a:p>
            <a:r>
              <a:rPr lang="en-US" dirty="0" err="1"/>
              <a:t>Uml</a:t>
            </a:r>
            <a:r>
              <a:rPr lang="en-US" dirty="0"/>
              <a:t/>
            </a:r>
            <a:br>
              <a:rPr lang="en-US" dirty="0"/>
            </a:br>
            <a:r>
              <a:rPr lang="en-US" dirty="0"/>
              <a:t>diagrams</a:t>
            </a:r>
          </a:p>
        </p:txBody>
      </p:sp>
      <p:sp>
        <p:nvSpPr>
          <p:cNvPr id="3" name="Date Placeholder 2">
            <a:extLst>
              <a:ext uri="{FF2B5EF4-FFF2-40B4-BE49-F238E27FC236}">
                <a16:creationId xmlns:a16="http://schemas.microsoft.com/office/drawing/2014/main" xmlns=""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xmlns=""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xmlns="" id="{65AC6C41-3BBF-4721-A0AE-9007E9927EDE}"/>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E0A63-A388-49B1-A04E-27CE9BD622EF}"/>
              </a:ext>
            </a:extLst>
          </p:cNvPr>
          <p:cNvSpPr>
            <a:spLocks noGrp="1"/>
          </p:cNvSpPr>
          <p:nvPr>
            <p:ph type="title"/>
          </p:nvPr>
        </p:nvSpPr>
        <p:spPr>
          <a:xfrm>
            <a:off x="914400" y="681464"/>
            <a:ext cx="6800850" cy="1325880"/>
          </a:xfrm>
        </p:spPr>
        <p:txBody>
          <a:bodyPr/>
          <a:lstStyle/>
          <a:p>
            <a:r>
              <a:rPr lang="en-ZA" dirty="0"/>
              <a:t>Class diagram</a:t>
            </a:r>
            <a:endParaRPr lang="en-US" dirty="0"/>
          </a:p>
        </p:txBody>
      </p:sp>
      <p:sp>
        <p:nvSpPr>
          <p:cNvPr id="108" name="Date Placeholder 107">
            <a:extLst>
              <a:ext uri="{FF2B5EF4-FFF2-40B4-BE49-F238E27FC236}">
                <a16:creationId xmlns:a16="http://schemas.microsoft.com/office/drawing/2014/main" xmlns="" id="{148577B4-CE21-4375-A4AA-092E5994EC90}"/>
              </a:ext>
            </a:extLst>
          </p:cNvPr>
          <p:cNvSpPr>
            <a:spLocks noGrp="1"/>
          </p:cNvSpPr>
          <p:nvPr>
            <p:ph type="dt" sz="half" idx="10"/>
          </p:nvPr>
        </p:nvSpPr>
        <p:spPr/>
        <p:txBody>
          <a:bodyPr/>
          <a:lstStyle/>
          <a:p>
            <a:r>
              <a:rPr lang="en-US" dirty="0"/>
              <a:t>20XX</a:t>
            </a:r>
          </a:p>
        </p:txBody>
      </p:sp>
      <p:sp>
        <p:nvSpPr>
          <p:cNvPr id="109" name="Footer Placeholder 108">
            <a:extLst>
              <a:ext uri="{FF2B5EF4-FFF2-40B4-BE49-F238E27FC236}">
                <a16:creationId xmlns:a16="http://schemas.microsoft.com/office/drawing/2014/main" xmlns="" id="{A8872052-5F06-44A0-8D79-B5532E78F9D1}"/>
              </a:ext>
            </a:extLst>
          </p:cNvPr>
          <p:cNvSpPr>
            <a:spLocks noGrp="1"/>
          </p:cNvSpPr>
          <p:nvPr>
            <p:ph type="ftr" sz="quarter" idx="11"/>
          </p:nvPr>
        </p:nvSpPr>
        <p:spPr/>
        <p:txBody>
          <a:bodyPr/>
          <a:lstStyle/>
          <a:p>
            <a:r>
              <a:rPr lang="en-US" dirty="0"/>
              <a:t>Pitch deck title</a:t>
            </a:r>
          </a:p>
        </p:txBody>
      </p:sp>
      <p:sp>
        <p:nvSpPr>
          <p:cNvPr id="110" name="Slide Number Placeholder 109">
            <a:extLst>
              <a:ext uri="{FF2B5EF4-FFF2-40B4-BE49-F238E27FC236}">
                <a16:creationId xmlns:a16="http://schemas.microsoft.com/office/drawing/2014/main" xmlns="" id="{F98EDB96-3F54-4406-B894-1195695ED09C}"/>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55" name="Online Image Placeholder 54" descr="Group success with solid fill">
            <a:extLst>
              <a:ext uri="{FF2B5EF4-FFF2-40B4-BE49-F238E27FC236}">
                <a16:creationId xmlns:a16="http://schemas.microsoft.com/office/drawing/2014/main" xmlns="" id="{236942CE-38CE-4E5D-9773-5224E03D4C0A}"/>
              </a:ext>
            </a:extLst>
          </p:cNvPr>
          <p:cNvPicPr>
            <a:picLocks noGrp="1" noChangeAspect="1"/>
          </p:cNvPicPr>
          <p:nvPr>
            <p:ph type="clipArt" sz="quarter"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1277600" y="2184400"/>
            <a:ext cx="914400" cy="914400"/>
          </a:xfrm>
        </p:spPr>
      </p:pic>
      <p:pic>
        <p:nvPicPr>
          <p:cNvPr id="57" name="Online Image Placeholder 56" descr="Repeat with solid fill">
            <a:extLst>
              <a:ext uri="{FF2B5EF4-FFF2-40B4-BE49-F238E27FC236}">
                <a16:creationId xmlns:a16="http://schemas.microsoft.com/office/drawing/2014/main" xmlns="" id="{353E75F9-0061-4D63-BFE6-6462C5C0E351}"/>
              </a:ext>
            </a:extLst>
          </p:cNvPr>
          <p:cNvPicPr>
            <a:picLocks noGrp="1" noChangeAspect="1"/>
          </p:cNvPicPr>
          <p:nvPr>
            <p:ph type="clipArt" sz="quarter"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1277600" y="2184400"/>
            <a:ext cx="914400" cy="914400"/>
          </a:xfrm>
        </p:spPr>
      </p:pic>
      <p:pic>
        <p:nvPicPr>
          <p:cNvPr id="9" name="Picture 9" descr="A black screen with white text&#10;&#10;Description automatically generated">
            <a:extLst>
              <a:ext uri="{FF2B5EF4-FFF2-40B4-BE49-F238E27FC236}">
                <a16:creationId xmlns:a16="http://schemas.microsoft.com/office/drawing/2014/main" xmlns="" id="{557C80F3-CE94-EF0A-3DE3-76797BA1CC5A}"/>
              </a:ext>
            </a:extLst>
          </p:cNvPr>
          <p:cNvPicPr>
            <a:picLocks noChangeAspect="1"/>
          </p:cNvPicPr>
          <p:nvPr/>
        </p:nvPicPr>
        <p:blipFill>
          <a:blip r:embed="rId6"/>
          <a:stretch>
            <a:fillRect/>
          </a:stretch>
        </p:blipFill>
        <p:spPr>
          <a:xfrm>
            <a:off x="592429" y="1448686"/>
            <a:ext cx="6875171" cy="4658234"/>
          </a:xfrm>
          <a:prstGeom prst="rect">
            <a:avLst/>
          </a:prstGeom>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2.xml><?xml version="1.0" encoding="utf-8"?>
<ds:datastoreItem xmlns:ds="http://schemas.openxmlformats.org/officeDocument/2006/customXml" ds:itemID="{E507A08B-DCB0-4B9D-A025-EFEE54EC3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9A930-1B99-4E6A-8FC0-F4EC96DB90CA}">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TM33968143</Template>
  <TotalTime>1313</TotalTime>
  <Words>644</Words>
  <Application>Microsoft Office PowerPoint</Application>
  <PresentationFormat>Custom</PresentationFormat>
  <Paragraphs>93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Class Registration System CST 499 Final</vt:lpstr>
      <vt:lpstr>Purpose</vt:lpstr>
      <vt:lpstr>PRODUCT Functions</vt:lpstr>
      <vt:lpstr>User registration</vt:lpstr>
      <vt:lpstr>User login</vt:lpstr>
      <vt:lpstr>COURSE LISTING</vt:lpstr>
      <vt:lpstr>Class registration  &amp; cancellation</vt:lpstr>
      <vt:lpstr>Uml diagrams</vt:lpstr>
      <vt:lpstr>Class diagram</vt:lpstr>
      <vt:lpstr>Activity diagram</vt:lpstr>
      <vt:lpstr>Sequence diagram</vt:lpstr>
      <vt:lpstr>state diagram</vt:lpstr>
      <vt:lpstr>Database schema</vt:lpstr>
      <vt:lpstr>Registration page</vt:lpstr>
      <vt:lpstr>Registration page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Leo</dc:creator>
  <cp:lastModifiedBy>Windows User</cp:lastModifiedBy>
  <cp:revision>233</cp:revision>
  <dcterms:created xsi:type="dcterms:W3CDTF">2023-07-12T00:13:49Z</dcterms:created>
  <dcterms:modified xsi:type="dcterms:W3CDTF">2023-07-12T23:12:30Z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