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media/image9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7A7603-E2AD-4701-B1C4-9EE4DB2C53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2694F0-FDF8-47CA-824F-F58041FC00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1EE780-1D24-4487-A0FB-AAF66271F29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78CD9A-059C-401D-ACB4-FCB0D41F844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F20CEC-8348-4EA6-A7CA-60F4570025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B1717F-5794-4956-9FEC-6333899A81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02BEC7-0BAB-4253-B760-CEB681B602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A764C2-5124-4CA1-80C9-01E64DB0AA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B21AC9-B83B-4E06-AF97-68FDECF14A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61AC3B-FF6E-4784-BAA7-5F8AD85FA4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F64943-3271-4E2B-AA59-68F334626B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7E778D-4E0E-415E-BA04-8CA9191FFC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Fare clic per modificare </a:t>
            </a: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lo stile del titolo dello </a:t>
            </a: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schema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Fare clic per modificare gli stili del testo dello schema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Calibri"/>
              </a:rPr>
              <a:t>Secondo livello</a:t>
            </a:r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Terzo livello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Quarto livello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Quinto livello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it-IT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rgbClr val="8b8b8b"/>
                </a:solidFill>
                <a:latin typeface="Calibri"/>
              </a:rPr>
              <a:t>&lt;data/ora&gt;</a:t>
            </a:r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it-IT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772FE0B-B95D-4E83-9042-89DB957122DD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Slide Background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42" name="Picture 4" descr=""/>
          <p:cNvPicPr/>
          <p:nvPr/>
        </p:nvPicPr>
        <p:blipFill>
          <a:blip r:embed="rId1"/>
          <a:srcRect l="17649" t="0" r="32409" b="0"/>
          <a:stretch/>
        </p:blipFill>
        <p:spPr>
          <a:xfrm>
            <a:off x="6103080" y="0"/>
            <a:ext cx="6088680" cy="6857640"/>
          </a:xfrm>
          <a:prstGeom prst="rect">
            <a:avLst/>
          </a:prstGeom>
          <a:ln w="0">
            <a:noFill/>
          </a:ln>
        </p:spPr>
      </p:pic>
      <p:sp useBgFill="1">
        <p:nvSpPr>
          <p:cNvPr id="43" name="Rectangle 19"/>
          <p:cNvSpPr/>
          <p:nvPr/>
        </p:nvSpPr>
        <p:spPr>
          <a:xfrm>
            <a:off x="0" y="0"/>
            <a:ext cx="6102720" cy="6857640"/>
          </a:xfrm>
          <a:prstGeom prst="rect">
            <a:avLst/>
          </a:prstGeom>
          <a:ln>
            <a:noFill/>
          </a:ln>
          <a:effectLst>
            <a:outerShdw algn="t" blurRad="888840" dir="21542101" dist="406137" rotWithShape="0" sx="90000" sy="9000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 useBgFill="1">
        <p:nvSpPr>
          <p:cNvPr id="44" name="Rectangle 21"/>
          <p:cNvSpPr/>
          <p:nvPr/>
        </p:nvSpPr>
        <p:spPr>
          <a:xfrm>
            <a:off x="0" y="0"/>
            <a:ext cx="6102720" cy="2285640"/>
          </a:xfrm>
          <a:prstGeom prst="rect">
            <a:avLst/>
          </a:prstGeom>
          <a:ln>
            <a:noFill/>
          </a:ln>
          <a:effectLst>
            <a:outerShdw algn="t" blurRad="254160" dir="5458592" dist="126738" rotWithShape="0" sx="92000" sy="9200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60200" y="154800"/>
            <a:ext cx="5789160" cy="1909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6000"/>
          </a:bodyPr>
          <a:p>
            <a:pPr indent="0">
              <a:lnSpc>
                <a:spcPct val="90000"/>
              </a:lnSpc>
              <a:buNone/>
            </a:pPr>
            <a:r>
              <a:rPr b="0" i="1" lang="it-IT" sz="4800" spc="-1" strike="noStrike">
                <a:solidFill>
                  <a:srgbClr val="000000"/>
                </a:solidFill>
                <a:latin typeface="Verdana Pro Black"/>
              </a:rPr>
              <a:t>ALM CLOTHES</a:t>
            </a:r>
            <a:br>
              <a:rPr sz="4000"/>
            </a:br>
            <a:br>
              <a:rPr sz="2800"/>
            </a:br>
            <a:r>
              <a:rPr b="0" i="1" lang="it-IT" sz="1800" spc="-1" strike="noStrike">
                <a:solidFill>
                  <a:srgbClr val="000000"/>
                </a:solidFill>
                <a:latin typeface="Verdana Pro Black"/>
              </a:rPr>
              <a:t>CLICK IT, </a:t>
            </a:r>
            <a:br>
              <a:rPr sz="1800"/>
            </a:br>
            <a:r>
              <a:rPr b="0" i="1" lang="it-IT" sz="1800" spc="-1" strike="noStrike">
                <a:solidFill>
                  <a:srgbClr val="000000"/>
                </a:solidFill>
                <a:latin typeface="Verdana Pro Black"/>
              </a:rPr>
              <a:t>WEAR IT.</a:t>
            </a:r>
            <a:br>
              <a:rPr sz="2800"/>
            </a:b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761760" y="2885040"/>
            <a:ext cx="4659480" cy="3373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Proponenti: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Campana Leonardo              012/2568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Guastaferro Adriano             012/2690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Farinato Marco                      012/2621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Slide Background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48" name="Picture 4" descr="Persone al tavolo della riunione"/>
          <p:cNvPicPr/>
          <p:nvPr/>
        </p:nvPicPr>
        <p:blipFill>
          <a:blip r:embed="rId1"/>
          <a:srcRect l="20328" t="0" r="29730" b="0"/>
          <a:stretch/>
        </p:blipFill>
        <p:spPr>
          <a:xfrm>
            <a:off x="6090480" y="0"/>
            <a:ext cx="6101280" cy="6857640"/>
          </a:xfrm>
          <a:prstGeom prst="rect">
            <a:avLst/>
          </a:prstGeom>
          <a:ln w="0">
            <a:noFill/>
          </a:ln>
        </p:spPr>
      </p:pic>
      <p:sp useBgFill="1">
        <p:nvSpPr>
          <p:cNvPr id="49" name="Rectangle 10"/>
          <p:cNvSpPr/>
          <p:nvPr/>
        </p:nvSpPr>
        <p:spPr>
          <a:xfrm>
            <a:off x="0" y="0"/>
            <a:ext cx="6102720" cy="6857640"/>
          </a:xfrm>
          <a:prstGeom prst="rect">
            <a:avLst/>
          </a:prstGeom>
          <a:ln>
            <a:noFill/>
          </a:ln>
          <a:effectLst>
            <a:outerShdw algn="t" blurRad="888840" dir="21542101" dist="406137" rotWithShape="0" sx="90000" sy="9000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 useBgFill="1">
        <p:nvSpPr>
          <p:cNvPr id="50" name="Rectangle 12"/>
          <p:cNvSpPr/>
          <p:nvPr/>
        </p:nvSpPr>
        <p:spPr>
          <a:xfrm>
            <a:off x="0" y="0"/>
            <a:ext cx="6102720" cy="2285640"/>
          </a:xfrm>
          <a:prstGeom prst="rect">
            <a:avLst/>
          </a:prstGeom>
          <a:ln>
            <a:noFill/>
          </a:ln>
          <a:effectLst>
            <a:outerShdw algn="t" blurRad="254160" dir="5458592" dist="126738" rotWithShape="0" sx="92000" sy="9200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61760" y="328680"/>
            <a:ext cx="4777920" cy="1628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i="1" lang="it-IT" sz="4000" spc="-1" strike="noStrike">
                <a:solidFill>
                  <a:srgbClr val="000000"/>
                </a:solidFill>
                <a:latin typeface="Verdana Pro Black"/>
              </a:rPr>
              <a:t>CHALLENGE</a:t>
            </a:r>
            <a:endParaRPr b="0" lang="it-IT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14360" y="2523960"/>
            <a:ext cx="4659480" cy="659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Creazione di una web app per la gestione di un e-commerce di vestiti.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TextBox 3"/>
          <p:cNvSpPr/>
          <p:nvPr/>
        </p:nvSpPr>
        <p:spPr>
          <a:xfrm>
            <a:off x="414360" y="6243120"/>
            <a:ext cx="2742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Verdana Pro Black"/>
              </a:rPr>
              <a:t>PREVIEW 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Graphic 6" descr="Freccia a destra con riempimento a tinta unita"/>
          <p:cNvPicPr/>
          <p:nvPr/>
        </p:nvPicPr>
        <p:blipFill>
          <a:blip r:embed="rId2"/>
          <a:stretch/>
        </p:blipFill>
        <p:spPr>
          <a:xfrm>
            <a:off x="2377080" y="6046560"/>
            <a:ext cx="740160" cy="740160"/>
          </a:xfrm>
          <a:prstGeom prst="rect">
            <a:avLst/>
          </a:prstGeom>
          <a:ln w="0">
            <a:noFill/>
          </a:ln>
        </p:spPr>
      </p:pic>
      <p:sp>
        <p:nvSpPr>
          <p:cNvPr id="55" name="Rectangle 9"/>
          <p:cNvSpPr/>
          <p:nvPr/>
        </p:nvSpPr>
        <p:spPr>
          <a:xfrm>
            <a:off x="6095880" y="0"/>
            <a:ext cx="6095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56" name="Picture 17" descr=""/>
          <p:cNvPicPr/>
          <p:nvPr/>
        </p:nvPicPr>
        <p:blipFill>
          <a:blip r:embed="rId3"/>
          <a:stretch/>
        </p:blipFill>
        <p:spPr>
          <a:xfrm>
            <a:off x="5675760" y="155160"/>
            <a:ext cx="4970520" cy="359316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pic>
        <p:nvPicPr>
          <p:cNvPr id="57" name="Picture 18" descr=""/>
          <p:cNvPicPr/>
          <p:nvPr/>
        </p:nvPicPr>
        <p:blipFill>
          <a:blip r:embed="rId4"/>
          <a:stretch/>
        </p:blipFill>
        <p:spPr>
          <a:xfrm>
            <a:off x="6812280" y="2842200"/>
            <a:ext cx="5090760" cy="359316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</p:spTree>
  </p:cSld>
  <mc:AlternateContent>
    <mc:Choice Requires="p14">
      <p:transition spd="slow" p14:dur="125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raphic 5" descr="Utente con riempimento a tinta unita"/>
          <p:cNvPicPr/>
          <p:nvPr/>
        </p:nvPicPr>
        <p:blipFill>
          <a:blip r:embed="rId1"/>
          <a:stretch/>
        </p:blipFill>
        <p:spPr>
          <a:xfrm>
            <a:off x="852840" y="163512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59" name="Graphic 6" descr="Valutazione 3 stella con riempimento a tinta unita"/>
          <p:cNvPicPr/>
          <p:nvPr/>
        </p:nvPicPr>
        <p:blipFill>
          <a:blip r:embed="rId2"/>
          <a:stretch/>
        </p:blipFill>
        <p:spPr>
          <a:xfrm>
            <a:off x="839520" y="270432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60" name="Graphic 7" descr="Filtro con riempimento a tinta unita"/>
          <p:cNvPicPr/>
          <p:nvPr/>
        </p:nvPicPr>
        <p:blipFill>
          <a:blip r:embed="rId3"/>
          <a:stretch/>
        </p:blipFill>
        <p:spPr>
          <a:xfrm>
            <a:off x="839520" y="400104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61" name="Graphic 8" descr="Appunti selezionati contorno"/>
          <p:cNvPicPr/>
          <p:nvPr/>
        </p:nvPicPr>
        <p:blipFill>
          <a:blip r:embed="rId4"/>
          <a:stretch/>
        </p:blipFill>
        <p:spPr>
          <a:xfrm>
            <a:off x="839520" y="5231160"/>
            <a:ext cx="914040" cy="914040"/>
          </a:xfrm>
          <a:prstGeom prst="rect">
            <a:avLst/>
          </a:prstGeom>
          <a:ln w="0">
            <a:noFill/>
          </a:ln>
        </p:spPr>
      </p:pic>
      <p:sp>
        <p:nvSpPr>
          <p:cNvPr id="62" name="TextBox 9"/>
          <p:cNvSpPr/>
          <p:nvPr/>
        </p:nvSpPr>
        <p:spPr>
          <a:xfrm>
            <a:off x="1884960" y="1711080"/>
            <a:ext cx="695376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444444"/>
                </a:solidFill>
                <a:latin typeface="Calibri"/>
              </a:rPr>
              <a:t> </a:t>
            </a:r>
            <a:r>
              <a:rPr b="0" lang="it-IT" sz="2400" spc="-1" strike="noStrike">
                <a:solidFill>
                  <a:srgbClr val="444444"/>
                </a:solidFill>
                <a:latin typeface="Calibri"/>
              </a:rPr>
              <a:t>Fornire un’esperienza utente intuitiva. 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Box 10"/>
          <p:cNvSpPr/>
          <p:nvPr/>
        </p:nvSpPr>
        <p:spPr>
          <a:xfrm>
            <a:off x="1983960" y="3026520"/>
            <a:ext cx="978804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444444"/>
                </a:solidFill>
                <a:latin typeface="Calibri"/>
              </a:rPr>
              <a:t>Implementanzione del sistema delle recensioni e degli articoli più comprati.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Box 11"/>
          <p:cNvSpPr/>
          <p:nvPr/>
        </p:nvSpPr>
        <p:spPr>
          <a:xfrm>
            <a:off x="1983960" y="4323240"/>
            <a:ext cx="660636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444444"/>
                </a:solidFill>
                <a:latin typeface="Calibri"/>
              </a:rPr>
              <a:t>Implementazione di Filtri per una ricerca avanzata.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Box 12"/>
          <p:cNvSpPr/>
          <p:nvPr/>
        </p:nvSpPr>
        <p:spPr>
          <a:xfrm>
            <a:off x="1983960" y="5553360"/>
            <a:ext cx="730152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444444"/>
                </a:solidFill>
                <a:latin typeface="Calibri"/>
              </a:rPr>
              <a:t>Fornire un ampio catalogo di articoli.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Rectangle 17"/>
          <p:cNvSpPr/>
          <p:nvPr/>
        </p:nvSpPr>
        <p:spPr>
          <a:xfrm>
            <a:off x="361080" y="160560"/>
            <a:ext cx="11483280" cy="109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6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7" name="TextBox 18"/>
          <p:cNvSpPr/>
          <p:nvPr/>
        </p:nvSpPr>
        <p:spPr>
          <a:xfrm>
            <a:off x="855720" y="521280"/>
            <a:ext cx="107640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i="1" lang="en-US" sz="3200" spc="-1" strike="noStrike">
                <a:solidFill>
                  <a:srgbClr val="000000"/>
                </a:solidFill>
                <a:latin typeface="Verdana Pro Black"/>
              </a:rPr>
              <a:t>OBIETTIVI PRINCIPALI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LibreOffice/7.5.7.1$Linux_X86_64 LibreOffice_project/50$Build-1</Application>
  <AppVersion>15.0000</AppVersion>
  <Words>66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2023-11-08T13:38:46Z</dcterms:created>
  <dc:creator>Marco Farinato</dc:creator>
  <dc:description/>
  <dc:language>it-IT</dc:language>
  <cp:lastModifiedBy/>
  <dcterms:modified xsi:type="dcterms:W3CDTF">2023-11-09T09:37:34Z</dcterms:modified>
  <cp:revision>430</cp:revision>
  <dc:subject/>
  <dc:title>ALM CLOTHES Il tuo stile, la tua scelta. Scopri la moda che fa per te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</vt:i4>
  </property>
</Properties>
</file>