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  <p:sldMasterId id="2147484148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678C9-A18D-45CF-9367-1E47D9870B48}" type="datetimeFigureOut">
              <a:rPr lang="fr-FR" smtClean="0"/>
              <a:t>24/04/2015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4BEE9-F8AB-4446-B6C4-ACDFC459C3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9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BEE9-F8AB-4446-B6C4-ACDFC459C33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06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BEE9-F8AB-4446-B6C4-ACDFC459C3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17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BEE9-F8AB-4446-B6C4-ACDFC459C3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265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BEE9-F8AB-4446-B6C4-ACDFC459C3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61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BEE9-F8AB-4446-B6C4-ACDFC459C33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5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BEE9-F8AB-4446-B6C4-ACDFC459C33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56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BEE9-F8AB-4446-B6C4-ACDFC459C3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017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BEE9-F8AB-4446-B6C4-ACDFC459C3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9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35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7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35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080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81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33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983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992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8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343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35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434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894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554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653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976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768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183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608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2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14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9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5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17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4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90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60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2AB7E8-8710-491B-A675-D02618D68C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15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Détection d’anomalie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err="1" smtClean="0"/>
              <a:t>Boeglin</a:t>
            </a:r>
            <a:r>
              <a:rPr lang="fr-FR" dirty="0" smtClean="0"/>
              <a:t> Jérôme</a:t>
            </a:r>
          </a:p>
          <a:p>
            <a:r>
              <a:rPr lang="fr-FR" dirty="0" smtClean="0"/>
              <a:t>Ciron Marine</a:t>
            </a:r>
          </a:p>
          <a:p>
            <a:r>
              <a:rPr lang="fr-FR" dirty="0" err="1" smtClean="0"/>
              <a:t>Gaudias</a:t>
            </a:r>
            <a:r>
              <a:rPr lang="fr-FR" dirty="0" smtClean="0"/>
              <a:t> Léo</a:t>
            </a:r>
          </a:p>
          <a:p>
            <a:r>
              <a:rPr lang="fr-FR" dirty="0" err="1" smtClean="0"/>
              <a:t>Raso</a:t>
            </a:r>
            <a:r>
              <a:rPr lang="fr-FR" dirty="0" smtClean="0"/>
              <a:t> </a:t>
            </a:r>
            <a:r>
              <a:rPr lang="fr-FR" dirty="0" err="1" smtClean="0"/>
              <a:t>Federica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3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Outils:</a:t>
            </a:r>
            <a:endParaRPr lang="fr-FR" u="sng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2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26" y="3752025"/>
            <a:ext cx="3508716" cy="2368383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2" y="1463355"/>
            <a:ext cx="5068748" cy="176561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79" y="1376365"/>
            <a:ext cx="3137234" cy="193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Image capture d’écran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3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29734" y="762000"/>
            <a:ext cx="8596668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u="sng" dirty="0" smtClean="0"/>
              <a:t>L’application:</a:t>
            </a:r>
          </a:p>
          <a:p>
            <a:r>
              <a:rPr lang="fr-FR" i="1" dirty="0" smtClean="0"/>
              <a:t>Sélection des paramètres</a:t>
            </a:r>
          </a:p>
        </p:txBody>
      </p:sp>
      <p:pic>
        <p:nvPicPr>
          <p:cNvPr id="2" name="Image 1" descr="57.png"/>
          <p:cNvPicPr>
            <a:picLocks noChangeAspect="1"/>
          </p:cNvPicPr>
          <p:nvPr/>
        </p:nvPicPr>
        <p:blipFill>
          <a:blip r:embed="rId3"/>
          <a:srcRect l="15172" t="994" r="20781" b="392"/>
          <a:stretch>
            <a:fillRect/>
          </a:stretch>
        </p:blipFill>
        <p:spPr>
          <a:xfrm>
            <a:off x="980940" y="1996418"/>
            <a:ext cx="5513424" cy="479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85474"/>
          </a:xfrm>
        </p:spPr>
        <p:txBody>
          <a:bodyPr/>
          <a:lstStyle/>
          <a:p>
            <a:r>
              <a:rPr lang="fr-FR" u="sng" dirty="0" smtClean="0"/>
              <a:t>L’application:</a:t>
            </a:r>
            <a:br>
              <a:rPr lang="fr-FR" u="sng" dirty="0" smtClean="0"/>
            </a:br>
            <a:r>
              <a:rPr lang="fr-FR" i="1" dirty="0" smtClean="0"/>
              <a:t>Affichage des résultats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Image écran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 descr="35.png"/>
          <p:cNvPicPr>
            <a:picLocks noChangeAspect="1"/>
          </p:cNvPicPr>
          <p:nvPr/>
        </p:nvPicPr>
        <p:blipFill>
          <a:blip r:embed="rId3"/>
          <a:srcRect l="17835" t="864" r="17890" b="11123"/>
          <a:stretch>
            <a:fillRect/>
          </a:stretch>
        </p:blipFill>
        <p:spPr>
          <a:xfrm>
            <a:off x="1042988" y="2014955"/>
            <a:ext cx="5934920" cy="45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85474"/>
          </a:xfrm>
        </p:spPr>
        <p:txBody>
          <a:bodyPr/>
          <a:lstStyle/>
          <a:p>
            <a:r>
              <a:rPr lang="fr-FR" u="sng" dirty="0" smtClean="0"/>
              <a:t>L’application:</a:t>
            </a:r>
            <a:br>
              <a:rPr lang="fr-FR" u="sng" dirty="0" smtClean="0"/>
            </a:br>
            <a:r>
              <a:rPr lang="fr-FR" i="1" dirty="0" smtClean="0"/>
              <a:t>Affichage des résultats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Image écran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 descr="42.png"/>
          <p:cNvPicPr>
            <a:picLocks noChangeAspect="1"/>
          </p:cNvPicPr>
          <p:nvPr/>
        </p:nvPicPr>
        <p:blipFill>
          <a:blip r:embed="rId3"/>
          <a:srcRect l="18125" t="2043" r="9867" b="6353"/>
          <a:stretch>
            <a:fillRect/>
          </a:stretch>
        </p:blipFill>
        <p:spPr>
          <a:xfrm>
            <a:off x="1110264" y="1739900"/>
            <a:ext cx="6944734" cy="49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85474"/>
          </a:xfrm>
        </p:spPr>
        <p:txBody>
          <a:bodyPr/>
          <a:lstStyle/>
          <a:p>
            <a:r>
              <a:rPr lang="fr-FR" u="sng" dirty="0" smtClean="0"/>
              <a:t>L’application:</a:t>
            </a:r>
            <a:br>
              <a:rPr lang="fr-FR" u="sng" dirty="0" smtClean="0"/>
            </a:br>
            <a:r>
              <a:rPr lang="fr-FR" i="1" dirty="0" smtClean="0"/>
              <a:t>Affichage des résultats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Image écran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 descr="55.png"/>
          <p:cNvPicPr>
            <a:picLocks noChangeAspect="1"/>
          </p:cNvPicPr>
          <p:nvPr/>
        </p:nvPicPr>
        <p:blipFill>
          <a:blip r:embed="rId3"/>
          <a:srcRect l="15481" t="32665" r="26999" b="2628"/>
          <a:stretch>
            <a:fillRect/>
          </a:stretch>
        </p:blipFill>
        <p:spPr>
          <a:xfrm>
            <a:off x="1006475" y="1878013"/>
            <a:ext cx="7634609" cy="48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Choix des paramètres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K = 5</a:t>
            </a:r>
          </a:p>
          <a:p>
            <a:r>
              <a:rPr lang="fr-FR" dirty="0"/>
              <a:t>N = 10%</a:t>
            </a:r>
          </a:p>
          <a:p>
            <a:r>
              <a:rPr lang="fr-FR" dirty="0"/>
              <a:t>Nombre de colonnes sélectionnées =10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1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1971" y="940585"/>
            <a:ext cx="5456924" cy="545692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24/04/2015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B7E8-8710-491B-A675-D02618D68CC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13</TotalTime>
  <Words>55</Words>
  <Application>Microsoft Office PowerPoint</Application>
  <PresentationFormat>Grand écran</PresentationFormat>
  <Paragraphs>29</Paragraphs>
  <Slides>8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HDOfficeLightV0</vt:lpstr>
      <vt:lpstr>Facette</vt:lpstr>
      <vt:lpstr>Détection d’anomalie</vt:lpstr>
      <vt:lpstr>Outils:</vt:lpstr>
      <vt:lpstr>Présentation PowerPoint</vt:lpstr>
      <vt:lpstr>L’application: Affichage des résultats</vt:lpstr>
      <vt:lpstr>L’application: Affichage des résultats</vt:lpstr>
      <vt:lpstr>L’application: Affichage des résultats</vt:lpstr>
      <vt:lpstr>Choix des paramètres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d’anomalie</dc:title>
  <dc:creator>Marine</dc:creator>
  <cp:lastModifiedBy>Marine</cp:lastModifiedBy>
  <cp:revision>4</cp:revision>
  <dcterms:created xsi:type="dcterms:W3CDTF">2015-04-23T16:06:02Z</dcterms:created>
  <dcterms:modified xsi:type="dcterms:W3CDTF">2015-04-24T07:50:13Z</dcterms:modified>
</cp:coreProperties>
</file>