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  <p:sldMasterId id="214748414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78C9-A18D-45CF-9367-1E47D9870B48}" type="datetimeFigureOut">
              <a:rPr lang="fr-FR" smtClean="0"/>
              <a:t>23/04/2015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BEE9-F8AB-4446-B6C4-ACDFC459C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9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35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8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8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3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8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99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343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434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9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54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653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76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68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83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08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1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17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4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0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2AB7E8-8710-491B-A675-D02618D68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5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Détection d’anomalie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Boeglin</a:t>
            </a:r>
            <a:r>
              <a:rPr lang="fr-FR" dirty="0" smtClean="0"/>
              <a:t> Jérôme</a:t>
            </a:r>
          </a:p>
          <a:p>
            <a:r>
              <a:rPr lang="fr-FR" dirty="0" smtClean="0"/>
              <a:t>Ciron Marine</a:t>
            </a:r>
          </a:p>
          <a:p>
            <a:r>
              <a:rPr lang="fr-FR" dirty="0" err="1" smtClean="0"/>
              <a:t>Gaudias</a:t>
            </a:r>
            <a:r>
              <a:rPr lang="fr-FR" dirty="0" smtClean="0"/>
              <a:t> Léo</a:t>
            </a:r>
          </a:p>
          <a:p>
            <a:r>
              <a:rPr lang="fr-FR" dirty="0" err="1" smtClean="0"/>
              <a:t>Raso</a:t>
            </a:r>
            <a:r>
              <a:rPr lang="fr-FR" dirty="0" smtClean="0"/>
              <a:t> </a:t>
            </a:r>
            <a:r>
              <a:rPr lang="fr-FR" dirty="0" err="1" smtClean="0"/>
              <a:t>Federica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Outils:</a:t>
            </a:r>
            <a:endParaRPr lang="fr-FR" u="sng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2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26" y="3752025"/>
            <a:ext cx="3508716" cy="2368383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2" y="1463355"/>
            <a:ext cx="5068748" cy="17656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79" y="1376365"/>
            <a:ext cx="3137234" cy="19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capture d’écran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29734" y="762000"/>
            <a:ext cx="8596668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u="sng" dirty="0" smtClean="0"/>
              <a:t>L’application:</a:t>
            </a:r>
          </a:p>
          <a:p>
            <a:r>
              <a:rPr lang="fr-FR" i="1" dirty="0" smtClean="0"/>
              <a:t>Sélection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34592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85474"/>
          </a:xfrm>
        </p:spPr>
        <p:txBody>
          <a:bodyPr/>
          <a:lstStyle/>
          <a:p>
            <a:r>
              <a:rPr lang="fr-FR" u="sng" dirty="0" smtClean="0"/>
              <a:t>L’application:</a:t>
            </a:r>
            <a:br>
              <a:rPr lang="fr-FR" u="sng" dirty="0" smtClean="0"/>
            </a:br>
            <a:r>
              <a:rPr lang="fr-FR" i="1" dirty="0" smtClean="0"/>
              <a:t>Affichage des résultats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écran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Choix des paramètres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</a:t>
            </a:r>
          </a:p>
          <a:p>
            <a:r>
              <a:rPr lang="fr-FR" dirty="0" smtClean="0"/>
              <a:t>N = </a:t>
            </a:r>
          </a:p>
          <a:p>
            <a:r>
              <a:rPr lang="fr-FR" dirty="0" smtClean="0"/>
              <a:t>Nombre de colonnes sélectionnées =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merci pour </a:t>
            </a:r>
            <a:r>
              <a:rPr lang="fr-FR" smtClean="0"/>
              <a:t>votre attention,,,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13</TotalTime>
  <Words>55</Words>
  <Application>Microsoft Office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Facette</vt:lpstr>
      <vt:lpstr>Détection d’anomalie</vt:lpstr>
      <vt:lpstr>Outils:</vt:lpstr>
      <vt:lpstr>Présentation PowerPoint</vt:lpstr>
      <vt:lpstr>L’application: Affichage des résultats</vt:lpstr>
      <vt:lpstr>Choix des paramètres</vt:lpstr>
      <vt:lpstr>Un merci pour votre attention,,,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d’anomalie</dc:title>
  <dc:creator>Marine</dc:creator>
  <cp:lastModifiedBy>Marine</cp:lastModifiedBy>
  <cp:revision>2</cp:revision>
  <dcterms:created xsi:type="dcterms:W3CDTF">2015-04-23T16:06:02Z</dcterms:created>
  <dcterms:modified xsi:type="dcterms:W3CDTF">2015-04-23T16:19:17Z</dcterms:modified>
</cp:coreProperties>
</file>