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57" r:id="rId5"/>
    <p:sldId id="264" r:id="rId6"/>
    <p:sldId id="265" r:id="rId7"/>
    <p:sldId id="262" r:id="rId8"/>
    <p:sldId id="268" r:id="rId9"/>
    <p:sldId id="269" r:id="rId10"/>
    <p:sldId id="270" r:id="rId11"/>
    <p:sldId id="272" r:id="rId12"/>
    <p:sldId id="274" r:id="rId13"/>
    <p:sldId id="273" r:id="rId14"/>
    <p:sldId id="280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26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0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27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95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78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53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3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34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07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06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89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D4D6-5E01-4FBF-91F0-1BA26D8FC476}" type="datetimeFigureOut">
              <a:rPr lang="fr-FR" smtClean="0"/>
              <a:t>20/03/2017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55889-B11C-43B0-AFE8-12B86360D0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25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endParaRPr lang="fr-FR" sz="58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endParaRPr lang="fr-F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5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Rectangle 71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https://lh3.googleusercontent.com/tv2Z3vBSjhQcBm5nCST3YYzlLzYUpsIKq_Q2b_fXen3xpNhitSsA4RVfJzVgtBadyITpmd858N8-m7Gh2K75mscJMTL93dvkkQk9Fy7-G2Tz5HaC0jH85ylXnegtWwOnvBsVVx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9180" y="307731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M_ilOFHpMZdS_OCbC3xvJDn3yiWXinkzogovFxmeZXCEflflAFF6JbrLGhAtyAjy4EHUwk8Bux35zofSq400Ac5dvaeIcjYy-iZeKcUM1YBjgHniFrFG7lziP4GwDHIqnF9Jxz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45183" y="307731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WC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Shower</a:t>
            </a:r>
          </a:p>
        </p:txBody>
      </p:sp>
    </p:spTree>
    <p:extLst>
      <p:ext uri="{BB962C8B-B14F-4D97-AF65-F5344CB8AC3E}">
        <p14:creationId xmlns:p14="http://schemas.microsoft.com/office/powerpoint/2010/main" val="90736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218" name="Picture 2" descr="https://lh5.googleusercontent.com/qbqj3215Yxs5ENjrHNDA-Y1K7-8YrDq_X4ORNLhiB2oWUBqe7MYROVEN90Sw3F1G7aP-vofu10etaDT8Ey3QipXq-4UE-1kPU8qV8GNysks422rUYlh5ei2v_ErdaGRAgH5tCx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Bathroom furniture</a:t>
            </a:r>
          </a:p>
        </p:txBody>
      </p:sp>
    </p:spTree>
    <p:extLst>
      <p:ext uri="{BB962C8B-B14F-4D97-AF65-F5344CB8AC3E}">
        <p14:creationId xmlns:p14="http://schemas.microsoft.com/office/powerpoint/2010/main" val="333111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Kitchen</a:t>
            </a:r>
          </a:p>
        </p:txBody>
      </p:sp>
    </p:spTree>
    <p:extLst>
      <p:ext uri="{BB962C8B-B14F-4D97-AF65-F5344CB8AC3E}">
        <p14:creationId xmlns:p14="http://schemas.microsoft.com/office/powerpoint/2010/main" val="6438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lh5.googleusercontent.com/eq9Rpnboeh-DqCLt2XHD2wJ1TIj9Jd_AD4VMEq06g90ghO6cxQsYdwv3Wc5K_jQ6O17pnYZjIdC0ydErEzv1eNPAB1wbdc-zfiSO3OiFrOb16w9zKb2kWMX_23w0H1H01IwNb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993900"/>
            <a:ext cx="3901328" cy="26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155700" y="1993900"/>
            <a:ext cx="408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fridge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110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153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5" name="Rectangle 7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4" name="Picture 4" descr="https://lh6.googleusercontent.com/D7fASoO0OU413523NbF-nZA-PoSfuftLNpPuZdZU33fBobDxLyZ3fMMf3vlxDHyIKjmWk5uYPmpUHFci4uNa-IyW3oejsPAGuLVdQHMqwWuHayNiSDCGZOg3vb1i5UPDe6JYz7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9180" y="307731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https://lh3.googleusercontent.com/G07azeSegk1lAVqWwoUf7EaCznRWPzpaN3DD6K8pMoPdxP5MGE76NAdNJgqEslkHVB-09DbxDHt4rPmwcEd8DK081OXX-LeMgObnCeDZ2hcgQfMqlEMbeFiYviGeiutgmKvyvj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6043" y="485637"/>
            <a:ext cx="5455917" cy="36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Plaques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Hotte</a:t>
            </a:r>
            <a:endParaRPr lang="en-US" sz="5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873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314" name="Picture 2" descr="https://lh6.googleusercontent.com/1GZsp6fMHOSpm2psgwBkhYfMAqmI8EjPe09pXheTnCuzOhoAPwuePZ1PMCMIAtlrE_hrdqci9na0CIR1dt6j9fF-E4OiHe6MgP2U3pnL8OgqJiePw4M9qnqJG8l0ekLSATWJaM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Eviers</a:t>
            </a:r>
          </a:p>
        </p:txBody>
      </p:sp>
    </p:spTree>
    <p:extLst>
      <p:ext uri="{BB962C8B-B14F-4D97-AF65-F5344CB8AC3E}">
        <p14:creationId xmlns:p14="http://schemas.microsoft.com/office/powerpoint/2010/main" val="2818154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II. Automation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07626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III. Green feature</a:t>
            </a:r>
          </a:p>
        </p:txBody>
      </p:sp>
    </p:spTree>
    <p:extLst>
      <p:ext uri="{BB962C8B-B14F-4D97-AF65-F5344CB8AC3E}">
        <p14:creationId xmlns:p14="http://schemas.microsoft.com/office/powerpoint/2010/main" val="2473541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1" y="1066801"/>
            <a:ext cx="10515598" cy="5110162"/>
          </a:xfrm>
        </p:spPr>
        <p:txBody>
          <a:bodyPr>
            <a:normAutofit/>
          </a:bodyPr>
          <a:lstStyle/>
          <a:p>
            <a:r>
              <a:rPr lang="fr-FR" sz="3600" dirty="0"/>
              <a:t>I. Présentation de la chambre</a:t>
            </a:r>
          </a:p>
          <a:p>
            <a:pPr lvl="1"/>
            <a:r>
              <a:rPr lang="fr-FR" sz="3600" dirty="0"/>
              <a:t>A. En général</a:t>
            </a:r>
          </a:p>
          <a:p>
            <a:pPr lvl="1"/>
            <a:r>
              <a:rPr lang="fr-FR" sz="3600" dirty="0"/>
              <a:t>B. En détail</a:t>
            </a:r>
          </a:p>
          <a:p>
            <a:endParaRPr lang="fr-FR" sz="3600" dirty="0"/>
          </a:p>
          <a:p>
            <a:r>
              <a:rPr lang="fr-FR" sz="3600" dirty="0"/>
              <a:t>II. </a:t>
            </a:r>
            <a:r>
              <a:rPr lang="en-US" sz="3600" dirty="0"/>
              <a:t>Automation technology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III. Green </a:t>
            </a:r>
            <a:r>
              <a:rPr lang="fr-FR" sz="3600" dirty="0" err="1"/>
              <a:t>feature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04380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</a:t>
            </a:r>
            <a:r>
              <a:rPr lang="en-US" sz="5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5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chambre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8544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6389" name="Picture 2" descr="https://lh6.googleusercontent.com/pQ1Gv3CvFaFWlMK9zKoBzzgAeK4MXhIEhyTvm_ouJVcwZlOT2bj1VBPrrEfWiv95l9RUrmtONo9ZkVovipAvL7FnmiMKBT_aIDxFFJs-6YHsTm6KHw7mq-bTpvgTuQd2xtMRn8Y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" r="2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br>
              <a:rPr lang="fr-FR" sz="3600" b="1" dirty="0">
                <a:solidFill>
                  <a:schemeClr val="bg1"/>
                </a:solidFill>
              </a:rPr>
            </a:br>
            <a:r>
              <a:rPr lang="fr-FR" sz="3600" b="1" dirty="0">
                <a:solidFill>
                  <a:schemeClr val="bg1"/>
                </a:solidFill>
              </a:rPr>
              <a:t>	1. En Général</a:t>
            </a:r>
          </a:p>
        </p:txBody>
      </p:sp>
      <p:sp>
        <p:nvSpPr>
          <p:cNvPr id="16391" name="Content Placeholder 16390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3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-77128"/>
            <a:ext cx="9144000" cy="2840037"/>
          </a:xfrm>
        </p:spPr>
        <p:txBody>
          <a:bodyPr>
            <a:normAutofit/>
          </a:bodyPr>
          <a:lstStyle/>
          <a:p>
            <a:r>
              <a:rPr lang="fr-FR" sz="5800" dirty="0"/>
              <a:t>2. En Détail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fr-FR" sz="3600" dirty="0"/>
              <a:t>Salle à manger</a:t>
            </a:r>
          </a:p>
        </p:txBody>
      </p:sp>
    </p:spTree>
    <p:extLst>
      <p:ext uri="{BB962C8B-B14F-4D97-AF65-F5344CB8AC3E}">
        <p14:creationId xmlns:p14="http://schemas.microsoft.com/office/powerpoint/2010/main" val="3513704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098" name="Picture 2" descr="https://lh3.googleusercontent.com/Bl2itx0uJn_CxnSHjt5EuJc7yV5vSEaD_OZQSh1l3u3Qbuo036U-pNRfmFd-2ClsjAWUUgoWi2EIXGW_5b3JiHi7yReyMLpg1c2nLRYWr1ZItGIYLRLnCIrls8NFBt-kYOvtES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90196" y="492573"/>
            <a:ext cx="588079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674237" y="914400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Bed</a:t>
            </a:r>
          </a:p>
        </p:txBody>
      </p:sp>
    </p:spTree>
    <p:extLst>
      <p:ext uri="{BB962C8B-B14F-4D97-AF65-F5344CB8AC3E}">
        <p14:creationId xmlns:p14="http://schemas.microsoft.com/office/powerpoint/2010/main" val="354562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308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2" name="Rectangle 14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lh4.googleusercontent.com/X6nM3JOPJxrqSjSOjMLdPt0YYv_Y5j3J5Dy8lGlBMZg6phcg4mYQuzNbONGaCLo8bETh-4or_F1JAV5r0rFUYi72u8u6FL_8e9buKS0hw8-8F3FnTUC8_ft8iN0iXUGs1V_R8_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9473" y="307731"/>
            <a:ext cx="533705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6.googleusercontent.com/ly6JYBllPLTjE_3qeKavYaH2icR7xfaa87ltew77hic6-ThCy78i3dgVSS_9xqpM_db8TB3TqqssiYM3JHV9B2U0tRJ_hdNTIJzWAQgthihyp5GBR11m5l4XOmu3Fj_JG7PTMC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6043" y="417186"/>
            <a:ext cx="5455917" cy="377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Sofa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Coffee Table</a:t>
            </a:r>
          </a:p>
        </p:txBody>
      </p:sp>
    </p:spTree>
    <p:extLst>
      <p:ext uri="{BB962C8B-B14F-4D97-AF65-F5344CB8AC3E}">
        <p14:creationId xmlns:p14="http://schemas.microsoft.com/office/powerpoint/2010/main" val="400558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616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2" name="Rectangle 19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s://lh4.googleusercontent.com/b1nRgKmh3hTXNlDkmTo_tGKrWh2U8ADH7b-18zDSo3P8nWKSTQ77g2H9mczlEJhYQyGB47ygC7vnpzmgpzocPztJWteP_2kAwCNZ-yzXvdhwWOUe1L_M-gULb_smWFTADGeZe-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" y="434224"/>
            <a:ext cx="5455917" cy="37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9oMPOIZ78S4vOw8J5wx3VxMPeMdRO_M3723_bgq1Ff-UsW1x4ABVMduQz02vd__XAVH3ai8oXlPC1V9XRLAyb0pZii56OyK7H7tjZZ0CnWYn24ECcKZm1G9w6vduSglCysugHy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16043" y="697054"/>
            <a:ext cx="5455917" cy="32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3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TV</a:t>
            </a:r>
          </a:p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3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TV cabinet</a:t>
            </a:r>
          </a:p>
        </p:txBody>
      </p:sp>
    </p:spTree>
    <p:extLst>
      <p:ext uri="{BB962C8B-B14F-4D97-AF65-F5344CB8AC3E}">
        <p14:creationId xmlns:p14="http://schemas.microsoft.com/office/powerpoint/2010/main" val="150238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fr-FR" sz="5800" dirty="0"/>
              <a:t>Salle de bain</a:t>
            </a:r>
          </a:p>
        </p:txBody>
      </p:sp>
    </p:spTree>
    <p:extLst>
      <p:ext uri="{BB962C8B-B14F-4D97-AF65-F5344CB8AC3E}">
        <p14:creationId xmlns:p14="http://schemas.microsoft.com/office/powerpoint/2010/main" val="1574455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62</Words>
  <Application>Microsoft Office PowerPoint</Application>
  <PresentationFormat>Grand écran</PresentationFormat>
  <Paragraphs>27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I. Présentation de la chambre</vt:lpstr>
      <vt:lpstr>  1. En Général</vt:lpstr>
      <vt:lpstr>2. En Détail</vt:lpstr>
      <vt:lpstr>Présentation PowerPoint</vt:lpstr>
      <vt:lpstr>Présentation PowerPoint</vt:lpstr>
      <vt:lpstr>Présentation PowerPoint</vt:lpstr>
      <vt:lpstr>Salle de bain</vt:lpstr>
      <vt:lpstr>Présentation PowerPoint</vt:lpstr>
      <vt:lpstr>Présentation PowerPoint</vt:lpstr>
      <vt:lpstr>Kitchen</vt:lpstr>
      <vt:lpstr>Présentation PowerPoint</vt:lpstr>
      <vt:lpstr>Présentation PowerPoint</vt:lpstr>
      <vt:lpstr>Présentation PowerPoint</vt:lpstr>
      <vt:lpstr>II. Automation technology</vt:lpstr>
      <vt:lpstr>III. Green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Léo</dc:creator>
  <cp:lastModifiedBy>Léo</cp:lastModifiedBy>
  <cp:revision>8</cp:revision>
  <dcterms:created xsi:type="dcterms:W3CDTF">2017-03-20T15:19:06Z</dcterms:created>
  <dcterms:modified xsi:type="dcterms:W3CDTF">2017-03-20T16:10:24Z</dcterms:modified>
</cp:coreProperties>
</file>