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embeddedFontLst>
    <p:embeddedFont>
      <p:font typeface="Montserra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79B3791-1642-4FA2-9356-E3B2EEAA4CB6}">
  <a:tblStyle styleId="{D79B3791-1642-4FA2-9356-E3B2EEAA4C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C7F46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SzPts val="4800"/>
              <a:buNone/>
              <a:defRPr sz="4800"/>
            </a:lvl1pPr>
            <a:lvl2pPr lvl="1" algn="r">
              <a:spcBef>
                <a:spcPts val="0"/>
              </a:spcBef>
              <a:buSzPts val="6000"/>
              <a:buNone/>
              <a:defRPr sz="6000"/>
            </a:lvl2pPr>
            <a:lvl3pPr lvl="2" algn="r">
              <a:spcBef>
                <a:spcPts val="0"/>
              </a:spcBef>
              <a:buSzPts val="6000"/>
              <a:buNone/>
              <a:defRPr sz="6000"/>
            </a:lvl3pPr>
            <a:lvl4pPr lvl="3" algn="r">
              <a:spcBef>
                <a:spcPts val="0"/>
              </a:spcBef>
              <a:buSzPts val="6000"/>
              <a:buNone/>
              <a:defRPr sz="6000"/>
            </a:lvl4pPr>
            <a:lvl5pPr lvl="4" algn="r">
              <a:spcBef>
                <a:spcPts val="0"/>
              </a:spcBef>
              <a:buSzPts val="6000"/>
              <a:buNone/>
              <a:defRPr sz="6000"/>
            </a:lvl5pPr>
            <a:lvl6pPr lvl="5" algn="r">
              <a:spcBef>
                <a:spcPts val="0"/>
              </a:spcBef>
              <a:buSzPts val="6000"/>
              <a:buNone/>
              <a:defRPr sz="6000"/>
            </a:lvl6pPr>
            <a:lvl7pPr lvl="6" algn="r">
              <a:spcBef>
                <a:spcPts val="0"/>
              </a:spcBef>
              <a:buSzPts val="6000"/>
              <a:buNone/>
              <a:defRPr sz="6000"/>
            </a:lvl7pPr>
            <a:lvl8pPr lvl="7" algn="r">
              <a:spcBef>
                <a:spcPts val="0"/>
              </a:spcBef>
              <a:buSzPts val="6000"/>
              <a:buNone/>
              <a:defRPr sz="6000"/>
            </a:lvl8pPr>
            <a:lvl9pPr lvl="8" algn="r">
              <a:spcBef>
                <a:spcPts val="0"/>
              </a:spcBef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208125" y="5619450"/>
            <a:ext cx="22500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4ECDC4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680600" y="0"/>
            <a:ext cx="346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27678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3000"/>
              <a:buChar char="▣"/>
              <a:defRPr sz="3000"/>
            </a:lvl1pPr>
            <a:lvl2pPr lvl="1" rtl="0">
              <a:spcBef>
                <a:spcPts val="0"/>
              </a:spcBef>
              <a:buSzPts val="3000"/>
              <a:buChar char="□"/>
              <a:defRPr sz="3000"/>
            </a:lvl2pPr>
            <a:lvl3pPr lvl="2" rtl="0">
              <a:spcBef>
                <a:spcPts val="0"/>
              </a:spcBef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buSzPts val="3000"/>
              <a:buChar char="○"/>
              <a:defRPr sz="3000"/>
            </a:lvl8pPr>
            <a:lvl9pPr lvl="8">
              <a:spcBef>
                <a:spcPts val="0"/>
              </a:spcBef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801025" y="1672320"/>
            <a:ext cx="1957200" cy="947980"/>
            <a:chOff x="801025" y="1367520"/>
            <a:chExt cx="1957200" cy="947980"/>
          </a:xfrm>
        </p:grpSpPr>
        <p:sp>
          <p:nvSpPr>
            <p:cNvPr id="19" name="Shape 19"/>
            <p:cNvSpPr txBox="1"/>
            <p:nvPr/>
          </p:nvSpPr>
          <p:spPr>
            <a:xfrm>
              <a:off x="801025" y="1367520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9400" b="1">
                  <a:solidFill>
                    <a:srgbClr val="454F5B"/>
                  </a:solidFill>
                </a:rPr>
                <a:t>‘’</a:t>
              </a:r>
            </a:p>
          </p:txBody>
        </p:sp>
        <p:sp>
          <p:nvSpPr>
            <p:cNvPr id="20" name="Shape 20"/>
            <p:cNvSpPr/>
            <p:nvPr/>
          </p:nvSpPr>
          <p:spPr>
            <a:xfrm>
              <a:off x="1397399" y="1543300"/>
              <a:ext cx="772200" cy="772200"/>
            </a:xfrm>
            <a:prstGeom prst="rect">
              <a:avLst/>
            </a:prstGeom>
            <a:noFill/>
            <a:ln w="76200" cap="flat" cmpd="sng">
              <a:solidFill>
                <a:srgbClr val="454F5B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360"/>
              </a:spcBef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3805198" y="57185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4ECDC4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Montserrat:400,70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183" y="2095176"/>
            <a:ext cx="3628817" cy="36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91200" y="2005725"/>
            <a:ext cx="3852600" cy="3849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5052576" y="2295788"/>
            <a:ext cx="2611162" cy="2611004"/>
            <a:chOff x="3782700" y="1538287"/>
            <a:chExt cx="1578600" cy="1578600"/>
          </a:xfrm>
        </p:grpSpPr>
        <p:sp>
          <p:nvSpPr>
            <p:cNvPr id="123" name="Shape 12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 descr="rainlak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671800" y="2123600"/>
            <a:ext cx="3800400" cy="261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Want big impact?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0">
                <a:solidFill>
                  <a:srgbClr val="FFFFFF"/>
                </a:solidFill>
              </a:rPr>
              <a:t>Use big image.</a:t>
            </a:r>
          </a:p>
        </p:txBody>
      </p:sp>
      <p:grpSp>
        <p:nvGrpSpPr>
          <p:cNvPr id="133" name="Shape 133"/>
          <p:cNvGrpSpPr/>
          <p:nvPr/>
        </p:nvGrpSpPr>
        <p:grpSpPr>
          <a:xfrm>
            <a:off x="3266419" y="2123498"/>
            <a:ext cx="2611162" cy="2611004"/>
            <a:chOff x="3782700" y="1538287"/>
            <a:chExt cx="1578600" cy="1578600"/>
          </a:xfrm>
        </p:grpSpPr>
        <p:sp>
          <p:nvSpPr>
            <p:cNvPr id="134" name="Shape 134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3" name="Shape 143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noFill/>
          <a:ln w="114300" cap="flat" cmpd="sng">
            <a:solidFill>
              <a:srgbClr val="4ECD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</a:p>
        </p:txBody>
      </p:sp>
      <p:sp>
        <p:nvSpPr>
          <p:cNvPr id="144" name="Shape 144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noFill/>
          <a:ln w="114300" cap="flat" cmpd="sng">
            <a:solidFill>
              <a:srgbClr val="C7F46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</a:p>
        </p:txBody>
      </p:sp>
      <p:sp>
        <p:nvSpPr>
          <p:cNvPr id="145" name="Shape 145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noFill/>
          <a:ln w="114300" cap="flat" cmpd="sng">
            <a:solidFill>
              <a:srgbClr val="454F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825200" y="2109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{D79B3791-1642-4FA2-9356-E3B2EEAA4CB6}</a:tableStyleId>
              </a:tblPr>
              <a:tblGrid>
                <a:gridCol w="186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3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14300" cap="flat" cmpd="sng">
                      <a:solidFill>
                        <a:srgbClr val="C7F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0" cap="flat" cmpd="sng">
                      <a:solidFill>
                        <a:srgbClr val="C7F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0" cap="flat" cmpd="sng">
                      <a:solidFill>
                        <a:srgbClr val="C7F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0" cap="flat" cmpd="sng">
                      <a:solidFill>
                        <a:srgbClr val="C7F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0" cap="flat" cmpd="sng">
                      <a:solidFill>
                        <a:srgbClr val="C7F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0" cap="flat" cmpd="sng">
                      <a:solidFill>
                        <a:srgbClr val="C7F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5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114300" cap="flat" cmpd="sng">
                      <a:solidFill>
                        <a:srgbClr val="C7F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0" cap="flat" cmpd="sng">
                      <a:solidFill>
                        <a:srgbClr val="C7F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5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114300" cap="flat" cmpd="sng">
                      <a:solidFill>
                        <a:srgbClr val="C7F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0" cap="flat" cmpd="sng">
                      <a:solidFill>
                        <a:srgbClr val="C7F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5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114300" cap="flat" cmpd="sng">
                      <a:solidFill>
                        <a:srgbClr val="C7F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0" cap="flat" cmpd="sng">
                      <a:solidFill>
                        <a:srgbClr val="C7F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0" cap="flat" cmpd="sng">
                      <a:solidFill>
                        <a:srgbClr val="C7F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0" cap="flat" cmpd="sng">
                      <a:solidFill>
                        <a:srgbClr val="C7F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0" cap="flat" cmpd="sng">
                      <a:solidFill>
                        <a:srgbClr val="C7F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384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0" cap="flat" cmpd="sng">
                      <a:solidFill>
                        <a:srgbClr val="C7F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F5B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00" y="2041188"/>
            <a:ext cx="8405951" cy="42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58" name="Shape 158"/>
          <p:cNvSpPr/>
          <p:nvPr/>
        </p:nvSpPr>
        <p:spPr>
          <a:xfrm>
            <a:off x="2128100" y="3138375"/>
            <a:ext cx="7020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</a:p>
        </p:txBody>
      </p:sp>
      <p:sp>
        <p:nvSpPr>
          <p:cNvPr id="159" name="Shape 159"/>
          <p:cNvSpPr/>
          <p:nvPr/>
        </p:nvSpPr>
        <p:spPr>
          <a:xfrm rot="8100000">
            <a:off x="4191310" y="3168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C7F464"/>
          </a:solidFill>
          <a:ln w="19050" cap="flat" cmpd="sng">
            <a:solidFill>
              <a:srgbClr val="4ECD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rot="8100000">
            <a:off x="1509035" y="3305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C7F464"/>
          </a:solidFill>
          <a:ln w="19050" cap="flat" cmpd="sng">
            <a:solidFill>
              <a:srgbClr val="4ECD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 rot="8100000">
            <a:off x="2998635" y="50377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C7F464"/>
          </a:solidFill>
          <a:ln w="19050" cap="flat" cmpd="sng">
            <a:solidFill>
              <a:srgbClr val="4ECD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 rot="8100000">
            <a:off x="4398910" y="409170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C7F464"/>
          </a:solidFill>
          <a:ln w="19050" cap="flat" cmpd="sng">
            <a:solidFill>
              <a:srgbClr val="4ECD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997660" y="36267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C7F464"/>
          </a:solidFill>
          <a:ln w="19050" cap="flat" cmpd="sng">
            <a:solidFill>
              <a:srgbClr val="4ECD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763160" y="53196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C7F464"/>
          </a:solidFill>
          <a:ln w="19050" cap="flat" cmpd="sng">
            <a:solidFill>
              <a:srgbClr val="4ECD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6"/>
            <a:ext cx="7772400" cy="2623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ubTitle" idx="4294967295"/>
          </p:nvPr>
        </p:nvSpPr>
        <p:spPr>
          <a:xfrm>
            <a:off x="2101950" y="5189150"/>
            <a:ext cx="4940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grpSp>
        <p:nvGrpSpPr>
          <p:cNvPr id="171" name="Shape 171"/>
          <p:cNvGrpSpPr/>
          <p:nvPr/>
        </p:nvGrpSpPr>
        <p:grpSpPr>
          <a:xfrm>
            <a:off x="3266419" y="2123498"/>
            <a:ext cx="2611162" cy="2611004"/>
            <a:chOff x="3782700" y="1538287"/>
            <a:chExt cx="1578600" cy="1578600"/>
          </a:xfrm>
        </p:grpSpPr>
        <p:sp>
          <p:nvSpPr>
            <p:cNvPr id="172" name="Shape 172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0" y="0"/>
            <a:ext cx="9144000" cy="22869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0" y="2284048"/>
            <a:ext cx="9144000" cy="22869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ctrTitle" idx="4294967295"/>
          </p:nvPr>
        </p:nvSpPr>
        <p:spPr>
          <a:xfrm>
            <a:off x="685800" y="330600"/>
            <a:ext cx="77724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4ECDC4"/>
                </a:solidFill>
              </a:rPr>
              <a:t>89,526,124$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4294967295"/>
          </p:nvPr>
        </p:nvSpPr>
        <p:spPr>
          <a:xfrm>
            <a:off x="685800" y="1272145"/>
            <a:ext cx="77724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685800" y="4902600"/>
            <a:ext cx="77724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4ECDC4"/>
                </a:solidFill>
              </a:rPr>
              <a:t>100%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685800" y="5844145"/>
            <a:ext cx="77724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ctrTitle" idx="4294967295"/>
          </p:nvPr>
        </p:nvSpPr>
        <p:spPr>
          <a:xfrm>
            <a:off x="685800" y="2616600"/>
            <a:ext cx="77724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C7F464"/>
                </a:solidFill>
              </a:rPr>
              <a:t>185,244</a:t>
            </a:r>
            <a:r>
              <a:rPr lang="en" sz="4800">
                <a:solidFill>
                  <a:srgbClr val="C7F464"/>
                </a:solidFill>
              </a:rPr>
              <a:t> users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4294967295"/>
          </p:nvPr>
        </p:nvSpPr>
        <p:spPr>
          <a:xfrm>
            <a:off x="685800" y="3558145"/>
            <a:ext cx="77724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699550" y="2323275"/>
            <a:ext cx="3744900" cy="778200"/>
          </a:xfrm>
          <a:prstGeom prst="rect">
            <a:avLst/>
          </a:prstGeom>
          <a:noFill/>
          <a:ln w="114300" cap="rnd" cmpd="sng">
            <a:solidFill>
              <a:srgbClr val="C7F464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first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699550" y="3695688"/>
            <a:ext cx="3744900" cy="778200"/>
          </a:xfrm>
          <a:prstGeom prst="rect">
            <a:avLst/>
          </a:prstGeom>
          <a:noFill/>
          <a:ln w="114300" cap="rnd" cmpd="sng">
            <a:solidFill>
              <a:srgbClr val="C7F464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second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699550" y="5068100"/>
            <a:ext cx="3744900" cy="778200"/>
          </a:xfrm>
          <a:prstGeom prst="rect">
            <a:avLst/>
          </a:prstGeom>
          <a:noFill/>
          <a:ln w="114300" cap="rnd" cmpd="sng">
            <a:solidFill>
              <a:srgbClr val="C7F464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last</a:t>
            </a:r>
          </a:p>
        </p:txBody>
      </p:sp>
      <p:cxnSp>
        <p:nvCxnSpPr>
          <p:cNvPr id="196" name="Shape 196"/>
          <p:cNvCxnSpPr>
            <a:stCxn id="193" idx="2"/>
            <a:endCxn id="194" idx="0"/>
          </p:cNvCxnSpPr>
          <p:nvPr/>
        </p:nvCxnSpPr>
        <p:spPr>
          <a:xfrm>
            <a:off x="4572000" y="3101475"/>
            <a:ext cx="0" cy="594300"/>
          </a:xfrm>
          <a:prstGeom prst="straightConnector1">
            <a:avLst/>
          </a:prstGeom>
          <a:noFill/>
          <a:ln w="38100" cap="rnd" cmpd="sng">
            <a:solidFill>
              <a:srgbClr val="454F5B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97" name="Shape 197"/>
          <p:cNvCxnSpPr>
            <a:stCxn id="194" idx="2"/>
            <a:endCxn id="195" idx="0"/>
          </p:cNvCxnSpPr>
          <p:nvPr/>
        </p:nvCxnSpPr>
        <p:spPr>
          <a:xfrm>
            <a:off x="4572000" y="4473888"/>
            <a:ext cx="0" cy="594300"/>
          </a:xfrm>
          <a:prstGeom prst="straightConnector1">
            <a:avLst/>
          </a:prstGeom>
          <a:noFill/>
          <a:ln w="38100" cap="rnd" cmpd="sng">
            <a:solidFill>
              <a:srgbClr val="454F5B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91200" y="2971800"/>
            <a:ext cx="2518200" cy="143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4ECDC4"/>
                </a:solidFill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2"/>
          </p:nvPr>
        </p:nvSpPr>
        <p:spPr>
          <a:xfrm>
            <a:off x="3338301" y="2971800"/>
            <a:ext cx="2518200" cy="143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4ECDC4"/>
                </a:solidFill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3"/>
          </p:nvPr>
        </p:nvSpPr>
        <p:spPr>
          <a:xfrm>
            <a:off x="5985402" y="2971800"/>
            <a:ext cx="2518200" cy="143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4ECDC4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91200" y="5334000"/>
            <a:ext cx="2518200" cy="130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4ECDC4"/>
                </a:solidFill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2"/>
          </p:nvPr>
        </p:nvSpPr>
        <p:spPr>
          <a:xfrm>
            <a:off x="3338301" y="5334000"/>
            <a:ext cx="2518200" cy="130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4ECDC4"/>
                </a:solidFill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3"/>
          </p:nvPr>
        </p:nvSpPr>
        <p:spPr>
          <a:xfrm>
            <a:off x="5985402" y="5334000"/>
            <a:ext cx="2518200" cy="130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4ECDC4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09" name="Shape 209"/>
          <p:cNvGrpSpPr/>
          <p:nvPr/>
        </p:nvGrpSpPr>
        <p:grpSpPr>
          <a:xfrm>
            <a:off x="809122" y="4412546"/>
            <a:ext cx="875649" cy="875649"/>
            <a:chOff x="3782700" y="1538287"/>
            <a:chExt cx="1578600" cy="1578600"/>
          </a:xfrm>
        </p:grpSpPr>
        <p:sp>
          <p:nvSpPr>
            <p:cNvPr id="210" name="Shape 21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4" name="Shape 214"/>
          <p:cNvGrpSpPr/>
          <p:nvPr/>
        </p:nvGrpSpPr>
        <p:grpSpPr>
          <a:xfrm>
            <a:off x="3457247" y="4412546"/>
            <a:ext cx="875649" cy="875649"/>
            <a:chOff x="3782700" y="1538287"/>
            <a:chExt cx="1578600" cy="1578600"/>
          </a:xfrm>
        </p:grpSpPr>
        <p:sp>
          <p:nvSpPr>
            <p:cNvPr id="215" name="Shape 21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6105365" y="4412546"/>
            <a:ext cx="875649" cy="875649"/>
            <a:chOff x="3782700" y="1538287"/>
            <a:chExt cx="1578600" cy="1578600"/>
          </a:xfrm>
        </p:grpSpPr>
        <p:sp>
          <p:nvSpPr>
            <p:cNvPr id="220" name="Shape 22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3457247" y="2068171"/>
            <a:ext cx="875649" cy="875649"/>
            <a:chOff x="3782700" y="1538287"/>
            <a:chExt cx="1578600" cy="1578600"/>
          </a:xfrm>
        </p:grpSpPr>
        <p:sp>
          <p:nvSpPr>
            <p:cNvPr id="225" name="Shape 22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9" name="Shape 229"/>
          <p:cNvGrpSpPr/>
          <p:nvPr/>
        </p:nvGrpSpPr>
        <p:grpSpPr>
          <a:xfrm>
            <a:off x="6105365" y="2068171"/>
            <a:ext cx="875649" cy="875649"/>
            <a:chOff x="3782700" y="1538287"/>
            <a:chExt cx="1578600" cy="1578600"/>
          </a:xfrm>
        </p:grpSpPr>
        <p:sp>
          <p:nvSpPr>
            <p:cNvPr id="230" name="Shape 23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809122" y="2068171"/>
            <a:ext cx="875649" cy="875649"/>
            <a:chOff x="3782700" y="1538287"/>
            <a:chExt cx="1578600" cy="1578600"/>
          </a:xfrm>
        </p:grpSpPr>
        <p:sp>
          <p:nvSpPr>
            <p:cNvPr id="235" name="Shape 23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1061139" y="2351325"/>
            <a:ext cx="371623" cy="309362"/>
            <a:chOff x="1244325" y="314425"/>
            <a:chExt cx="444525" cy="370050"/>
          </a:xfrm>
        </p:grpSpPr>
        <p:sp>
          <p:nvSpPr>
            <p:cNvPr id="240" name="Shape 2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069300" y="4711749"/>
            <a:ext cx="355300" cy="312413"/>
            <a:chOff x="1928175" y="312600"/>
            <a:chExt cx="425000" cy="373700"/>
          </a:xfrm>
        </p:grpSpPr>
        <p:sp>
          <p:nvSpPr>
            <p:cNvPr id="243" name="Shape 24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5" name="Shape 245"/>
          <p:cNvSpPr/>
          <p:nvPr/>
        </p:nvSpPr>
        <p:spPr>
          <a:xfrm>
            <a:off x="3701604" y="4715823"/>
            <a:ext cx="386922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6" name="Shape 246"/>
          <p:cNvGrpSpPr/>
          <p:nvPr/>
        </p:nvGrpSpPr>
        <p:grpSpPr>
          <a:xfrm>
            <a:off x="6357898" y="4682642"/>
            <a:ext cx="370599" cy="370620"/>
            <a:chOff x="570875" y="4322250"/>
            <a:chExt cx="443300" cy="443325"/>
          </a:xfrm>
        </p:grpSpPr>
        <p:sp>
          <p:nvSpPr>
            <p:cNvPr id="247" name="Shape 2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1" name="Shape 251"/>
          <p:cNvGrpSpPr/>
          <p:nvPr/>
        </p:nvGrpSpPr>
        <p:grpSpPr>
          <a:xfrm>
            <a:off x="3716932" y="2383309"/>
            <a:ext cx="356303" cy="360400"/>
            <a:chOff x="5297950" y="1632050"/>
            <a:chExt cx="426200" cy="431100"/>
          </a:xfrm>
        </p:grpSpPr>
        <p:sp>
          <p:nvSpPr>
            <p:cNvPr id="252" name="Shape 252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4" name="Shape 254"/>
          <p:cNvGrpSpPr/>
          <p:nvPr/>
        </p:nvGrpSpPr>
        <p:grpSpPr>
          <a:xfrm>
            <a:off x="6391588" y="2343166"/>
            <a:ext cx="303217" cy="325685"/>
            <a:chOff x="611175" y="2326900"/>
            <a:chExt cx="362700" cy="389575"/>
          </a:xfrm>
        </p:grpSpPr>
        <p:sp>
          <p:nvSpPr>
            <p:cNvPr id="255" name="Shape 255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Instructions for use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691200" y="2260525"/>
            <a:ext cx="3669300" cy="29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EDIT IN GOOGLE SLIDES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You have to be signed in to your Google account.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600"/>
              </a:spcBef>
              <a:buNone/>
            </a:pP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4857053" y="2260525"/>
            <a:ext cx="3829500" cy="29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Presentation design slide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91200" y="5201325"/>
            <a:ext cx="7995600" cy="82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More info on how to use this template at </a:t>
            </a:r>
            <a:r>
              <a:rPr lang="en" sz="1200" b="1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This template is free to use under </a:t>
            </a:r>
            <a:r>
              <a:rPr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Creative Commons Attribution license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5381950" y="653113"/>
            <a:ext cx="2766776" cy="5551776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454F5B"/>
          </a:solidFill>
          <a:ln w="28575" cap="flat" cmpd="sng">
            <a:solidFill>
              <a:srgbClr val="73849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4294967295"/>
          </p:nvPr>
        </p:nvSpPr>
        <p:spPr>
          <a:xfrm>
            <a:off x="828475" y="3774325"/>
            <a:ext cx="4043400" cy="197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/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  <p:sp>
        <p:nvSpPr>
          <p:cNvPr id="271" name="Shape 271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grpSp>
        <p:nvGrpSpPr>
          <p:cNvPr id="272" name="Shape 272"/>
          <p:cNvGrpSpPr/>
          <p:nvPr/>
        </p:nvGrpSpPr>
        <p:grpSpPr>
          <a:xfrm>
            <a:off x="930664" y="2945837"/>
            <a:ext cx="807770" cy="807770"/>
            <a:chOff x="3782700" y="1538287"/>
            <a:chExt cx="1578600" cy="1578600"/>
          </a:xfrm>
        </p:grpSpPr>
        <p:sp>
          <p:nvSpPr>
            <p:cNvPr id="273" name="Shape 27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1120656" y="3191466"/>
            <a:ext cx="427781" cy="316489"/>
            <a:chOff x="5255200" y="3006475"/>
            <a:chExt cx="511700" cy="378575"/>
          </a:xfrm>
        </p:grpSpPr>
        <p:sp>
          <p:nvSpPr>
            <p:cNvPr id="278" name="Shape 27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5523468" y="839913"/>
            <a:ext cx="2483749" cy="5226870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54F5B"/>
          </a:solidFill>
          <a:ln w="28575" cap="flat" cmpd="sng">
            <a:solidFill>
              <a:srgbClr val="73849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4294967295"/>
          </p:nvPr>
        </p:nvSpPr>
        <p:spPr>
          <a:xfrm>
            <a:off x="828475" y="3774325"/>
            <a:ext cx="4043400" cy="197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/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  <p:grpSp>
        <p:nvGrpSpPr>
          <p:cNvPr id="287" name="Shape 287"/>
          <p:cNvGrpSpPr/>
          <p:nvPr/>
        </p:nvGrpSpPr>
        <p:grpSpPr>
          <a:xfrm>
            <a:off x="930664" y="2945837"/>
            <a:ext cx="807770" cy="807770"/>
            <a:chOff x="3782700" y="1538287"/>
            <a:chExt cx="1578600" cy="1578600"/>
          </a:xfrm>
        </p:grpSpPr>
        <p:sp>
          <p:nvSpPr>
            <p:cNvPr id="288" name="Shape 28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2" name="Shape 292"/>
          <p:cNvGrpSpPr/>
          <p:nvPr/>
        </p:nvGrpSpPr>
        <p:grpSpPr>
          <a:xfrm>
            <a:off x="1120656" y="3191466"/>
            <a:ext cx="427781" cy="316489"/>
            <a:chOff x="5255200" y="3006475"/>
            <a:chExt cx="511700" cy="378575"/>
          </a:xfrm>
        </p:grpSpPr>
        <p:sp>
          <p:nvSpPr>
            <p:cNvPr id="293" name="Shape 29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4788350" y="714030"/>
            <a:ext cx="3839439" cy="5429937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54F5B"/>
          </a:solidFill>
          <a:ln w="28575" cap="flat" cmpd="sng">
            <a:solidFill>
              <a:srgbClr val="73849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4294967295"/>
          </p:nvPr>
        </p:nvSpPr>
        <p:spPr>
          <a:xfrm>
            <a:off x="828475" y="3774325"/>
            <a:ext cx="4043400" cy="197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/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  <p:grpSp>
        <p:nvGrpSpPr>
          <p:cNvPr id="302" name="Shape 302"/>
          <p:cNvGrpSpPr/>
          <p:nvPr/>
        </p:nvGrpSpPr>
        <p:grpSpPr>
          <a:xfrm>
            <a:off x="930664" y="2945837"/>
            <a:ext cx="807770" cy="807770"/>
            <a:chOff x="3782700" y="1538287"/>
            <a:chExt cx="1578600" cy="1578600"/>
          </a:xfrm>
        </p:grpSpPr>
        <p:sp>
          <p:nvSpPr>
            <p:cNvPr id="303" name="Shape 30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120656" y="3191466"/>
            <a:ext cx="427781" cy="316489"/>
            <a:chOff x="5255200" y="3006475"/>
            <a:chExt cx="511700" cy="378575"/>
          </a:xfrm>
        </p:grpSpPr>
        <p:sp>
          <p:nvSpPr>
            <p:cNvPr id="308" name="Shape 30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3220988" y="744013"/>
            <a:ext cx="5140316" cy="400179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54F5B"/>
          </a:solidFill>
          <a:ln w="28575" cap="flat" cmpd="sng">
            <a:solidFill>
              <a:srgbClr val="73849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432250" y="9565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4294967295"/>
          </p:nvPr>
        </p:nvSpPr>
        <p:spPr>
          <a:xfrm>
            <a:off x="828475" y="4307725"/>
            <a:ext cx="7512900" cy="197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/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  <p:grpSp>
        <p:nvGrpSpPr>
          <p:cNvPr id="317" name="Shape 317"/>
          <p:cNvGrpSpPr/>
          <p:nvPr/>
        </p:nvGrpSpPr>
        <p:grpSpPr>
          <a:xfrm>
            <a:off x="930664" y="4088837"/>
            <a:ext cx="807770" cy="807770"/>
            <a:chOff x="3782700" y="1538287"/>
            <a:chExt cx="1578600" cy="1578600"/>
          </a:xfrm>
        </p:grpSpPr>
        <p:sp>
          <p:nvSpPr>
            <p:cNvPr id="318" name="Shape 31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1120656" y="4334466"/>
            <a:ext cx="427781" cy="316489"/>
            <a:chOff x="5255200" y="3006475"/>
            <a:chExt cx="511700" cy="378575"/>
          </a:xfrm>
        </p:grpSpPr>
        <p:sp>
          <p:nvSpPr>
            <p:cNvPr id="323" name="Shape 32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ctrTitle" idx="4294967295"/>
          </p:nvPr>
        </p:nvSpPr>
        <p:spPr>
          <a:xfrm>
            <a:off x="582500" y="1650475"/>
            <a:ext cx="6746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4ECDC4"/>
                </a:solidFill>
              </a:rPr>
              <a:t>Thanks!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subTitle" idx="4294967295"/>
          </p:nvPr>
        </p:nvSpPr>
        <p:spPr>
          <a:xfrm>
            <a:off x="701982" y="2917881"/>
            <a:ext cx="5025300" cy="8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/>
              <a:t>Any questions?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4294967295"/>
          </p:nvPr>
        </p:nvSpPr>
        <p:spPr>
          <a:xfrm>
            <a:off x="701975" y="4598650"/>
            <a:ext cx="6665100" cy="189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454F5B"/>
                </a:solidFill>
              </a:rPr>
              <a:t>You can find me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454F5B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454F5B"/>
                </a:solidFill>
              </a:rPr>
              <a:t>user@mail.me</a:t>
            </a:r>
          </a:p>
        </p:txBody>
      </p:sp>
      <p:sp>
        <p:nvSpPr>
          <p:cNvPr id="333" name="Shape 333"/>
          <p:cNvSpPr/>
          <p:nvPr/>
        </p:nvSpPr>
        <p:spPr>
          <a:xfrm>
            <a:off x="813273" y="4100264"/>
            <a:ext cx="1533600" cy="1377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54F5B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Char char="▣"/>
            </a:pPr>
            <a:r>
              <a:rPr lang="en" sz="2400">
                <a:solidFill>
                  <a:srgbClr val="454F5B"/>
                </a:solidFill>
              </a:rPr>
              <a:t>Presentation template by </a:t>
            </a:r>
            <a:r>
              <a:rPr lang="en" sz="2400" u="sng">
                <a:solidFill>
                  <a:srgbClr val="454F5B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C7F464"/>
              </a:buClr>
              <a:buSzPts val="2400"/>
              <a:buChar char="▣"/>
            </a:pPr>
            <a:r>
              <a:rPr lang="en" sz="2400">
                <a:solidFill>
                  <a:srgbClr val="454F5B"/>
                </a:solidFill>
              </a:rPr>
              <a:t>Photographs by </a:t>
            </a:r>
            <a:r>
              <a:rPr lang="en" sz="2400" u="sng">
                <a:solidFill>
                  <a:srgbClr val="454F5B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91200" y="1929325"/>
            <a:ext cx="7995600" cy="322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ts val="1800"/>
              <a:buChar char="▣"/>
            </a:pPr>
            <a:r>
              <a:rPr lang="en" sz="1800"/>
              <a:t>Titles &amp; Body copy: </a:t>
            </a:r>
            <a:r>
              <a:rPr lang="en" sz="1800" b="1"/>
              <a:t>Montserrat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https://www.google.com/fonts#UsePlace:use/Collection:Montserrat:400,700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Grey </a:t>
            </a:r>
            <a:r>
              <a:rPr lang="en" sz="1800" b="1">
                <a:solidFill>
                  <a:srgbClr val="454F5B"/>
                </a:solidFill>
              </a:rPr>
              <a:t>#454f5b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Light grey </a:t>
            </a:r>
            <a:r>
              <a:rPr lang="en" sz="1800" b="1">
                <a:solidFill>
                  <a:srgbClr val="738498"/>
                </a:solidFill>
              </a:rPr>
              <a:t>#738498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Neon green </a:t>
            </a:r>
            <a:r>
              <a:rPr lang="en" sz="1800" b="1">
                <a:solidFill>
                  <a:srgbClr val="C7F464"/>
                </a:solidFill>
              </a:rPr>
              <a:t>#c7f464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ts val="1800"/>
              <a:buChar char="▣"/>
            </a:pPr>
            <a:r>
              <a:rPr lang="en" sz="1800"/>
              <a:t>Aqua </a:t>
            </a:r>
            <a:r>
              <a:rPr lang="en" sz="1800" b="1">
                <a:solidFill>
                  <a:srgbClr val="4ECDC4"/>
                </a:solidFill>
              </a:rPr>
              <a:t>#4ecdc4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691200" y="6070200"/>
            <a:ext cx="81492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2125" y="3561063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Shape 352"/>
          <p:cNvGrpSpPr/>
          <p:nvPr/>
        </p:nvGrpSpPr>
        <p:grpSpPr>
          <a:xfrm>
            <a:off x="358968" y="1254338"/>
            <a:ext cx="347107" cy="438984"/>
            <a:chOff x="584925" y="238125"/>
            <a:chExt cx="415200" cy="525100"/>
          </a:xfrm>
        </p:grpSpPr>
        <p:sp>
          <p:nvSpPr>
            <p:cNvPr id="353" name="Shape 35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910227" y="1318125"/>
            <a:ext cx="371623" cy="309362"/>
            <a:chOff x="1244325" y="314425"/>
            <a:chExt cx="444525" cy="370050"/>
          </a:xfrm>
        </p:grpSpPr>
        <p:sp>
          <p:nvSpPr>
            <p:cNvPr id="360" name="Shape 36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63" name="Shape 36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5" name="Shape 365"/>
          <p:cNvSpPr/>
          <p:nvPr/>
        </p:nvSpPr>
        <p:spPr>
          <a:xfrm>
            <a:off x="2077702" y="1305385"/>
            <a:ext cx="290970" cy="334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661148" y="1306410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7" name="Shape 367"/>
          <p:cNvGrpSpPr/>
          <p:nvPr/>
        </p:nvGrpSpPr>
        <p:grpSpPr>
          <a:xfrm>
            <a:off x="3145963" y="1300276"/>
            <a:ext cx="408386" cy="345080"/>
            <a:chOff x="3918650" y="293075"/>
            <a:chExt cx="488500" cy="412775"/>
          </a:xfrm>
        </p:grpSpPr>
        <p:sp>
          <p:nvSpPr>
            <p:cNvPr id="368" name="Shape 36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3745730" y="1274235"/>
            <a:ext cx="335905" cy="397142"/>
            <a:chOff x="4636075" y="261925"/>
            <a:chExt cx="401800" cy="475050"/>
          </a:xfrm>
        </p:grpSpPr>
        <p:sp>
          <p:nvSpPr>
            <p:cNvPr id="372" name="Shape 372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6" name="Shape 376"/>
          <p:cNvSpPr/>
          <p:nvPr/>
        </p:nvSpPr>
        <p:spPr>
          <a:xfrm>
            <a:off x="4284931" y="1304863"/>
            <a:ext cx="384894" cy="33590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7" name="Shape 377"/>
          <p:cNvGrpSpPr/>
          <p:nvPr/>
        </p:nvGrpSpPr>
        <p:grpSpPr>
          <a:xfrm>
            <a:off x="4872282" y="1307424"/>
            <a:ext cx="336908" cy="330262"/>
            <a:chOff x="5983625" y="301625"/>
            <a:chExt cx="403000" cy="395050"/>
          </a:xfrm>
        </p:grpSpPr>
        <p:sp>
          <p:nvSpPr>
            <p:cNvPr id="378" name="Shape 37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5438358" y="1304853"/>
            <a:ext cx="331808" cy="331307"/>
            <a:chOff x="6660750" y="298550"/>
            <a:chExt cx="396900" cy="396300"/>
          </a:xfrm>
        </p:grpSpPr>
        <p:sp>
          <p:nvSpPr>
            <p:cNvPr id="399" name="Shape 3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358968" y="1826538"/>
            <a:ext cx="347107" cy="420111"/>
            <a:chOff x="584925" y="922575"/>
            <a:chExt cx="415200" cy="502525"/>
          </a:xfrm>
        </p:grpSpPr>
        <p:sp>
          <p:nvSpPr>
            <p:cNvPr id="402" name="Shape 402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912275" y="1816841"/>
            <a:ext cx="367547" cy="437980"/>
            <a:chOff x="1246775" y="910975"/>
            <a:chExt cx="439650" cy="523900"/>
          </a:xfrm>
        </p:grpSpPr>
        <p:sp>
          <p:nvSpPr>
            <p:cNvPr id="406" name="Shape 406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1480400" y="1887274"/>
            <a:ext cx="358351" cy="298118"/>
            <a:chOff x="1926350" y="995225"/>
            <a:chExt cx="428650" cy="356600"/>
          </a:xfrm>
        </p:grpSpPr>
        <p:sp>
          <p:nvSpPr>
            <p:cNvPr id="410" name="Shape 41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4" name="Shape 414"/>
          <p:cNvSpPr/>
          <p:nvPr/>
        </p:nvSpPr>
        <p:spPr>
          <a:xfrm>
            <a:off x="2048085" y="1862288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3180804" y="1882206"/>
            <a:ext cx="338956" cy="30831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3755576" y="1885258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8" name="Shape 418"/>
          <p:cNvGrpSpPr/>
          <p:nvPr/>
        </p:nvGrpSpPr>
        <p:grpSpPr>
          <a:xfrm>
            <a:off x="4302631" y="1864827"/>
            <a:ext cx="349155" cy="349657"/>
            <a:chOff x="5302225" y="968375"/>
            <a:chExt cx="417650" cy="418250"/>
          </a:xfrm>
        </p:grpSpPr>
        <p:sp>
          <p:nvSpPr>
            <p:cNvPr id="419" name="Shape 41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824295" y="1825514"/>
            <a:ext cx="432881" cy="421637"/>
            <a:chOff x="5926225" y="921350"/>
            <a:chExt cx="517800" cy="504350"/>
          </a:xfrm>
        </p:grpSpPr>
        <p:sp>
          <p:nvSpPr>
            <p:cNvPr id="422" name="Shape 42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5402118" y="1833686"/>
            <a:ext cx="404290" cy="405314"/>
            <a:chOff x="6617400" y="931125"/>
            <a:chExt cx="483600" cy="484825"/>
          </a:xfrm>
        </p:grpSpPr>
        <p:sp>
          <p:nvSpPr>
            <p:cNvPr id="425" name="Shape 425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337525" y="2463048"/>
            <a:ext cx="389994" cy="273623"/>
            <a:chOff x="559275" y="1683950"/>
            <a:chExt cx="466500" cy="327300"/>
          </a:xfrm>
        </p:grpSpPr>
        <p:sp>
          <p:nvSpPr>
            <p:cNvPr id="428" name="Shape 42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901052" y="2408958"/>
            <a:ext cx="389994" cy="381822"/>
            <a:chOff x="1233350" y="1619250"/>
            <a:chExt cx="466500" cy="456725"/>
          </a:xfrm>
        </p:grpSpPr>
        <p:sp>
          <p:nvSpPr>
            <p:cNvPr id="431" name="Shape 43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1476826" y="2417109"/>
            <a:ext cx="365499" cy="365499"/>
            <a:chOff x="1922075" y="1629000"/>
            <a:chExt cx="437200" cy="437200"/>
          </a:xfrm>
        </p:grpSpPr>
        <p:sp>
          <p:nvSpPr>
            <p:cNvPr id="436" name="Shape 4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2038827" y="2415584"/>
            <a:ext cx="368551" cy="368551"/>
            <a:chOff x="2594325" y="1627175"/>
            <a:chExt cx="440850" cy="440850"/>
          </a:xfrm>
        </p:grpSpPr>
        <p:sp>
          <p:nvSpPr>
            <p:cNvPr id="439" name="Shape 4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2618782" y="2431981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3200595" y="2388017"/>
            <a:ext cx="299121" cy="423685"/>
            <a:chOff x="3984000" y="1594200"/>
            <a:chExt cx="357800" cy="506800"/>
          </a:xfrm>
        </p:grpSpPr>
        <p:sp>
          <p:nvSpPr>
            <p:cNvPr id="444" name="Shape 444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3716637" y="2478869"/>
            <a:ext cx="394090" cy="241980"/>
            <a:chOff x="4601275" y="1702875"/>
            <a:chExt cx="471400" cy="289450"/>
          </a:xfrm>
        </p:grpSpPr>
        <p:sp>
          <p:nvSpPr>
            <p:cNvPr id="447" name="Shape 4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4299057" y="2419659"/>
            <a:ext cx="356303" cy="360400"/>
            <a:chOff x="5297950" y="1632050"/>
            <a:chExt cx="426200" cy="431100"/>
          </a:xfrm>
        </p:grpSpPr>
        <p:sp>
          <p:nvSpPr>
            <p:cNvPr id="453" name="Shape 453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56" name="Shape 45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5408764" y="2404360"/>
            <a:ext cx="401719" cy="366502"/>
            <a:chOff x="6625350" y="1613750"/>
            <a:chExt cx="480525" cy="438400"/>
          </a:xfrm>
        </p:grpSpPr>
        <p:sp>
          <p:nvSpPr>
            <p:cNvPr id="462" name="Shape 462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380913" y="3000554"/>
            <a:ext cx="303217" cy="325685"/>
            <a:chOff x="611175" y="2326900"/>
            <a:chExt cx="362700" cy="389575"/>
          </a:xfrm>
        </p:grpSpPr>
        <p:sp>
          <p:nvSpPr>
            <p:cNvPr id="468" name="Shape 46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2" name="Shape 472"/>
          <p:cNvSpPr/>
          <p:nvPr/>
        </p:nvSpPr>
        <p:spPr>
          <a:xfrm>
            <a:off x="936309" y="3003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1499857" y="3003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063406" y="3003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5" name="Shape 475"/>
          <p:cNvGrpSpPr/>
          <p:nvPr/>
        </p:nvGrpSpPr>
        <p:grpSpPr>
          <a:xfrm>
            <a:off x="2701378" y="2948492"/>
            <a:ext cx="170502" cy="425733"/>
            <a:chOff x="3386850" y="2264625"/>
            <a:chExt cx="203950" cy="509250"/>
          </a:xfrm>
        </p:grpSpPr>
        <p:sp>
          <p:nvSpPr>
            <p:cNvPr id="476" name="Shape 476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3843751" y="3002602"/>
            <a:ext cx="139863" cy="317513"/>
            <a:chOff x="4753325" y="2329350"/>
            <a:chExt cx="167300" cy="379800"/>
          </a:xfrm>
        </p:grpSpPr>
        <p:sp>
          <p:nvSpPr>
            <p:cNvPr id="479" name="Shape 47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3277654" y="2950519"/>
            <a:ext cx="145004" cy="421658"/>
            <a:chOff x="4076175" y="2267050"/>
            <a:chExt cx="173450" cy="504375"/>
          </a:xfrm>
        </p:grpSpPr>
        <p:sp>
          <p:nvSpPr>
            <p:cNvPr id="482" name="Shape 482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4" name="Shape 484"/>
          <p:cNvSpPr/>
          <p:nvPr/>
        </p:nvSpPr>
        <p:spPr>
          <a:xfrm>
            <a:off x="4317599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5" name="Shape 485"/>
          <p:cNvGrpSpPr/>
          <p:nvPr/>
        </p:nvGrpSpPr>
        <p:grpSpPr>
          <a:xfrm>
            <a:off x="4865134" y="3001055"/>
            <a:ext cx="351204" cy="324661"/>
            <a:chOff x="5975075" y="2327500"/>
            <a:chExt cx="420100" cy="388350"/>
          </a:xfrm>
        </p:grpSpPr>
        <p:sp>
          <p:nvSpPr>
            <p:cNvPr id="486" name="Shape 48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5496544" y="2991358"/>
            <a:ext cx="215437" cy="351204"/>
            <a:chOff x="6730350" y="2315900"/>
            <a:chExt cx="257700" cy="420100"/>
          </a:xfrm>
        </p:grpSpPr>
        <p:sp>
          <p:nvSpPr>
            <p:cNvPr id="489" name="Shape 4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477889" y="3527840"/>
            <a:ext cx="109265" cy="398166"/>
            <a:chOff x="727175" y="2957625"/>
            <a:chExt cx="130700" cy="476275"/>
          </a:xfrm>
        </p:grpSpPr>
        <p:sp>
          <p:nvSpPr>
            <p:cNvPr id="495" name="Shape 495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7" name="Shape 497"/>
          <p:cNvSpPr/>
          <p:nvPr/>
        </p:nvSpPr>
        <p:spPr>
          <a:xfrm>
            <a:off x="1492208" y="3512114"/>
            <a:ext cx="334860" cy="429809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972049" y="3512114"/>
            <a:ext cx="248083" cy="429809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9" name="Shape 499"/>
          <p:cNvGrpSpPr/>
          <p:nvPr/>
        </p:nvGrpSpPr>
        <p:grpSpPr>
          <a:xfrm>
            <a:off x="2029631" y="3540589"/>
            <a:ext cx="386943" cy="372647"/>
            <a:chOff x="2583325" y="2972875"/>
            <a:chExt cx="462850" cy="445750"/>
          </a:xfrm>
        </p:grpSpPr>
        <p:sp>
          <p:nvSpPr>
            <p:cNvPr id="500" name="Shape 50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2579886" y="3596246"/>
            <a:ext cx="413486" cy="261355"/>
            <a:chOff x="3241525" y="3039450"/>
            <a:chExt cx="494600" cy="312625"/>
          </a:xfrm>
        </p:grpSpPr>
        <p:sp>
          <p:nvSpPr>
            <p:cNvPr id="503" name="Shape 503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5" name="Shape 505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6" name="Shape 506"/>
          <p:cNvGrpSpPr/>
          <p:nvPr/>
        </p:nvGrpSpPr>
        <p:grpSpPr>
          <a:xfrm>
            <a:off x="4263318" y="3568679"/>
            <a:ext cx="427781" cy="316489"/>
            <a:chOff x="5255200" y="3006475"/>
            <a:chExt cx="511700" cy="378575"/>
          </a:xfrm>
        </p:grpSpPr>
        <p:sp>
          <p:nvSpPr>
            <p:cNvPr id="507" name="Shape 50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3177104" y="3550308"/>
            <a:ext cx="346104" cy="353231"/>
            <a:chOff x="3955900" y="2984500"/>
            <a:chExt cx="414000" cy="422525"/>
          </a:xfrm>
        </p:grpSpPr>
        <p:sp>
          <p:nvSpPr>
            <p:cNvPr id="510" name="Shape 51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3" name="Shape 513"/>
          <p:cNvSpPr/>
          <p:nvPr/>
        </p:nvSpPr>
        <p:spPr>
          <a:xfrm>
            <a:off x="341117" y="4138448"/>
            <a:ext cx="386922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4906165" y="3533036"/>
            <a:ext cx="269526" cy="38796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5472049" y="3545187"/>
            <a:ext cx="264427" cy="375719"/>
            <a:chOff x="6701050" y="2978375"/>
            <a:chExt cx="316300" cy="449425"/>
          </a:xfrm>
        </p:grpSpPr>
        <p:sp>
          <p:nvSpPr>
            <p:cNvPr id="516" name="Shape 516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907677" y="4163848"/>
            <a:ext cx="376743" cy="253204"/>
            <a:chOff x="1241275" y="3718400"/>
            <a:chExt cx="450650" cy="302875"/>
          </a:xfrm>
        </p:grpSpPr>
        <p:sp>
          <p:nvSpPr>
            <p:cNvPr id="519" name="Shape 51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1476324" y="4144453"/>
            <a:ext cx="366502" cy="292496"/>
            <a:chOff x="1921475" y="3695200"/>
            <a:chExt cx="438400" cy="349875"/>
          </a:xfrm>
        </p:grpSpPr>
        <p:sp>
          <p:nvSpPr>
            <p:cNvPr id="524" name="Shape 524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2043425" y="4139855"/>
            <a:ext cx="359355" cy="301190"/>
            <a:chOff x="2599825" y="3689700"/>
            <a:chExt cx="429850" cy="360275"/>
          </a:xfrm>
        </p:grpSpPr>
        <p:sp>
          <p:nvSpPr>
            <p:cNvPr id="528" name="Shape 52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2624299" y="4108714"/>
            <a:ext cx="324661" cy="338956"/>
            <a:chOff x="3294650" y="3652450"/>
            <a:chExt cx="388350" cy="405450"/>
          </a:xfrm>
        </p:grpSpPr>
        <p:sp>
          <p:nvSpPr>
            <p:cNvPr id="531" name="Shape 53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3160781" y="4151601"/>
            <a:ext cx="378750" cy="277698"/>
            <a:chOff x="3936375" y="3703750"/>
            <a:chExt cx="453050" cy="332175"/>
          </a:xfrm>
        </p:grpSpPr>
        <p:sp>
          <p:nvSpPr>
            <p:cNvPr id="535" name="Shape 535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3724307" y="4151601"/>
            <a:ext cx="378750" cy="277698"/>
            <a:chOff x="4610450" y="3703750"/>
            <a:chExt cx="453050" cy="332175"/>
          </a:xfrm>
        </p:grpSpPr>
        <p:sp>
          <p:nvSpPr>
            <p:cNvPr id="541" name="Shape 5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4301106" y="4123532"/>
            <a:ext cx="352207" cy="333836"/>
            <a:chOff x="5300400" y="3670175"/>
            <a:chExt cx="421300" cy="399325"/>
          </a:xfrm>
        </p:grpSpPr>
        <p:sp>
          <p:nvSpPr>
            <p:cNvPr id="544" name="Shape 544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9" name="Shape 549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0" name="Shape 550"/>
          <p:cNvGrpSpPr/>
          <p:nvPr/>
        </p:nvGrpSpPr>
        <p:grpSpPr>
          <a:xfrm>
            <a:off x="5433259" y="4119435"/>
            <a:ext cx="342008" cy="342029"/>
            <a:chOff x="6654650" y="3665275"/>
            <a:chExt cx="409100" cy="409125"/>
          </a:xfrm>
        </p:grpSpPr>
        <p:sp>
          <p:nvSpPr>
            <p:cNvPr id="551" name="Shape 55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347223" y="4668667"/>
            <a:ext cx="370599" cy="370620"/>
            <a:chOff x="570875" y="4322250"/>
            <a:chExt cx="443300" cy="443325"/>
          </a:xfrm>
        </p:grpSpPr>
        <p:sp>
          <p:nvSpPr>
            <p:cNvPr id="554" name="Shape 55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8" name="Shape 558"/>
          <p:cNvSpPr/>
          <p:nvPr/>
        </p:nvSpPr>
        <p:spPr>
          <a:xfrm>
            <a:off x="895469" y="4740789"/>
            <a:ext cx="401238" cy="22666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9" name="Shape 559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60" name="Shape 56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2064346" y="4646722"/>
            <a:ext cx="318014" cy="414510"/>
            <a:chOff x="2624850" y="4296000"/>
            <a:chExt cx="380400" cy="495825"/>
          </a:xfrm>
        </p:grpSpPr>
        <p:sp>
          <p:nvSpPr>
            <p:cNvPr id="564" name="Shape 564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7" name="Shape 567"/>
          <p:cNvSpPr/>
          <p:nvPr/>
        </p:nvSpPr>
        <p:spPr>
          <a:xfrm>
            <a:off x="3180303" y="4684127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2616754" y="4705571"/>
            <a:ext cx="339959" cy="29709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3742304" y="4682601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4280686" y="4687560"/>
            <a:ext cx="393045" cy="332833"/>
            <a:chOff x="5275975" y="4344850"/>
            <a:chExt cx="470150" cy="398125"/>
          </a:xfrm>
        </p:grpSpPr>
        <p:sp>
          <p:nvSpPr>
            <p:cNvPr id="571" name="Shape 57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4" name="Shape 574"/>
          <p:cNvSpPr/>
          <p:nvPr/>
        </p:nvSpPr>
        <p:spPr>
          <a:xfrm>
            <a:off x="4864301" y="4677502"/>
            <a:ext cx="353252" cy="353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5" name="Shape 575"/>
          <p:cNvGrpSpPr/>
          <p:nvPr/>
        </p:nvGrpSpPr>
        <p:grpSpPr>
          <a:xfrm>
            <a:off x="5423039" y="4660516"/>
            <a:ext cx="362448" cy="386922"/>
            <a:chOff x="6642425" y="4312500"/>
            <a:chExt cx="433550" cy="462825"/>
          </a:xfrm>
        </p:grpSpPr>
        <p:sp>
          <p:nvSpPr>
            <p:cNvPr id="576" name="Shape 576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299775" y="5280343"/>
            <a:ext cx="465527" cy="274647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910227" y="5234764"/>
            <a:ext cx="371623" cy="365499"/>
            <a:chOff x="1244325" y="4999400"/>
            <a:chExt cx="444525" cy="437200"/>
          </a:xfrm>
        </p:grpSpPr>
        <p:sp>
          <p:nvSpPr>
            <p:cNvPr id="581" name="Shape 58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1506943" y="5223018"/>
            <a:ext cx="305265" cy="388970"/>
            <a:chOff x="1958100" y="4985350"/>
            <a:chExt cx="365150" cy="465275"/>
          </a:xfrm>
        </p:grpSpPr>
        <p:sp>
          <p:nvSpPr>
            <p:cNvPr id="587" name="Shape 58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91" name="Shape 59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2577336" y="5245486"/>
            <a:ext cx="418585" cy="344056"/>
            <a:chOff x="3238475" y="5012225"/>
            <a:chExt cx="500700" cy="411550"/>
          </a:xfrm>
        </p:grpSpPr>
        <p:sp>
          <p:nvSpPr>
            <p:cNvPr id="595" name="Shape 595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3683970" y="5208723"/>
            <a:ext cx="459424" cy="417561"/>
            <a:chOff x="4562200" y="4968250"/>
            <a:chExt cx="549550" cy="499475"/>
          </a:xfrm>
        </p:grpSpPr>
        <p:sp>
          <p:nvSpPr>
            <p:cNvPr id="601" name="Shape 60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3190898" y="5232214"/>
            <a:ext cx="318516" cy="370076"/>
            <a:chOff x="3972400" y="4996350"/>
            <a:chExt cx="381000" cy="442675"/>
          </a:xfrm>
        </p:grpSpPr>
        <p:sp>
          <p:nvSpPr>
            <p:cNvPr id="607" name="Shape 60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4251594" y="5201073"/>
            <a:ext cx="451252" cy="432860"/>
            <a:chOff x="5241175" y="4959100"/>
            <a:chExt cx="539775" cy="517775"/>
          </a:xfrm>
        </p:grpSpPr>
        <p:sp>
          <p:nvSpPr>
            <p:cNvPr id="610" name="Shape 61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6" name="Shape 616"/>
          <p:cNvSpPr/>
          <p:nvPr/>
        </p:nvSpPr>
        <p:spPr>
          <a:xfrm>
            <a:off x="4842355" y="5307912"/>
            <a:ext cx="397142" cy="21951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17" name="Shape 617"/>
          <p:cNvGrpSpPr/>
          <p:nvPr/>
        </p:nvGrpSpPr>
        <p:grpSpPr>
          <a:xfrm>
            <a:off x="5458778" y="5265382"/>
            <a:ext cx="289444" cy="332833"/>
            <a:chOff x="6685175" y="5036025"/>
            <a:chExt cx="346225" cy="398125"/>
          </a:xfrm>
        </p:grpSpPr>
        <p:sp>
          <p:nvSpPr>
            <p:cNvPr id="618" name="Shape 61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3" name="Shape 623"/>
          <p:cNvGrpSpPr/>
          <p:nvPr/>
        </p:nvGrpSpPr>
        <p:grpSpPr>
          <a:xfrm>
            <a:off x="6359617" y="3024299"/>
            <a:ext cx="432570" cy="421334"/>
            <a:chOff x="5926225" y="921350"/>
            <a:chExt cx="517800" cy="504350"/>
          </a:xfrm>
        </p:grpSpPr>
        <p:sp>
          <p:nvSpPr>
            <p:cNvPr id="624" name="Shape 62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26" name="Shape 626"/>
          <p:cNvSpPr/>
          <p:nvPr/>
        </p:nvSpPr>
        <p:spPr>
          <a:xfrm>
            <a:off x="6553538" y="32603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7" name="Shape 627"/>
          <p:cNvGrpSpPr/>
          <p:nvPr/>
        </p:nvGrpSpPr>
        <p:grpSpPr>
          <a:xfrm>
            <a:off x="7244605" y="3003679"/>
            <a:ext cx="432570" cy="421334"/>
            <a:chOff x="5926225" y="921350"/>
            <a:chExt cx="517800" cy="504350"/>
          </a:xfrm>
        </p:grpSpPr>
        <p:sp>
          <p:nvSpPr>
            <p:cNvPr id="628" name="Shape 62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0" name="Shape 630"/>
          <p:cNvSpPr/>
          <p:nvPr/>
        </p:nvSpPr>
        <p:spPr>
          <a:xfrm>
            <a:off x="7438526" y="32397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1" name="Shape 631"/>
          <p:cNvGrpSpPr/>
          <p:nvPr/>
        </p:nvGrpSpPr>
        <p:grpSpPr>
          <a:xfrm>
            <a:off x="6359885" y="3752721"/>
            <a:ext cx="1075937" cy="1047989"/>
            <a:chOff x="5926225" y="921350"/>
            <a:chExt cx="517800" cy="504350"/>
          </a:xfrm>
        </p:grpSpPr>
        <p:sp>
          <p:nvSpPr>
            <p:cNvPr id="632" name="Shape 63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4" name="Shape 634"/>
          <p:cNvSpPr/>
          <p:nvPr/>
        </p:nvSpPr>
        <p:spPr>
          <a:xfrm>
            <a:off x="6842198" y="43398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 txBox="1"/>
          <p:nvPr/>
        </p:nvSpPr>
        <p:spPr>
          <a:xfrm>
            <a:off x="6248575" y="1224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SlidesCarnival icons are editable shapes</a:t>
            </a: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/>
        </p:nvSpPr>
        <p:spPr>
          <a:xfrm>
            <a:off x="2240050" y="1219075"/>
            <a:ext cx="59196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884300" y="3212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54F5B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725175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454F5B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ctrTitle" idx="4294967295"/>
          </p:nvPr>
        </p:nvSpPr>
        <p:spPr>
          <a:xfrm>
            <a:off x="582500" y="1650475"/>
            <a:ext cx="50253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4ECDC4"/>
                </a:solidFill>
              </a:rPr>
              <a:t>Hello!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4294967295"/>
          </p:nvPr>
        </p:nvSpPr>
        <p:spPr>
          <a:xfrm>
            <a:off x="701982" y="2917881"/>
            <a:ext cx="5025300" cy="8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/>
              <a:t>I am Jayden Smith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4294967295"/>
          </p:nvPr>
        </p:nvSpPr>
        <p:spPr>
          <a:xfrm>
            <a:off x="701975" y="4598650"/>
            <a:ext cx="6665100" cy="189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454F5B"/>
                </a:solidFill>
              </a:rPr>
              <a:t>I am here because I love to give presentations.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454F5B"/>
                </a:solidFill>
              </a:rPr>
              <a:t>You can find me at @username</a:t>
            </a:r>
          </a:p>
        </p:txBody>
      </p:sp>
      <p:sp>
        <p:nvSpPr>
          <p:cNvPr id="70" name="Shape 70"/>
          <p:cNvSpPr/>
          <p:nvPr/>
        </p:nvSpPr>
        <p:spPr>
          <a:xfrm>
            <a:off x="813273" y="4100264"/>
            <a:ext cx="1533600" cy="1377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54F5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Here you have a list of items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And some text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▣"/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972900" y="3101725"/>
            <a:ext cx="71982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972900" y="4853546"/>
            <a:ext cx="71982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94" name="Shape 94"/>
          <p:cNvGrpSpPr/>
          <p:nvPr/>
        </p:nvGrpSpPr>
        <p:grpSpPr>
          <a:xfrm>
            <a:off x="3568956" y="1105062"/>
            <a:ext cx="2006085" cy="2006085"/>
            <a:chOff x="3782700" y="1538287"/>
            <a:chExt cx="1578600" cy="1578600"/>
          </a:xfrm>
        </p:grpSpPr>
        <p:sp>
          <p:nvSpPr>
            <p:cNvPr id="95" name="Shape 9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9" name="Shape 99"/>
          <p:cNvSpPr/>
          <p:nvPr/>
        </p:nvSpPr>
        <p:spPr>
          <a:xfrm>
            <a:off x="4079594" y="1746476"/>
            <a:ext cx="919772" cy="723228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3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Microsoft Office PowerPoint</Application>
  <PresentationFormat>Affichage à l'écran (4:3)</PresentationFormat>
  <Paragraphs>142</Paragraphs>
  <Slides>28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1" baseType="lpstr">
      <vt:lpstr>Arial</vt:lpstr>
      <vt:lpstr>Montserrat</vt:lpstr>
      <vt:lpstr>Desdemona template</vt:lpstr>
      <vt:lpstr>This is your presentation title</vt:lpstr>
      <vt:lpstr>Instructions for use</vt:lpstr>
      <vt:lpstr>Hello!</vt:lpstr>
      <vt:lpstr>1. Transition headline</vt:lpstr>
      <vt:lpstr>Présentation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Léo</dc:creator>
  <cp:lastModifiedBy>Léo</cp:lastModifiedBy>
  <cp:revision>1</cp:revision>
  <dcterms:modified xsi:type="dcterms:W3CDTF">2017-11-29T10:55:56Z</dcterms:modified>
</cp:coreProperties>
</file>