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3EC0-281F-4700-BFA0-3F0CFF94A2F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E84F0-7591-47F5-B858-3ABBAE0281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5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E84F0-7591-47F5-B858-3ABBAE0281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68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2804-9F11-4BD5-A04E-494FF2863C4E}" type="datetime1">
              <a:rPr lang="fr-FR" smtClean="0"/>
              <a:t>20/01/2018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0D9-99B3-48A2-8562-8C64ED71C066}" type="datetime1">
              <a:rPr lang="fr-FR" smtClean="0"/>
              <a:t>20/01/2018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38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9EE6-4997-420F-95D9-5ACFA7DEC607}" type="datetime1">
              <a:rPr lang="fr-FR" smtClean="0"/>
              <a:t>20/01/2018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2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55CF-CFB1-445E-AD94-CFCDAB811ECD}" type="datetime1">
              <a:rPr lang="fr-FR" smtClean="0"/>
              <a:t>20/01/2018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25F-07DF-49B4-9FC7-0AC84EDF117E}" type="datetime1">
              <a:rPr lang="fr-FR" smtClean="0"/>
              <a:t>20/01/2018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AC87-A9D8-4095-AB1E-83A672D4DEE9}" type="datetime1">
              <a:rPr lang="fr-FR" smtClean="0"/>
              <a:t>20/01/2018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0BA-E317-4DDE-BD8B-D7910FF38658}" type="datetime1">
              <a:rPr lang="fr-FR" smtClean="0"/>
              <a:t>20/01/2018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96C1-59A0-4F87-873C-5E45577E0572}" type="datetime1">
              <a:rPr lang="fr-FR" smtClean="0"/>
              <a:t>20/01/2018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A6-1BF3-49C1-862E-E7E7020E6054}" type="datetime1">
              <a:rPr lang="fr-FR" smtClean="0"/>
              <a:t>20/01/2018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2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8D46-AA11-4A5B-B39D-45709980CC8B}" type="datetime1">
              <a:rPr lang="fr-FR" smtClean="0"/>
              <a:t>20/01/2018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4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2AC-093C-4731-B10E-9A1CBC2882C7}" type="datetime1">
              <a:rPr lang="fr-FR" smtClean="0"/>
              <a:t>20/01/2018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53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bright="-55000" contrast="100000"/>
                    </a14:imgEffect>
                  </a14:imgLayer>
                </a14:imgProps>
              </a:ext>
            </a:extLst>
          </a:blip>
          <a:srcRect/>
          <a:stretch>
            <a:fillRect t="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0EBD-4506-4B6D-B5E0-A8E0B059AEE8}" type="datetime1">
              <a:rPr lang="fr-FR" smtClean="0"/>
              <a:t>20/01/2018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Séance 1 - Introduction au contrôle de gestion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A8FF-402E-40BC-825B-2E5B89E9F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2234679"/>
          </a:xfrm>
        </p:spPr>
        <p:txBody>
          <a:bodyPr>
            <a:normAutofit/>
          </a:bodyPr>
          <a:lstStyle/>
          <a:p>
            <a:r>
              <a:rPr lang="fr-FR" dirty="0"/>
              <a:t>Contrôle de gestion</a:t>
            </a:r>
            <a:br>
              <a:rPr lang="fr-FR" dirty="0"/>
            </a:br>
            <a:r>
              <a:rPr lang="fr-FR" dirty="0"/>
              <a:t>ESIR – MGT S7.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5517232"/>
            <a:ext cx="7552928" cy="766936"/>
          </a:xfrm>
        </p:spPr>
        <p:txBody>
          <a:bodyPr>
            <a:normAutofit/>
          </a:bodyPr>
          <a:lstStyle/>
          <a:p>
            <a:r>
              <a:rPr lang="fr-FR" dirty="0"/>
              <a:t>Marie-laure.le-berrigaud@univ-rennes1.fr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49488" y="342900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Breizh Cake</a:t>
            </a:r>
          </a:p>
        </p:txBody>
      </p:sp>
    </p:spTree>
    <p:extLst>
      <p:ext uri="{BB962C8B-B14F-4D97-AF65-F5344CB8AC3E}">
        <p14:creationId xmlns:p14="http://schemas.microsoft.com/office/powerpoint/2010/main" val="29272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23DFC-4F3E-4B50-9567-BA403A98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étape: Coût d’achat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CB2FA3-F617-449C-99D2-764559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DD7F1BC8-215E-4ACF-95E7-B5F3DA7EB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21918"/>
              </p:ext>
            </p:extLst>
          </p:nvPr>
        </p:nvGraphicFramePr>
        <p:xfrm>
          <a:off x="117570" y="2276872"/>
          <a:ext cx="8908859" cy="217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6591177" imgH="1606675" progId="Excel.Sheet.12">
                  <p:embed/>
                </p:oleObj>
              </mc:Choice>
              <mc:Fallback>
                <p:oleObj name="Worksheet" r:id="rId3" imgW="6591177" imgH="1606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70" y="2276872"/>
                        <a:ext cx="8908859" cy="2171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2365E-33B1-4FD6-AD30-63FDED2D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nde</a:t>
            </a:r>
            <a:r>
              <a:rPr lang="fr-FR" dirty="0"/>
              <a:t> étape: répartition des CI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E2C73C-DCAA-4DCC-921A-0F2EB3CD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BCC040A9-DFF2-4897-8526-7BBC49CC7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286"/>
              </p:ext>
            </p:extLst>
          </p:nvPr>
        </p:nvGraphicFramePr>
        <p:xfrm>
          <a:off x="389775" y="1844824"/>
          <a:ext cx="8174349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3772023" imgH="1428684" progId="Excel.Sheet.12">
                  <p:embed/>
                </p:oleObj>
              </mc:Choice>
              <mc:Fallback>
                <p:oleObj name="Worksheet" r:id="rId3" imgW="3772023" imgH="14286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75" y="1844824"/>
                        <a:ext cx="8174349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0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78C34-3D9E-405C-8EC5-DF4F66F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étape: le coût de production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666B6-EB24-4D6B-A08D-EB1726FC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8DC06C0C-B893-49CB-832D-046EDEF29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64525"/>
              </p:ext>
            </p:extLst>
          </p:nvPr>
        </p:nvGraphicFramePr>
        <p:xfrm>
          <a:off x="93829" y="1916832"/>
          <a:ext cx="8870659" cy="299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6337473" imgH="2139855" progId="Excel.Sheet.12">
                  <p:embed/>
                </p:oleObj>
              </mc:Choice>
              <mc:Fallback>
                <p:oleObj name="Worksheet" r:id="rId3" imgW="6337473" imgH="21398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29" y="1916832"/>
                        <a:ext cx="8870659" cy="2995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2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A09B1-F464-4B63-A29F-1031E1BD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baseline="30000" dirty="0"/>
              <a:t>ème</a:t>
            </a:r>
            <a:r>
              <a:rPr lang="fr-FR" dirty="0"/>
              <a:t> étape : le coût de revient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066632-B092-48E8-9140-BBE26479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63BF16E0-82EE-4739-8FBE-D7DA38390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17185"/>
              </p:ext>
            </p:extLst>
          </p:nvPr>
        </p:nvGraphicFramePr>
        <p:xfrm>
          <a:off x="0" y="2605052"/>
          <a:ext cx="9164618" cy="140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3" imgW="5861235" imgH="895504" progId="Excel.Sheet.12">
                  <p:embed/>
                </p:oleObj>
              </mc:Choice>
              <mc:Fallback>
                <p:oleObj name="Worksheet" r:id="rId3" imgW="5861235" imgH="8955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605052"/>
                        <a:ext cx="9164618" cy="140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04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47B0F-A653-4702-AA7B-ACF15A1D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baseline="30000" dirty="0"/>
              <a:t>ème</a:t>
            </a:r>
            <a:r>
              <a:rPr lang="fr-FR" dirty="0"/>
              <a:t> étape: le résultat analytique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677EA2-3410-476C-B364-FCD4D0C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1 - Introduction au contrôle de gestion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7A9C91-86F7-4960-8A06-27846035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284819"/>
            <a:ext cx="8892480" cy="13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7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G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ThèmeGEA</Template>
  <TotalTime>351</TotalTime>
  <Words>84</Words>
  <Application>Microsoft Office PowerPoint</Application>
  <PresentationFormat>Affichage à l'écran (4:3)</PresentationFormat>
  <Paragraphs>14</Paragraphs>
  <Slides>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ThèmeGEA</vt:lpstr>
      <vt:lpstr>Worksheet</vt:lpstr>
      <vt:lpstr>Contrôle de gestion ESIR – MGT S7.</vt:lpstr>
      <vt:lpstr>1ère étape: Coût d’achat</vt:lpstr>
      <vt:lpstr>2nde étape: répartition des CI</vt:lpstr>
      <vt:lpstr>3ème étape: le coût de production</vt:lpstr>
      <vt:lpstr>4ème étape : le coût de revient</vt:lpstr>
      <vt:lpstr>5ème étape: le résultat analytique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</dc:creator>
  <cp:lastModifiedBy>Léo</cp:lastModifiedBy>
  <cp:revision>29</cp:revision>
  <dcterms:created xsi:type="dcterms:W3CDTF">2015-01-02T11:07:14Z</dcterms:created>
  <dcterms:modified xsi:type="dcterms:W3CDTF">2018-01-20T17:06:24Z</dcterms:modified>
</cp:coreProperties>
</file>