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41"/>
  </p:notesMasterIdLst>
  <p:handoutMasterIdLst>
    <p:handoutMasterId r:id="rId42"/>
  </p:handoutMasterIdLst>
  <p:sldIdLst>
    <p:sldId id="292" r:id="rId3"/>
    <p:sldId id="293" r:id="rId4"/>
    <p:sldId id="264" r:id="rId5"/>
    <p:sldId id="295" r:id="rId6"/>
    <p:sldId id="296" r:id="rId7"/>
    <p:sldId id="297" r:id="rId8"/>
    <p:sldId id="298" r:id="rId9"/>
    <p:sldId id="299" r:id="rId10"/>
    <p:sldId id="291" r:id="rId11"/>
    <p:sldId id="256" r:id="rId12"/>
    <p:sldId id="259" r:id="rId13"/>
    <p:sldId id="260" r:id="rId14"/>
    <p:sldId id="258" r:id="rId15"/>
    <p:sldId id="261" r:id="rId16"/>
    <p:sldId id="262" r:id="rId17"/>
    <p:sldId id="263" r:id="rId18"/>
    <p:sldId id="265" r:id="rId19"/>
    <p:sldId id="266" r:id="rId20"/>
    <p:sldId id="267" r:id="rId21"/>
    <p:sldId id="270" r:id="rId22"/>
    <p:sldId id="275" r:id="rId23"/>
    <p:sldId id="272" r:id="rId24"/>
    <p:sldId id="273" r:id="rId25"/>
    <p:sldId id="274" r:id="rId26"/>
    <p:sldId id="271" r:id="rId27"/>
    <p:sldId id="290" r:id="rId28"/>
    <p:sldId id="276" r:id="rId29"/>
    <p:sldId id="269" r:id="rId30"/>
    <p:sldId id="278" r:id="rId31"/>
    <p:sldId id="279" r:id="rId32"/>
    <p:sldId id="281" r:id="rId33"/>
    <p:sldId id="282" r:id="rId34"/>
    <p:sldId id="283" r:id="rId35"/>
    <p:sldId id="289" r:id="rId36"/>
    <p:sldId id="286" r:id="rId37"/>
    <p:sldId id="284" r:id="rId38"/>
    <p:sldId id="287" r:id="rId39"/>
    <p:sldId id="288" r:id="rId40"/>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660"/>
  </p:normalViewPr>
  <p:slideViewPr>
    <p:cSldViewPr>
      <p:cViewPr varScale="1">
        <p:scale>
          <a:sx n="57" d="100"/>
          <a:sy n="57" d="100"/>
        </p:scale>
        <p:origin x="398" y="53"/>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1"/>
            <c:bubble3D val="0"/>
            <c:spPr>
              <a:solidFill>
                <a:schemeClr val="bg1">
                  <a:lumMod val="75000"/>
                </a:schemeClr>
              </a:solidFill>
            </c:spPr>
            <c:extLst>
              <c:ext xmlns:c16="http://schemas.microsoft.com/office/drawing/2014/chart" uri="{C3380CC4-5D6E-409C-BE32-E72D297353CC}">
                <c16:uniqueId val="{00000001-713E-4260-B1ED-8E40EF7CAEC0}"/>
              </c:ext>
            </c:extLst>
          </c:dPt>
          <c:cat>
            <c:strRef>
              <c:f>Sheet1!$A$2:$A$3</c:f>
              <c:strCache>
                <c:ptCount val="2"/>
                <c:pt idx="0">
                  <c:v>第 1 四半期</c:v>
                </c:pt>
                <c:pt idx="1">
                  <c:v>第 2 四半期</c:v>
                </c:pt>
              </c:strCache>
            </c:strRef>
          </c:cat>
          <c:val>
            <c:numRef>
              <c:f>Sheet1!$B$2:$B$3</c:f>
              <c:numCache>
                <c:formatCode>0%</c:formatCode>
                <c:ptCount val="2"/>
                <c:pt idx="0">
                  <c:v>0.9</c:v>
                </c:pt>
                <c:pt idx="1">
                  <c:v>0.1</c:v>
                </c:pt>
              </c:numCache>
            </c:numRef>
          </c:val>
          <c:extLst>
            <c:ext xmlns:c16="http://schemas.microsoft.com/office/drawing/2014/chart" uri="{C3380CC4-5D6E-409C-BE32-E72D297353CC}">
              <c16:uniqueId val="{00000002-713E-4260-B1ED-8E40EF7CAEC0}"/>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0"/>
            <c:bubble3D val="0"/>
            <c:spPr>
              <a:solidFill>
                <a:schemeClr val="accent2"/>
              </a:solidFill>
            </c:spPr>
            <c:extLst>
              <c:ext xmlns:c16="http://schemas.microsoft.com/office/drawing/2014/chart" uri="{C3380CC4-5D6E-409C-BE32-E72D297353CC}">
                <c16:uniqueId val="{00000001-C60D-4B55-B311-B7EB8276BC35}"/>
              </c:ext>
            </c:extLst>
          </c:dPt>
          <c:dPt>
            <c:idx val="1"/>
            <c:bubble3D val="0"/>
            <c:spPr>
              <a:solidFill>
                <a:schemeClr val="bg1">
                  <a:lumMod val="75000"/>
                </a:schemeClr>
              </a:solidFill>
            </c:spPr>
            <c:extLst>
              <c:ext xmlns:c16="http://schemas.microsoft.com/office/drawing/2014/chart" uri="{C3380CC4-5D6E-409C-BE32-E72D297353CC}">
                <c16:uniqueId val="{00000003-C60D-4B55-B311-B7EB8276BC35}"/>
              </c:ext>
            </c:extLst>
          </c:dPt>
          <c:cat>
            <c:strRef>
              <c:f>Sheet1!$A$2:$A$3</c:f>
              <c:strCache>
                <c:ptCount val="2"/>
                <c:pt idx="0">
                  <c:v>第 1 四半期</c:v>
                </c:pt>
                <c:pt idx="1">
                  <c:v>第 2 四半期</c:v>
                </c:pt>
              </c:strCache>
            </c:strRef>
          </c:cat>
          <c:val>
            <c:numRef>
              <c:f>Sheet1!$B$2:$B$3</c:f>
              <c:numCache>
                <c:formatCode>0%</c:formatCode>
                <c:ptCount val="2"/>
                <c:pt idx="0">
                  <c:v>0.82</c:v>
                </c:pt>
                <c:pt idx="1">
                  <c:v>0.18</c:v>
                </c:pt>
              </c:numCache>
            </c:numRef>
          </c:val>
          <c:extLst>
            <c:ext xmlns:c16="http://schemas.microsoft.com/office/drawing/2014/chart" uri="{C3380CC4-5D6E-409C-BE32-E72D297353CC}">
              <c16:uniqueId val="{00000004-C60D-4B55-B311-B7EB8276BC35}"/>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0"/>
            <c:bubble3D val="0"/>
            <c:spPr>
              <a:solidFill>
                <a:schemeClr val="accent3"/>
              </a:solidFill>
            </c:spPr>
            <c:extLst>
              <c:ext xmlns:c16="http://schemas.microsoft.com/office/drawing/2014/chart" uri="{C3380CC4-5D6E-409C-BE32-E72D297353CC}">
                <c16:uniqueId val="{00000001-043C-4AFB-AD2C-0B2ED6D252F1}"/>
              </c:ext>
            </c:extLst>
          </c:dPt>
          <c:dPt>
            <c:idx val="1"/>
            <c:bubble3D val="0"/>
            <c:spPr>
              <a:solidFill>
                <a:schemeClr val="bg1">
                  <a:lumMod val="75000"/>
                </a:schemeClr>
              </a:solidFill>
            </c:spPr>
            <c:extLst>
              <c:ext xmlns:c16="http://schemas.microsoft.com/office/drawing/2014/chart" uri="{C3380CC4-5D6E-409C-BE32-E72D297353CC}">
                <c16:uniqueId val="{00000003-043C-4AFB-AD2C-0B2ED6D252F1}"/>
              </c:ext>
            </c:extLst>
          </c:dPt>
          <c:cat>
            <c:strRef>
              <c:f>Sheet1!$A$2:$A$3</c:f>
              <c:strCache>
                <c:ptCount val="2"/>
                <c:pt idx="0">
                  <c:v>第 1 四半期</c:v>
                </c:pt>
                <c:pt idx="1">
                  <c:v>第 2 四半期</c:v>
                </c:pt>
              </c:strCache>
            </c:strRef>
          </c:cat>
          <c:val>
            <c:numRef>
              <c:f>Sheet1!$B$2:$B$3</c:f>
              <c:numCache>
                <c:formatCode>0%</c:formatCode>
                <c:ptCount val="2"/>
                <c:pt idx="0">
                  <c:v>0.96</c:v>
                </c:pt>
                <c:pt idx="1">
                  <c:v>0.04</c:v>
                </c:pt>
              </c:numCache>
            </c:numRef>
          </c:val>
          <c:extLst>
            <c:ext xmlns:c16="http://schemas.microsoft.com/office/drawing/2014/chart" uri="{C3380CC4-5D6E-409C-BE32-E72D297353CC}">
              <c16:uniqueId val="{00000004-043C-4AFB-AD2C-0B2ED6D252F1}"/>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売上高</c:v>
                </c:pt>
              </c:strCache>
            </c:strRef>
          </c:tx>
          <c:dPt>
            <c:idx val="0"/>
            <c:bubble3D val="0"/>
            <c:spPr>
              <a:solidFill>
                <a:schemeClr val="accent4"/>
              </a:solidFill>
            </c:spPr>
            <c:extLst>
              <c:ext xmlns:c16="http://schemas.microsoft.com/office/drawing/2014/chart" uri="{C3380CC4-5D6E-409C-BE32-E72D297353CC}">
                <c16:uniqueId val="{00000001-AA2D-4D8D-AE44-9BCC21C49851}"/>
              </c:ext>
            </c:extLst>
          </c:dPt>
          <c:dPt>
            <c:idx val="1"/>
            <c:bubble3D val="0"/>
            <c:spPr>
              <a:solidFill>
                <a:schemeClr val="bg1">
                  <a:lumMod val="75000"/>
                </a:schemeClr>
              </a:solidFill>
            </c:spPr>
            <c:extLst>
              <c:ext xmlns:c16="http://schemas.microsoft.com/office/drawing/2014/chart" uri="{C3380CC4-5D6E-409C-BE32-E72D297353CC}">
                <c16:uniqueId val="{00000003-AA2D-4D8D-AE44-9BCC21C49851}"/>
              </c:ext>
            </c:extLst>
          </c:dPt>
          <c:cat>
            <c:strRef>
              <c:f>Sheet1!$A$2:$A$3</c:f>
              <c:strCache>
                <c:ptCount val="2"/>
                <c:pt idx="0">
                  <c:v>第 1 四半期</c:v>
                </c:pt>
                <c:pt idx="1">
                  <c:v>第 2 四半期</c:v>
                </c:pt>
              </c:strCache>
            </c:strRef>
          </c:cat>
          <c:val>
            <c:numRef>
              <c:f>Sheet1!$B$2:$B$3</c:f>
              <c:numCache>
                <c:formatCode>0%</c:formatCode>
                <c:ptCount val="2"/>
                <c:pt idx="0">
                  <c:v>0.78</c:v>
                </c:pt>
                <c:pt idx="1">
                  <c:v>0.12</c:v>
                </c:pt>
              </c:numCache>
            </c:numRef>
          </c:val>
          <c:extLst>
            <c:ext xmlns:c16="http://schemas.microsoft.com/office/drawing/2014/chart" uri="{C3380CC4-5D6E-409C-BE32-E72D297353CC}">
              <c16:uniqueId val="{00000004-AA2D-4D8D-AE44-9BCC21C49851}"/>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invertIfNegative val="0"/>
          <c:dPt>
            <c:idx val="1"/>
            <c:invertIfNegative val="0"/>
            <c:bubble3D val="0"/>
            <c:spPr>
              <a:solidFill>
                <a:schemeClr val="accent2">
                  <a:lumMod val="60000"/>
                  <a:lumOff val="40000"/>
                </a:schemeClr>
              </a:solidFill>
            </c:spPr>
            <c:extLst>
              <c:ext xmlns:c16="http://schemas.microsoft.com/office/drawing/2014/chart" uri="{C3380CC4-5D6E-409C-BE32-E72D297353CC}">
                <c16:uniqueId val="{00000001-08A3-4EB1-91DD-C3168BFC8210}"/>
              </c:ext>
            </c:extLst>
          </c:dPt>
          <c:dPt>
            <c:idx val="2"/>
            <c:invertIfNegative val="0"/>
            <c:bubble3D val="0"/>
            <c:spPr>
              <a:solidFill>
                <a:schemeClr val="accent2"/>
              </a:solidFill>
            </c:spPr>
            <c:extLst>
              <c:ext xmlns:c16="http://schemas.microsoft.com/office/drawing/2014/chart" uri="{C3380CC4-5D6E-409C-BE32-E72D297353CC}">
                <c16:uniqueId val="{00000003-08A3-4EB1-91DD-C3168BFC8210}"/>
              </c:ext>
            </c:extLst>
          </c:dPt>
          <c:dPt>
            <c:idx val="3"/>
            <c:invertIfNegative val="0"/>
            <c:bubble3D val="0"/>
            <c:spPr>
              <a:solidFill>
                <a:schemeClr val="accent1">
                  <a:lumMod val="75000"/>
                </a:schemeClr>
              </a:solidFill>
            </c:spPr>
            <c:extLst>
              <c:ext xmlns:c16="http://schemas.microsoft.com/office/drawing/2014/chart" uri="{C3380CC4-5D6E-409C-BE32-E72D297353CC}">
                <c16:uniqueId val="{00000005-08A3-4EB1-91DD-C3168BFC8210}"/>
              </c:ext>
            </c:extLst>
          </c:dPt>
          <c:dPt>
            <c:idx val="4"/>
            <c:invertIfNegative val="0"/>
            <c:bubble3D val="0"/>
            <c:spPr>
              <a:solidFill>
                <a:schemeClr val="accent3"/>
              </a:solidFill>
            </c:spPr>
            <c:extLst>
              <c:ext xmlns:c16="http://schemas.microsoft.com/office/drawing/2014/chart" uri="{C3380CC4-5D6E-409C-BE32-E72D297353CC}">
                <c16:uniqueId val="{00000007-08A3-4EB1-91DD-C3168BFC8210}"/>
              </c:ext>
            </c:extLst>
          </c:dPt>
          <c:dPt>
            <c:idx val="5"/>
            <c:invertIfNegative val="0"/>
            <c:bubble3D val="0"/>
            <c:spPr>
              <a:solidFill>
                <a:schemeClr val="accent4"/>
              </a:solidFill>
            </c:spPr>
            <c:extLst>
              <c:ext xmlns:c16="http://schemas.microsoft.com/office/drawing/2014/chart" uri="{C3380CC4-5D6E-409C-BE32-E72D297353CC}">
                <c16:uniqueId val="{00000009-08A3-4EB1-91DD-C3168BFC8210}"/>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North America</c:v>
                </c:pt>
                <c:pt idx="1">
                  <c:v>South America</c:v>
                </c:pt>
                <c:pt idx="2">
                  <c:v>Europe</c:v>
                </c:pt>
                <c:pt idx="3">
                  <c:v>Africa</c:v>
                </c:pt>
                <c:pt idx="4">
                  <c:v>Asia</c:v>
                </c:pt>
                <c:pt idx="5">
                  <c:v>Oseania</c:v>
                </c:pt>
              </c:strCache>
            </c:strRef>
          </c:cat>
          <c:val>
            <c:numRef>
              <c:f>Sheet1!$B$2:$B$7</c:f>
              <c:numCache>
                <c:formatCode>General</c:formatCode>
                <c:ptCount val="6"/>
                <c:pt idx="0">
                  <c:v>6875</c:v>
                </c:pt>
                <c:pt idx="1">
                  <c:v>9550</c:v>
                </c:pt>
                <c:pt idx="2">
                  <c:v>8978</c:v>
                </c:pt>
                <c:pt idx="3">
                  <c:v>8756</c:v>
                </c:pt>
                <c:pt idx="4">
                  <c:v>4544</c:v>
                </c:pt>
                <c:pt idx="5">
                  <c:v>6545</c:v>
                </c:pt>
              </c:numCache>
            </c:numRef>
          </c:val>
          <c:extLst>
            <c:ext xmlns:c16="http://schemas.microsoft.com/office/drawing/2014/chart" uri="{C3380CC4-5D6E-409C-BE32-E72D297353CC}">
              <c16:uniqueId val="{0000000A-08A3-4EB1-91DD-C3168BFC8210}"/>
            </c:ext>
          </c:extLst>
        </c:ser>
        <c:dLbls>
          <c:showLegendKey val="0"/>
          <c:showVal val="0"/>
          <c:showCatName val="0"/>
          <c:showSerName val="0"/>
          <c:showPercent val="0"/>
          <c:showBubbleSize val="0"/>
        </c:dLbls>
        <c:gapWidth val="150"/>
        <c:axId val="174899968"/>
        <c:axId val="174901504"/>
      </c:barChart>
      <c:catAx>
        <c:axId val="174899968"/>
        <c:scaling>
          <c:orientation val="minMax"/>
        </c:scaling>
        <c:delete val="0"/>
        <c:axPos val="l"/>
        <c:numFmt formatCode="General" sourceLinked="0"/>
        <c:majorTickMark val="out"/>
        <c:minorTickMark val="none"/>
        <c:tickLblPos val="nextTo"/>
        <c:txPr>
          <a:bodyPr/>
          <a:lstStyle/>
          <a:p>
            <a:pPr>
              <a:defRPr>
                <a:latin typeface="Aleo-BoldItalic" pitchFamily="34" charset="0"/>
              </a:defRPr>
            </a:pPr>
            <a:endParaRPr lang="fr-FR"/>
          </a:p>
        </c:txPr>
        <c:crossAx val="174901504"/>
        <c:crosses val="autoZero"/>
        <c:auto val="1"/>
        <c:lblAlgn val="ctr"/>
        <c:lblOffset val="100"/>
        <c:noMultiLvlLbl val="0"/>
      </c:catAx>
      <c:valAx>
        <c:axId val="174901504"/>
        <c:scaling>
          <c:orientation val="minMax"/>
          <c:max val="10000"/>
        </c:scaling>
        <c:delete val="0"/>
        <c:axPos val="b"/>
        <c:majorGridlines>
          <c:spPr>
            <a:ln>
              <a:solidFill>
                <a:schemeClr val="bg1">
                  <a:lumMod val="85000"/>
                </a:schemeClr>
              </a:solidFill>
            </a:ln>
          </c:spPr>
        </c:majorGridlines>
        <c:numFmt formatCode="General" sourceLinked="1"/>
        <c:majorTickMark val="out"/>
        <c:minorTickMark val="none"/>
        <c:tickLblPos val="nextTo"/>
        <c:txPr>
          <a:bodyPr/>
          <a:lstStyle/>
          <a:p>
            <a:pPr>
              <a:defRPr>
                <a:latin typeface="Aleo-BoldItalic" pitchFamily="34" charset="0"/>
              </a:defRPr>
            </a:pPr>
            <a:endParaRPr lang="fr-FR"/>
          </a:p>
        </c:txPr>
        <c:crossAx val="174899968"/>
        <c:crosses val="autoZero"/>
        <c:crossBetween val="between"/>
      </c:valAx>
      <c:spPr>
        <a:ln>
          <a:noFill/>
        </a:ln>
      </c:spPr>
    </c:plotArea>
    <c:plotVisOnly val="1"/>
    <c:dispBlanksAs val="gap"/>
    <c:showDLblsOverMax val="0"/>
  </c:chart>
  <c:txPr>
    <a:bodyPr/>
    <a:lstStyle/>
    <a:p>
      <a:pPr>
        <a:defRPr sz="1800"/>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系列 1</c:v>
                </c:pt>
              </c:strCache>
            </c:strRef>
          </c:tx>
          <c:spPr>
            <a:effectLst>
              <a:outerShdw blurRad="63500" algn="ctr" rotWithShape="0">
                <a:prstClr val="black">
                  <a:alpha val="40000"/>
                </a:prstClr>
              </a:outerShdw>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600</c:v>
                </c:pt>
                <c:pt idx="1">
                  <c:v>789</c:v>
                </c:pt>
                <c:pt idx="2">
                  <c:v>456</c:v>
                </c:pt>
                <c:pt idx="3">
                  <c:v>125</c:v>
                </c:pt>
                <c:pt idx="4">
                  <c:v>365</c:v>
                </c:pt>
                <c:pt idx="5">
                  <c:v>458</c:v>
                </c:pt>
                <c:pt idx="6">
                  <c:v>889</c:v>
                </c:pt>
                <c:pt idx="7">
                  <c:v>456</c:v>
                </c:pt>
                <c:pt idx="8">
                  <c:v>523</c:v>
                </c:pt>
                <c:pt idx="9">
                  <c:v>458</c:v>
                </c:pt>
                <c:pt idx="10">
                  <c:v>785</c:v>
                </c:pt>
                <c:pt idx="11">
                  <c:v>456</c:v>
                </c:pt>
              </c:numCache>
            </c:numRef>
          </c:val>
          <c:extLst>
            <c:ext xmlns:c16="http://schemas.microsoft.com/office/drawing/2014/chart" uri="{C3380CC4-5D6E-409C-BE32-E72D297353CC}">
              <c16:uniqueId val="{00000000-C038-4865-9E6C-815B3AA51541}"/>
            </c:ext>
          </c:extLst>
        </c:ser>
        <c:ser>
          <c:idx val="1"/>
          <c:order val="1"/>
          <c:tx>
            <c:strRef>
              <c:f>Sheet1!$C$1</c:f>
              <c:strCache>
                <c:ptCount val="1"/>
                <c:pt idx="0">
                  <c:v>系列 2</c:v>
                </c:pt>
              </c:strCache>
            </c:strRef>
          </c:tx>
          <c:spPr>
            <a:effectLst>
              <a:outerShdw blurRad="63500" algn="ctr" rotWithShape="0">
                <a:prstClr val="black">
                  <a:alpha val="40000"/>
                </a:prstClr>
              </a:outerShdw>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554</c:v>
                </c:pt>
                <c:pt idx="1">
                  <c:v>546</c:v>
                </c:pt>
                <c:pt idx="2">
                  <c:v>212</c:v>
                </c:pt>
                <c:pt idx="3">
                  <c:v>42</c:v>
                </c:pt>
                <c:pt idx="4">
                  <c:v>512</c:v>
                </c:pt>
                <c:pt idx="5">
                  <c:v>122</c:v>
                </c:pt>
                <c:pt idx="6">
                  <c:v>775</c:v>
                </c:pt>
                <c:pt idx="7">
                  <c:v>444</c:v>
                </c:pt>
                <c:pt idx="8">
                  <c:v>256</c:v>
                </c:pt>
                <c:pt idx="9">
                  <c:v>546</c:v>
                </c:pt>
                <c:pt idx="10">
                  <c:v>845</c:v>
                </c:pt>
                <c:pt idx="11">
                  <c:v>455</c:v>
                </c:pt>
              </c:numCache>
            </c:numRef>
          </c:val>
          <c:extLst>
            <c:ext xmlns:c16="http://schemas.microsoft.com/office/drawing/2014/chart" uri="{C3380CC4-5D6E-409C-BE32-E72D297353CC}">
              <c16:uniqueId val="{00000001-C038-4865-9E6C-815B3AA51541}"/>
            </c:ext>
          </c:extLst>
        </c:ser>
        <c:ser>
          <c:idx val="2"/>
          <c:order val="2"/>
          <c:tx>
            <c:strRef>
              <c:f>Sheet1!$D$1</c:f>
              <c:strCache>
                <c:ptCount val="1"/>
                <c:pt idx="0">
                  <c:v>系列 22</c:v>
                </c:pt>
              </c:strCache>
            </c:strRef>
          </c:tx>
          <c:spPr>
            <a:effectLst>
              <a:outerShdw blurRad="63500" algn="ctr" rotWithShape="0">
                <a:prstClr val="black">
                  <a:alpha val="40000"/>
                </a:prstClr>
              </a:outerShdw>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456</c:v>
                </c:pt>
                <c:pt idx="1">
                  <c:v>212</c:v>
                </c:pt>
                <c:pt idx="2">
                  <c:v>877</c:v>
                </c:pt>
                <c:pt idx="3">
                  <c:v>474</c:v>
                </c:pt>
                <c:pt idx="4">
                  <c:v>447</c:v>
                </c:pt>
                <c:pt idx="5">
                  <c:v>414</c:v>
                </c:pt>
                <c:pt idx="6">
                  <c:v>256</c:v>
                </c:pt>
                <c:pt idx="7">
                  <c:v>325</c:v>
                </c:pt>
                <c:pt idx="8">
                  <c:v>13</c:v>
                </c:pt>
                <c:pt idx="9">
                  <c:v>100</c:v>
                </c:pt>
                <c:pt idx="10">
                  <c:v>124</c:v>
                </c:pt>
                <c:pt idx="11">
                  <c:v>323</c:v>
                </c:pt>
              </c:numCache>
            </c:numRef>
          </c:val>
          <c:extLst>
            <c:ext xmlns:c16="http://schemas.microsoft.com/office/drawing/2014/chart" uri="{C3380CC4-5D6E-409C-BE32-E72D297353CC}">
              <c16:uniqueId val="{00000002-C038-4865-9E6C-815B3AA51541}"/>
            </c:ext>
          </c:extLst>
        </c:ser>
        <c:dLbls>
          <c:showLegendKey val="0"/>
          <c:showVal val="0"/>
          <c:showCatName val="0"/>
          <c:showSerName val="0"/>
          <c:showPercent val="0"/>
          <c:showBubbleSize val="0"/>
        </c:dLbls>
        <c:gapWidth val="120"/>
        <c:overlap val="-17"/>
        <c:axId val="175346048"/>
        <c:axId val="175347968"/>
      </c:barChart>
      <c:lineChart>
        <c:grouping val="standard"/>
        <c:varyColors val="0"/>
        <c:ser>
          <c:idx val="3"/>
          <c:order val="3"/>
          <c:tx>
            <c:strRef>
              <c:f>Sheet1!$E$1</c:f>
              <c:strCache>
                <c:ptCount val="1"/>
                <c:pt idx="0">
                  <c:v>系列 3</c:v>
                </c:pt>
              </c:strCache>
            </c:strRef>
          </c:tx>
          <c:spPr>
            <a:ln w="41275"/>
            <a:effectLst>
              <a:outerShdw blurRad="50800" dist="38100" dir="2700000" algn="tl" rotWithShape="0">
                <a:prstClr val="black">
                  <a:alpha val="40000"/>
                </a:prstClr>
              </a:outerShdw>
            </a:effectLst>
          </c:spPr>
          <c:marker>
            <c:symbol val="circle"/>
            <c:size val="11"/>
            <c:spPr>
              <a:effectLst>
                <a:outerShdw blurRad="50800" dist="38100" dir="2700000" algn="tl" rotWithShape="0">
                  <a:prstClr val="black">
                    <a:alpha val="40000"/>
                  </a:prstClr>
                </a:outerShdw>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12456</c:v>
                </c:pt>
                <c:pt idx="1">
                  <c:v>12457</c:v>
                </c:pt>
                <c:pt idx="2">
                  <c:v>14563</c:v>
                </c:pt>
                <c:pt idx="3">
                  <c:v>12458</c:v>
                </c:pt>
                <c:pt idx="4">
                  <c:v>12436</c:v>
                </c:pt>
                <c:pt idx="5">
                  <c:v>12453</c:v>
                </c:pt>
                <c:pt idx="6">
                  <c:v>10231</c:v>
                </c:pt>
                <c:pt idx="7">
                  <c:v>10235</c:v>
                </c:pt>
                <c:pt idx="8">
                  <c:v>8056</c:v>
                </c:pt>
                <c:pt idx="9">
                  <c:v>11245</c:v>
                </c:pt>
                <c:pt idx="10">
                  <c:v>10230</c:v>
                </c:pt>
                <c:pt idx="11">
                  <c:v>13569</c:v>
                </c:pt>
              </c:numCache>
            </c:numRef>
          </c:val>
          <c:smooth val="0"/>
          <c:extLst>
            <c:ext xmlns:c16="http://schemas.microsoft.com/office/drawing/2014/chart" uri="{C3380CC4-5D6E-409C-BE32-E72D297353CC}">
              <c16:uniqueId val="{00000003-C038-4865-9E6C-815B3AA51541}"/>
            </c:ext>
          </c:extLst>
        </c:ser>
        <c:dLbls>
          <c:showLegendKey val="0"/>
          <c:showVal val="0"/>
          <c:showCatName val="0"/>
          <c:showSerName val="0"/>
          <c:showPercent val="0"/>
          <c:showBubbleSize val="0"/>
        </c:dLbls>
        <c:marker val="1"/>
        <c:smooth val="0"/>
        <c:axId val="175355392"/>
        <c:axId val="175353856"/>
      </c:lineChart>
      <c:catAx>
        <c:axId val="175346048"/>
        <c:scaling>
          <c:orientation val="minMax"/>
        </c:scaling>
        <c:delete val="0"/>
        <c:axPos val="b"/>
        <c:numFmt formatCode="General" sourceLinked="0"/>
        <c:majorTickMark val="out"/>
        <c:minorTickMark val="none"/>
        <c:tickLblPos val="nextTo"/>
        <c:txPr>
          <a:bodyPr/>
          <a:lstStyle/>
          <a:p>
            <a:pPr>
              <a:defRPr>
                <a:latin typeface="Aleo-Bold" pitchFamily="34" charset="0"/>
              </a:defRPr>
            </a:pPr>
            <a:endParaRPr lang="fr-FR"/>
          </a:p>
        </c:txPr>
        <c:crossAx val="175347968"/>
        <c:crosses val="autoZero"/>
        <c:auto val="1"/>
        <c:lblAlgn val="ctr"/>
        <c:lblOffset val="100"/>
        <c:noMultiLvlLbl val="0"/>
      </c:catAx>
      <c:valAx>
        <c:axId val="175347968"/>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a:latin typeface="Aleo-LightItalic" pitchFamily="34" charset="0"/>
              </a:defRPr>
            </a:pPr>
            <a:endParaRPr lang="fr-FR"/>
          </a:p>
        </c:txPr>
        <c:crossAx val="175346048"/>
        <c:crosses val="autoZero"/>
        <c:crossBetween val="between"/>
      </c:valAx>
      <c:valAx>
        <c:axId val="175353856"/>
        <c:scaling>
          <c:orientation val="minMax"/>
        </c:scaling>
        <c:delete val="0"/>
        <c:axPos val="r"/>
        <c:numFmt formatCode="General" sourceLinked="1"/>
        <c:majorTickMark val="out"/>
        <c:minorTickMark val="none"/>
        <c:tickLblPos val="nextTo"/>
        <c:txPr>
          <a:bodyPr/>
          <a:lstStyle/>
          <a:p>
            <a:pPr>
              <a:defRPr>
                <a:solidFill>
                  <a:schemeClr val="accent4"/>
                </a:solidFill>
                <a:latin typeface="Aleo-LightItalic" pitchFamily="34" charset="0"/>
              </a:defRPr>
            </a:pPr>
            <a:endParaRPr lang="fr-FR"/>
          </a:p>
        </c:txPr>
        <c:crossAx val="175355392"/>
        <c:crosses val="max"/>
        <c:crossBetween val="between"/>
      </c:valAx>
      <c:catAx>
        <c:axId val="175355392"/>
        <c:scaling>
          <c:orientation val="minMax"/>
        </c:scaling>
        <c:delete val="1"/>
        <c:axPos val="b"/>
        <c:numFmt formatCode="General" sourceLinked="1"/>
        <c:majorTickMark val="out"/>
        <c:minorTickMark val="none"/>
        <c:tickLblPos val="nextTo"/>
        <c:crossAx val="175353856"/>
        <c:crosses val="autoZero"/>
        <c:auto val="1"/>
        <c:lblAlgn val="ctr"/>
        <c:lblOffset val="100"/>
        <c:noMultiLvlLbl val="0"/>
      </c:catAx>
    </c:plotArea>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12/4/2017</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‹N°›</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12/4/2017</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‹N°›</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93" name="Shape 49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88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02" name="Shape 50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28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77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2100" b="0" i="0" u="none" strike="noStrike" cap="none">
              <a:solidFill>
                <a:schemeClr val="dk1"/>
              </a:solidFill>
              <a:latin typeface="Arial"/>
              <a:ea typeface="Arial"/>
              <a:cs typeface="Arial"/>
              <a:sym typeface="Arial"/>
            </a:endParaRPr>
          </a:p>
        </p:txBody>
      </p:sp>
      <p:sp>
        <p:nvSpPr>
          <p:cNvPr id="547" name="Shape 54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Arial"/>
                <a:ea typeface="Arial"/>
                <a:cs typeface="Arial"/>
                <a:sym typeface="Arial"/>
              </a:rPr>
              <a:t>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99823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76" name="Shape 57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60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87" name="Shape 58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802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587" name="Shape 58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91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3C9FC20-7366-4A0C-AA7D-F4AAF6FB2A89}" type="slidenum">
              <a:rPr lang="en-US" smtClean="0"/>
              <a:t>25</a:t>
            </a:fld>
            <a:endParaRPr lang="en-US"/>
          </a:p>
        </p:txBody>
      </p:sp>
    </p:spTree>
    <p:extLst>
      <p:ext uri="{BB962C8B-B14F-4D97-AF65-F5344CB8AC3E}">
        <p14:creationId xmlns:p14="http://schemas.microsoft.com/office/powerpoint/2010/main" val="3031555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3C9FC20-7366-4A0C-AA7D-F4AAF6FB2A89}" type="slidenum">
              <a:rPr lang="en-US" smtClean="0"/>
              <a:t>29</a:t>
            </a:fld>
            <a:endParaRPr lang="en-US"/>
          </a:p>
        </p:txBody>
      </p:sp>
    </p:spTree>
    <p:extLst>
      <p:ext uri="{BB962C8B-B14F-4D97-AF65-F5344CB8AC3E}">
        <p14:creationId xmlns:p14="http://schemas.microsoft.com/office/powerpoint/2010/main" val="2084926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a:t>Presentation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p>
          <a:p>
            <a:r>
              <a:rPr lang="en-US" dirty="0"/>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No Contents">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390678" y="411959"/>
            <a:ext cx="13681520" cy="987125"/>
          </a:xfrm>
          <a:prstGeom prst="rect">
            <a:avLst/>
          </a:prstGeom>
          <a:noFill/>
          <a:ln>
            <a:noFill/>
          </a:ln>
        </p:spPr>
        <p:txBody>
          <a:bodyPr wrap="square" lIns="91425" tIns="91425" rIns="91425" bIns="91425" anchor="ctr" anchorCtr="0"/>
          <a:lstStyle>
            <a:lvl1pPr marL="0" marR="0" lvl="0" indent="0" algn="l" rtl="0">
              <a:spcBef>
                <a:spcPts val="0"/>
              </a:spcBef>
              <a:buClr>
                <a:schemeClr val="dk1"/>
              </a:buClr>
              <a:buSzPts val="6000"/>
              <a:buFont typeface="Arial"/>
              <a:buNone/>
              <a:defRPr sz="60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29" name="Shape 129"/>
          <p:cNvSpPr/>
          <p:nvPr/>
        </p:nvSpPr>
        <p:spPr>
          <a:xfrm rot="-3600000">
            <a:off x="-1298811" y="-6545747"/>
            <a:ext cx="18384013" cy="46802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lt1"/>
              </a:solidFill>
              <a:latin typeface="Arial"/>
              <a:ea typeface="Arial"/>
              <a:cs typeface="Arial"/>
              <a:sym typeface="Arial"/>
            </a:endParaRPr>
          </a:p>
        </p:txBody>
      </p:sp>
      <p:sp>
        <p:nvSpPr>
          <p:cNvPr id="130" name="Shape 130"/>
          <p:cNvSpPr/>
          <p:nvPr/>
        </p:nvSpPr>
        <p:spPr>
          <a:xfrm rot="-3600000">
            <a:off x="-2788563" y="-6668984"/>
            <a:ext cx="18362960" cy="1403702"/>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accent1"/>
              </a:solidFill>
              <a:latin typeface="Arial"/>
              <a:ea typeface="Arial"/>
              <a:cs typeface="Arial"/>
              <a:sym typeface="Arial"/>
            </a:endParaRPr>
          </a:p>
        </p:txBody>
      </p:sp>
      <p:sp>
        <p:nvSpPr>
          <p:cNvPr id="131" name="Shape 131"/>
          <p:cNvSpPr/>
          <p:nvPr/>
        </p:nvSpPr>
        <p:spPr>
          <a:xfrm rot="-3600000">
            <a:off x="-3280136" y="-7184243"/>
            <a:ext cx="18384013" cy="216024"/>
          </a:xfrm>
          <a:prstGeom prst="rect">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accent1"/>
              </a:solidFill>
              <a:latin typeface="Arial"/>
              <a:ea typeface="Arial"/>
              <a:cs typeface="Arial"/>
              <a:sym typeface="Arial"/>
            </a:endParaRPr>
          </a:p>
        </p:txBody>
      </p:sp>
      <p:sp>
        <p:nvSpPr>
          <p:cNvPr id="132" name="Shape 132"/>
          <p:cNvSpPr/>
          <p:nvPr/>
        </p:nvSpPr>
        <p:spPr>
          <a:xfrm rot="-3600000">
            <a:off x="-5327463" y="-4998888"/>
            <a:ext cx="18339404" cy="617325"/>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accent1"/>
              </a:solidFill>
              <a:latin typeface="Arial"/>
              <a:ea typeface="Arial"/>
              <a:cs typeface="Arial"/>
              <a:sym typeface="Arial"/>
            </a:endParaRPr>
          </a:p>
        </p:txBody>
      </p:sp>
      <p:sp>
        <p:nvSpPr>
          <p:cNvPr id="133" name="Shape 133"/>
          <p:cNvSpPr txBox="1">
            <a:spLocks noGrp="1"/>
          </p:cNvSpPr>
          <p:nvPr>
            <p:ph type="sldNum" idx="12"/>
          </p:nvPr>
        </p:nvSpPr>
        <p:spPr>
          <a:xfrm rot="-3600000">
            <a:off x="1343689" y="602791"/>
            <a:ext cx="3037075" cy="547688"/>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b="0" i="0" u="none" strike="noStrike" cap="none">
                <a:solidFill>
                  <a:srgbClr val="D8D8D8"/>
                </a:solidFill>
                <a:latin typeface="Arial"/>
                <a:ea typeface="Arial"/>
                <a:cs typeface="Arial"/>
                <a:sym typeface="Arial"/>
              </a:rPr>
              <a:t>SLIDE </a:t>
            </a:r>
            <a:fld id="{00000000-1234-1234-1234-123412341234}" type="slidenum">
              <a:rPr lang="en-US" sz="4000" b="0" i="0" u="none" strike="noStrike" cap="none">
                <a:solidFill>
                  <a:srgbClr val="D8D8D8"/>
                </a:solidFill>
                <a:latin typeface="Arial"/>
                <a:ea typeface="Arial"/>
                <a:cs typeface="Arial"/>
                <a:sym typeface="Arial"/>
              </a:rPr>
              <a:t>‹N°›</a:t>
            </a:fld>
            <a:endParaRPr lang="en-US" sz="4000" b="0" i="0" u="none" strike="noStrike" cap="none">
              <a:solidFill>
                <a:srgbClr val="D8D8D8"/>
              </a:solidFill>
              <a:latin typeface="Arial"/>
              <a:ea typeface="Arial"/>
              <a:cs typeface="Arial"/>
              <a:sym typeface="Arial"/>
            </a:endParaRPr>
          </a:p>
        </p:txBody>
      </p:sp>
      <p:sp>
        <p:nvSpPr>
          <p:cNvPr id="134" name="Shape 134"/>
          <p:cNvSpPr txBox="1">
            <a:spLocks noGrp="1"/>
          </p:cNvSpPr>
          <p:nvPr>
            <p:ph type="subTitle" idx="1"/>
          </p:nvPr>
        </p:nvSpPr>
        <p:spPr>
          <a:xfrm>
            <a:off x="4390678" y="1225122"/>
            <a:ext cx="13681520" cy="534002"/>
          </a:xfrm>
          <a:prstGeom prst="rect">
            <a:avLst/>
          </a:prstGeom>
          <a:noFill/>
          <a:ln>
            <a:noFill/>
          </a:ln>
        </p:spPr>
        <p:txBody>
          <a:bodyPr wrap="square" lIns="91425" tIns="91425" rIns="91425" bIns="91425" anchor="t" anchorCtr="0"/>
          <a:lstStyle>
            <a:lvl1pPr marL="0" marR="0" lvl="0" indent="0" algn="l" rtl="0">
              <a:lnSpc>
                <a:spcPct val="107142"/>
              </a:lnSpc>
              <a:spcBef>
                <a:spcPts val="560"/>
              </a:spcBef>
              <a:buClr>
                <a:srgbClr val="909090"/>
              </a:buClr>
              <a:buSzPts val="2800"/>
              <a:buFont typeface="Arial"/>
              <a:buNone/>
              <a:defRPr sz="2800" b="0" i="0" u="none" strike="noStrike" cap="none">
                <a:solidFill>
                  <a:srgbClr val="909090"/>
                </a:solidFill>
                <a:latin typeface="Arial"/>
                <a:ea typeface="Arial"/>
                <a:cs typeface="Arial"/>
                <a:sym typeface="Arial"/>
              </a:defRPr>
            </a:lvl1pPr>
            <a:lvl2pPr marL="816376" marR="0" lvl="1"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2pPr>
            <a:lvl3pPr marL="1632753" marR="0" lvl="2"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3pPr>
            <a:lvl4pPr marL="2449129" marR="0" lvl="3"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4pPr>
            <a:lvl5pPr marL="3265505" marR="0" lvl="4"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5pPr>
            <a:lvl6pPr marL="4081881" marR="0" lvl="5"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6pPr>
            <a:lvl7pPr marL="4898258" marR="0" lvl="6"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7pPr>
            <a:lvl8pPr marL="5714634" marR="0" lvl="7"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8pPr>
            <a:lvl9pPr marL="6531010" marR="0" lvl="8"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9pPr>
          </a:lstStyle>
          <a:p>
            <a:endParaRPr/>
          </a:p>
        </p:txBody>
      </p:sp>
      <p:sp>
        <p:nvSpPr>
          <p:cNvPr id="135" name="Shape 135"/>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lt1"/>
              </a:solidFill>
              <a:latin typeface="Arial"/>
              <a:ea typeface="Arial"/>
              <a:cs typeface="Arial"/>
              <a:sym typeface="Arial"/>
            </a:endParaRPr>
          </a:p>
        </p:txBody>
      </p:sp>
      <p:sp>
        <p:nvSpPr>
          <p:cNvPr id="136" name="Shape 136"/>
          <p:cNvSpPr/>
          <p:nvPr/>
        </p:nvSpPr>
        <p:spPr>
          <a:xfrm rot="-3600000">
            <a:off x="12505102" y="3526945"/>
            <a:ext cx="18362960" cy="1403702"/>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accent1"/>
              </a:solidFill>
              <a:latin typeface="Arial"/>
              <a:ea typeface="Arial"/>
              <a:cs typeface="Arial"/>
              <a:sym typeface="Arial"/>
            </a:endParaRPr>
          </a:p>
        </p:txBody>
      </p:sp>
      <p:sp>
        <p:nvSpPr>
          <p:cNvPr id="137" name="Shape 137"/>
          <p:cNvSpPr/>
          <p:nvPr/>
        </p:nvSpPr>
        <p:spPr>
          <a:xfrm rot="-3600000">
            <a:off x="11799354" y="3040892"/>
            <a:ext cx="18384013" cy="216024"/>
          </a:xfrm>
          <a:prstGeom prst="rect">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accent1"/>
              </a:solidFill>
              <a:latin typeface="Arial"/>
              <a:ea typeface="Arial"/>
              <a:cs typeface="Arial"/>
              <a:sym typeface="Arial"/>
            </a:endParaRPr>
          </a:p>
        </p:txBody>
      </p:sp>
      <p:sp>
        <p:nvSpPr>
          <p:cNvPr id="138" name="Shape 138"/>
          <p:cNvSpPr/>
          <p:nvPr/>
        </p:nvSpPr>
        <p:spPr>
          <a:xfrm rot="-3600000">
            <a:off x="9794216" y="5236255"/>
            <a:ext cx="18339404" cy="617325"/>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endParaRPr sz="3200" b="0" i="0" u="none" strike="noStrike" cap="none">
              <a:solidFill>
                <a:schemeClr val="accent1"/>
              </a:solidFill>
              <a:latin typeface="Arial"/>
              <a:ea typeface="Arial"/>
              <a:cs typeface="Arial"/>
              <a:sym typeface="Arial"/>
            </a:endParaRPr>
          </a:p>
        </p:txBody>
      </p:sp>
      <p:sp>
        <p:nvSpPr>
          <p:cNvPr id="139" name="Shape 139"/>
          <p:cNvSpPr txBox="1">
            <a:spLocks noGrp="1"/>
          </p:cNvSpPr>
          <p:nvPr>
            <p:ph type="ftr" idx="11"/>
          </p:nvPr>
        </p:nvSpPr>
        <p:spPr>
          <a:xfrm rot="-3600000">
            <a:off x="14917674" y="7343482"/>
            <a:ext cx="5790697" cy="547688"/>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100" b="0" i="0" u="none" strike="noStrike" cap="none">
                <a:solidFill>
                  <a:srgbClr val="F2F2F2"/>
                </a:solidFill>
                <a:latin typeface="Arial"/>
                <a:ea typeface="Arial"/>
                <a:cs typeface="Arial"/>
                <a:sym typeface="Arial"/>
              </a:defRPr>
            </a:lvl1pPr>
            <a:lvl2pPr marL="816376" marR="0" lvl="1" indent="0" algn="l" rtl="0">
              <a:spcBef>
                <a:spcPts val="0"/>
              </a:spcBef>
              <a:buSzPts val="1400"/>
              <a:buNone/>
              <a:defRPr sz="3200" b="0" i="0" u="none" strike="noStrike" cap="none">
                <a:solidFill>
                  <a:schemeClr val="dk1"/>
                </a:solidFill>
                <a:latin typeface="Arial"/>
                <a:ea typeface="Arial"/>
                <a:cs typeface="Arial"/>
                <a:sym typeface="Arial"/>
              </a:defRPr>
            </a:lvl2pPr>
            <a:lvl3pPr marL="1632753" marR="0" lvl="2" indent="0" algn="l" rtl="0">
              <a:spcBef>
                <a:spcPts val="0"/>
              </a:spcBef>
              <a:buSzPts val="1400"/>
              <a:buNone/>
              <a:defRPr sz="3200" b="0" i="0" u="none" strike="noStrike" cap="none">
                <a:solidFill>
                  <a:schemeClr val="dk1"/>
                </a:solidFill>
                <a:latin typeface="Arial"/>
                <a:ea typeface="Arial"/>
                <a:cs typeface="Arial"/>
                <a:sym typeface="Arial"/>
              </a:defRPr>
            </a:lvl3pPr>
            <a:lvl4pPr marL="2449129" marR="0" lvl="3" indent="0" algn="l" rtl="0">
              <a:spcBef>
                <a:spcPts val="0"/>
              </a:spcBef>
              <a:buSzPts val="1400"/>
              <a:buNone/>
              <a:defRPr sz="3200" b="0" i="0" u="none" strike="noStrike" cap="none">
                <a:solidFill>
                  <a:schemeClr val="dk1"/>
                </a:solidFill>
                <a:latin typeface="Arial"/>
                <a:ea typeface="Arial"/>
                <a:cs typeface="Arial"/>
                <a:sym typeface="Arial"/>
              </a:defRPr>
            </a:lvl4pPr>
            <a:lvl5pPr marL="3265505" marR="0" lvl="4" indent="0" algn="l" rtl="0">
              <a:spcBef>
                <a:spcPts val="0"/>
              </a:spcBef>
              <a:buSzPts val="1400"/>
              <a:buNone/>
              <a:defRPr sz="3200" b="0" i="0" u="none" strike="noStrike" cap="none">
                <a:solidFill>
                  <a:schemeClr val="dk1"/>
                </a:solidFill>
                <a:latin typeface="Arial"/>
                <a:ea typeface="Arial"/>
                <a:cs typeface="Arial"/>
                <a:sym typeface="Arial"/>
              </a:defRPr>
            </a:lvl5pPr>
            <a:lvl6pPr marL="4081881" marR="0" lvl="5" indent="0" algn="l" rtl="0">
              <a:spcBef>
                <a:spcPts val="0"/>
              </a:spcBef>
              <a:buSzPts val="1400"/>
              <a:buNone/>
              <a:defRPr sz="3200" b="0" i="0" u="none" strike="noStrike" cap="none">
                <a:solidFill>
                  <a:schemeClr val="dk1"/>
                </a:solidFill>
                <a:latin typeface="Arial"/>
                <a:ea typeface="Arial"/>
                <a:cs typeface="Arial"/>
                <a:sym typeface="Arial"/>
              </a:defRPr>
            </a:lvl6pPr>
            <a:lvl7pPr marL="4898258" marR="0" lvl="6" indent="0" algn="l" rtl="0">
              <a:spcBef>
                <a:spcPts val="0"/>
              </a:spcBef>
              <a:buSzPts val="1400"/>
              <a:buNone/>
              <a:defRPr sz="3200" b="0" i="0" u="none" strike="noStrike" cap="none">
                <a:solidFill>
                  <a:schemeClr val="dk1"/>
                </a:solidFill>
                <a:latin typeface="Arial"/>
                <a:ea typeface="Arial"/>
                <a:cs typeface="Arial"/>
                <a:sym typeface="Arial"/>
              </a:defRPr>
            </a:lvl7pPr>
            <a:lvl8pPr marL="5714634" marR="0" lvl="7" indent="0" algn="l" rtl="0">
              <a:spcBef>
                <a:spcPts val="0"/>
              </a:spcBef>
              <a:buSzPts val="1400"/>
              <a:buNone/>
              <a:defRPr sz="3200" b="0" i="0" u="none" strike="noStrike" cap="none">
                <a:solidFill>
                  <a:schemeClr val="dk1"/>
                </a:solidFill>
                <a:latin typeface="Arial"/>
                <a:ea typeface="Arial"/>
                <a:cs typeface="Arial"/>
                <a:sym typeface="Arial"/>
              </a:defRPr>
            </a:lvl8pPr>
            <a:lvl9pPr marL="6531010" marR="0" lvl="8" indent="0" algn="l" rtl="0">
              <a:spcBef>
                <a:spcPts val="0"/>
              </a:spcBef>
              <a:buSzPts val="1400"/>
              <a:buNone/>
              <a:defRPr sz="32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7038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 Column - Vertical">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390678" y="411959"/>
            <a:ext cx="13681520" cy="987125"/>
          </a:xfrm>
          <a:prstGeom prst="rect">
            <a:avLst/>
          </a:prstGeom>
          <a:noFill/>
          <a:ln>
            <a:noFill/>
          </a:ln>
        </p:spPr>
        <p:txBody>
          <a:bodyPr wrap="square" lIns="91425" tIns="91425" rIns="91425" bIns="91425" anchor="ctr" anchorCtr="0"/>
          <a:lstStyle>
            <a:lvl1pPr marL="0" marR="0" lvl="0" indent="0" algn="l" rtl="0">
              <a:spcBef>
                <a:spcPts val="0"/>
              </a:spcBef>
              <a:buClr>
                <a:schemeClr val="dk1"/>
              </a:buClr>
              <a:buSzPts val="6000"/>
              <a:buFont typeface="Arial"/>
              <a:buNone/>
              <a:defRPr sz="60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2" name="Shape 142"/>
          <p:cNvSpPr/>
          <p:nvPr/>
        </p:nvSpPr>
        <p:spPr>
          <a:xfrm rot="-3600000">
            <a:off x="-1298811" y="-6545747"/>
            <a:ext cx="18384013" cy="46802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sp>
        <p:nvSpPr>
          <p:cNvPr id="143" name="Shape 143"/>
          <p:cNvSpPr/>
          <p:nvPr/>
        </p:nvSpPr>
        <p:spPr>
          <a:xfrm rot="-3600000">
            <a:off x="-2788563" y="-6668984"/>
            <a:ext cx="18362960" cy="1403702"/>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accent1"/>
              </a:solidFill>
              <a:latin typeface="Arial"/>
              <a:ea typeface="Arial"/>
              <a:cs typeface="Arial"/>
              <a:sym typeface="Arial"/>
            </a:endParaRPr>
          </a:p>
        </p:txBody>
      </p:sp>
      <p:sp>
        <p:nvSpPr>
          <p:cNvPr id="144" name="Shape 144"/>
          <p:cNvSpPr/>
          <p:nvPr/>
        </p:nvSpPr>
        <p:spPr>
          <a:xfrm rot="-3600000">
            <a:off x="-3280136" y="-7184243"/>
            <a:ext cx="18384013" cy="216024"/>
          </a:xfrm>
          <a:prstGeom prst="rect">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accent1"/>
              </a:solidFill>
              <a:latin typeface="Arial"/>
              <a:ea typeface="Arial"/>
              <a:cs typeface="Arial"/>
              <a:sym typeface="Arial"/>
            </a:endParaRPr>
          </a:p>
        </p:txBody>
      </p:sp>
      <p:sp>
        <p:nvSpPr>
          <p:cNvPr id="145" name="Shape 145"/>
          <p:cNvSpPr/>
          <p:nvPr/>
        </p:nvSpPr>
        <p:spPr>
          <a:xfrm rot="-3600000">
            <a:off x="-5327463" y="-4998888"/>
            <a:ext cx="18339404" cy="617325"/>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accent1"/>
              </a:solidFill>
              <a:latin typeface="Arial"/>
              <a:ea typeface="Arial"/>
              <a:cs typeface="Arial"/>
              <a:sym typeface="Arial"/>
            </a:endParaRPr>
          </a:p>
        </p:txBody>
      </p:sp>
      <p:sp>
        <p:nvSpPr>
          <p:cNvPr id="146" name="Shape 146"/>
          <p:cNvSpPr txBox="1">
            <a:spLocks noGrp="1"/>
          </p:cNvSpPr>
          <p:nvPr>
            <p:ph type="sldNum" idx="12"/>
          </p:nvPr>
        </p:nvSpPr>
        <p:spPr>
          <a:xfrm rot="-3600000">
            <a:off x="1343689" y="602791"/>
            <a:ext cx="3037075" cy="547688"/>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a:solidFill>
                  <a:srgbClr val="D8D8D8"/>
                </a:solidFill>
                <a:latin typeface="Arial"/>
                <a:ea typeface="Arial"/>
                <a:cs typeface="Arial"/>
                <a:sym typeface="Arial"/>
              </a:rPr>
              <a:t>SLIDE </a:t>
            </a:r>
            <a:fld id="{00000000-1234-1234-1234-123412341234}" type="slidenum">
              <a:rPr lang="en-US" sz="4000">
                <a:solidFill>
                  <a:srgbClr val="D8D8D8"/>
                </a:solidFill>
                <a:latin typeface="Arial"/>
                <a:ea typeface="Arial"/>
                <a:cs typeface="Arial"/>
                <a:sym typeface="Arial"/>
              </a:rPr>
              <a:t>‹N°›</a:t>
            </a:fld>
            <a:endParaRPr lang="en-US" sz="4000">
              <a:solidFill>
                <a:srgbClr val="D8D8D8"/>
              </a:solidFill>
              <a:latin typeface="Arial"/>
              <a:ea typeface="Arial"/>
              <a:cs typeface="Arial"/>
              <a:sym typeface="Arial"/>
            </a:endParaRPr>
          </a:p>
        </p:txBody>
      </p:sp>
      <p:sp>
        <p:nvSpPr>
          <p:cNvPr id="147" name="Shape 147"/>
          <p:cNvSpPr txBox="1">
            <a:spLocks noGrp="1"/>
          </p:cNvSpPr>
          <p:nvPr>
            <p:ph type="subTitle" idx="1"/>
          </p:nvPr>
        </p:nvSpPr>
        <p:spPr>
          <a:xfrm>
            <a:off x="4390678" y="1225122"/>
            <a:ext cx="13681520" cy="534002"/>
          </a:xfrm>
          <a:prstGeom prst="rect">
            <a:avLst/>
          </a:prstGeom>
          <a:noFill/>
          <a:ln>
            <a:noFill/>
          </a:ln>
        </p:spPr>
        <p:txBody>
          <a:bodyPr wrap="square" lIns="91425" tIns="91425" rIns="91425" bIns="91425" anchor="t" anchorCtr="0"/>
          <a:lstStyle>
            <a:lvl1pPr marL="0" marR="0" lvl="0" indent="0" algn="l" rtl="0">
              <a:lnSpc>
                <a:spcPct val="107142"/>
              </a:lnSpc>
              <a:spcBef>
                <a:spcPts val="560"/>
              </a:spcBef>
              <a:buClr>
                <a:srgbClr val="909090"/>
              </a:buClr>
              <a:buSzPts val="2800"/>
              <a:buFont typeface="Arial"/>
              <a:buNone/>
              <a:defRPr sz="2800" b="0" i="0" u="none" strike="noStrike" cap="none">
                <a:solidFill>
                  <a:srgbClr val="909090"/>
                </a:solidFill>
                <a:latin typeface="Arial"/>
                <a:ea typeface="Arial"/>
                <a:cs typeface="Arial"/>
                <a:sym typeface="Arial"/>
              </a:defRPr>
            </a:lvl1pPr>
            <a:lvl2pPr marL="816376" marR="0" lvl="1"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2pPr>
            <a:lvl3pPr marL="1632753" marR="0" lvl="2"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3pPr>
            <a:lvl4pPr marL="2449129" marR="0" lvl="3"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4pPr>
            <a:lvl5pPr marL="3265505" marR="0" lvl="4" indent="0" algn="ctr" rtl="0">
              <a:spcBef>
                <a:spcPts val="480"/>
              </a:spcBef>
              <a:buClr>
                <a:srgbClr val="909090"/>
              </a:buClr>
              <a:buSzPts val="2400"/>
              <a:buFont typeface="Arial"/>
              <a:buNone/>
              <a:defRPr sz="2400" b="0" i="0" u="none" strike="noStrike" cap="none">
                <a:solidFill>
                  <a:srgbClr val="909090"/>
                </a:solidFill>
                <a:latin typeface="Arial"/>
                <a:ea typeface="Arial"/>
                <a:cs typeface="Arial"/>
                <a:sym typeface="Arial"/>
              </a:defRPr>
            </a:lvl5pPr>
            <a:lvl6pPr marL="4081881" marR="0" lvl="5"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6pPr>
            <a:lvl7pPr marL="4898258" marR="0" lvl="6"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7pPr>
            <a:lvl8pPr marL="5714634" marR="0" lvl="7"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8pPr>
            <a:lvl9pPr marL="6531010" marR="0" lvl="8" indent="0" algn="ctr" rtl="0">
              <a:spcBef>
                <a:spcPts val="720"/>
              </a:spcBef>
              <a:buClr>
                <a:srgbClr val="909090"/>
              </a:buClr>
              <a:buSzPts val="3600"/>
              <a:buFont typeface="Arial"/>
              <a:buNone/>
              <a:defRPr sz="3600" b="0" i="0" u="none" strike="noStrike" cap="none">
                <a:solidFill>
                  <a:srgbClr val="909090"/>
                </a:solidFill>
                <a:latin typeface="Arial"/>
                <a:ea typeface="Arial"/>
                <a:cs typeface="Arial"/>
                <a:sym typeface="Arial"/>
              </a:defRPr>
            </a:lvl9pPr>
          </a:lstStyle>
          <a:p>
            <a:endParaRPr/>
          </a:p>
        </p:txBody>
      </p:sp>
      <p:sp>
        <p:nvSpPr>
          <p:cNvPr id="148" name="Shape 148"/>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sp>
        <p:nvSpPr>
          <p:cNvPr id="149" name="Shape 149"/>
          <p:cNvSpPr/>
          <p:nvPr/>
        </p:nvSpPr>
        <p:spPr>
          <a:xfrm rot="-3600000">
            <a:off x="12505102" y="3526945"/>
            <a:ext cx="18362960" cy="1403702"/>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accent1"/>
              </a:solidFill>
              <a:latin typeface="Arial"/>
              <a:ea typeface="Arial"/>
              <a:cs typeface="Arial"/>
              <a:sym typeface="Arial"/>
            </a:endParaRPr>
          </a:p>
        </p:txBody>
      </p:sp>
      <p:sp>
        <p:nvSpPr>
          <p:cNvPr id="150" name="Shape 150"/>
          <p:cNvSpPr/>
          <p:nvPr/>
        </p:nvSpPr>
        <p:spPr>
          <a:xfrm rot="-3600000">
            <a:off x="11799354" y="3040892"/>
            <a:ext cx="18384013" cy="216024"/>
          </a:xfrm>
          <a:prstGeom prst="rect">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accent1"/>
              </a:solidFill>
              <a:latin typeface="Arial"/>
              <a:ea typeface="Arial"/>
              <a:cs typeface="Arial"/>
              <a:sym typeface="Arial"/>
            </a:endParaRPr>
          </a:p>
        </p:txBody>
      </p:sp>
      <p:sp>
        <p:nvSpPr>
          <p:cNvPr id="151" name="Shape 151"/>
          <p:cNvSpPr/>
          <p:nvPr/>
        </p:nvSpPr>
        <p:spPr>
          <a:xfrm rot="-3600000">
            <a:off x="9794216" y="5236255"/>
            <a:ext cx="18339404" cy="617325"/>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accent1"/>
              </a:solidFill>
              <a:latin typeface="Arial"/>
              <a:ea typeface="Arial"/>
              <a:cs typeface="Arial"/>
              <a:sym typeface="Arial"/>
            </a:endParaRPr>
          </a:p>
        </p:txBody>
      </p:sp>
      <p:sp>
        <p:nvSpPr>
          <p:cNvPr id="152" name="Shape 152"/>
          <p:cNvSpPr txBox="1">
            <a:spLocks noGrp="1"/>
          </p:cNvSpPr>
          <p:nvPr>
            <p:ph type="ftr" idx="11"/>
          </p:nvPr>
        </p:nvSpPr>
        <p:spPr>
          <a:xfrm rot="-3600000">
            <a:off x="14917674" y="7343482"/>
            <a:ext cx="5790697" cy="547688"/>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100">
                <a:solidFill>
                  <a:srgbClr val="F2F2F2"/>
                </a:solidFill>
                <a:latin typeface="Arial"/>
                <a:ea typeface="Arial"/>
                <a:cs typeface="Arial"/>
                <a:sym typeface="Arial"/>
              </a:defRPr>
            </a:lvl1pPr>
            <a:lvl2pPr marL="816376" marR="0" lvl="1" indent="0" algn="l" rtl="0">
              <a:spcBef>
                <a:spcPts val="0"/>
              </a:spcBef>
              <a:buSzPts val="1400"/>
              <a:buNone/>
              <a:defRPr sz="3200" b="0" i="0" u="none" strike="noStrike" cap="none">
                <a:solidFill>
                  <a:schemeClr val="dk1"/>
                </a:solidFill>
                <a:latin typeface="Arial"/>
                <a:ea typeface="Arial"/>
                <a:cs typeface="Arial"/>
                <a:sym typeface="Arial"/>
              </a:defRPr>
            </a:lvl2pPr>
            <a:lvl3pPr marL="1632753" marR="0" lvl="2" indent="0" algn="l" rtl="0">
              <a:spcBef>
                <a:spcPts val="0"/>
              </a:spcBef>
              <a:buSzPts val="1400"/>
              <a:buNone/>
              <a:defRPr sz="3200" b="0" i="0" u="none" strike="noStrike" cap="none">
                <a:solidFill>
                  <a:schemeClr val="dk1"/>
                </a:solidFill>
                <a:latin typeface="Arial"/>
                <a:ea typeface="Arial"/>
                <a:cs typeface="Arial"/>
                <a:sym typeface="Arial"/>
              </a:defRPr>
            </a:lvl3pPr>
            <a:lvl4pPr marL="2449129" marR="0" lvl="3" indent="0" algn="l" rtl="0">
              <a:spcBef>
                <a:spcPts val="0"/>
              </a:spcBef>
              <a:buSzPts val="1400"/>
              <a:buNone/>
              <a:defRPr sz="3200" b="0" i="0" u="none" strike="noStrike" cap="none">
                <a:solidFill>
                  <a:schemeClr val="dk1"/>
                </a:solidFill>
                <a:latin typeface="Arial"/>
                <a:ea typeface="Arial"/>
                <a:cs typeface="Arial"/>
                <a:sym typeface="Arial"/>
              </a:defRPr>
            </a:lvl4pPr>
            <a:lvl5pPr marL="3265505" marR="0" lvl="4" indent="0" algn="l" rtl="0">
              <a:spcBef>
                <a:spcPts val="0"/>
              </a:spcBef>
              <a:buSzPts val="1400"/>
              <a:buNone/>
              <a:defRPr sz="3200" b="0" i="0" u="none" strike="noStrike" cap="none">
                <a:solidFill>
                  <a:schemeClr val="dk1"/>
                </a:solidFill>
                <a:latin typeface="Arial"/>
                <a:ea typeface="Arial"/>
                <a:cs typeface="Arial"/>
                <a:sym typeface="Arial"/>
              </a:defRPr>
            </a:lvl5pPr>
            <a:lvl6pPr marL="4081881" marR="0" lvl="5" indent="0" algn="l" rtl="0">
              <a:spcBef>
                <a:spcPts val="0"/>
              </a:spcBef>
              <a:buSzPts val="1400"/>
              <a:buNone/>
              <a:defRPr sz="3200" b="0" i="0" u="none" strike="noStrike" cap="none">
                <a:solidFill>
                  <a:schemeClr val="dk1"/>
                </a:solidFill>
                <a:latin typeface="Arial"/>
                <a:ea typeface="Arial"/>
                <a:cs typeface="Arial"/>
                <a:sym typeface="Arial"/>
              </a:defRPr>
            </a:lvl6pPr>
            <a:lvl7pPr marL="4898258" marR="0" lvl="6" indent="0" algn="l" rtl="0">
              <a:spcBef>
                <a:spcPts val="0"/>
              </a:spcBef>
              <a:buSzPts val="1400"/>
              <a:buNone/>
              <a:defRPr sz="3200" b="0" i="0" u="none" strike="noStrike" cap="none">
                <a:solidFill>
                  <a:schemeClr val="dk1"/>
                </a:solidFill>
                <a:latin typeface="Arial"/>
                <a:ea typeface="Arial"/>
                <a:cs typeface="Arial"/>
                <a:sym typeface="Arial"/>
              </a:defRPr>
            </a:lvl7pPr>
            <a:lvl8pPr marL="5714634" marR="0" lvl="7" indent="0" algn="l" rtl="0">
              <a:spcBef>
                <a:spcPts val="0"/>
              </a:spcBef>
              <a:buSzPts val="1400"/>
              <a:buNone/>
              <a:defRPr sz="3200" b="0" i="0" u="none" strike="noStrike" cap="none">
                <a:solidFill>
                  <a:schemeClr val="dk1"/>
                </a:solidFill>
                <a:latin typeface="Arial"/>
                <a:ea typeface="Arial"/>
                <a:cs typeface="Arial"/>
                <a:sym typeface="Arial"/>
              </a:defRPr>
            </a:lvl8pPr>
            <a:lvl9pPr marL="6531010" marR="0" lvl="8" indent="0" algn="l" rtl="0">
              <a:spcBef>
                <a:spcPts val="0"/>
              </a:spcBef>
              <a:buSzPts val="1400"/>
              <a:buNone/>
              <a:defRPr sz="3200" b="0" i="0" u="none" strike="noStrike" cap="none">
                <a:solidFill>
                  <a:schemeClr val="dk1"/>
                </a:solidFill>
                <a:latin typeface="Arial"/>
                <a:ea typeface="Arial"/>
                <a:cs typeface="Arial"/>
                <a:sym typeface="Arial"/>
              </a:defRPr>
            </a:lvl9pPr>
          </a:lstStyle>
          <a:p>
            <a:endParaRPr/>
          </a:p>
        </p:txBody>
      </p:sp>
      <p:sp>
        <p:nvSpPr>
          <p:cNvPr id="153" name="Shape 153"/>
          <p:cNvSpPr txBox="1">
            <a:spLocks noGrp="1"/>
          </p:cNvSpPr>
          <p:nvPr>
            <p:ph type="body" idx="2"/>
          </p:nvPr>
        </p:nvSpPr>
        <p:spPr>
          <a:xfrm>
            <a:off x="1356978" y="2551212"/>
            <a:ext cx="5265948" cy="6243067"/>
          </a:xfrm>
          <a:prstGeom prst="rect">
            <a:avLst/>
          </a:prstGeom>
          <a:noFill/>
          <a:ln>
            <a:noFill/>
          </a:ln>
        </p:spPr>
        <p:txBody>
          <a:bodyPr wrap="square" lIns="91425" tIns="91425" rIns="91425" bIns="91425" anchor="ctr" anchorCtr="0"/>
          <a:lstStyle>
            <a:lvl1pPr marL="0" marR="0" lvl="0" indent="0" algn="l" rtl="0">
              <a:spcBef>
                <a:spcPts val="88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marL="828000" marR="0" lvl="1" indent="-207600"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88000" marR="0" lvl="2" indent="-207599"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2857317" marR="0" lvl="3" indent="-255788"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3673692" marR="0" lvl="4" indent="-255787"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4490070" marR="0" lvl="5" indent="-179588"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5306446" marR="0" lvl="6" indent="-179587"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6122822" marR="0" lvl="7" indent="-179587"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6939199" marR="0" lvl="8" indent="-179588"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154" name="Shape 154"/>
          <p:cNvSpPr txBox="1">
            <a:spLocks noGrp="1"/>
          </p:cNvSpPr>
          <p:nvPr>
            <p:ph type="body" idx="3"/>
          </p:nvPr>
        </p:nvSpPr>
        <p:spPr>
          <a:xfrm>
            <a:off x="6694934" y="4304948"/>
            <a:ext cx="10738556" cy="2782768"/>
          </a:xfrm>
          <a:prstGeom prst="rect">
            <a:avLst/>
          </a:prstGeom>
          <a:noFill/>
          <a:ln>
            <a:noFill/>
          </a:ln>
        </p:spPr>
        <p:txBody>
          <a:bodyPr wrap="square" lIns="91425" tIns="91425" rIns="91425" bIns="91425" anchor="ctr"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Arial"/>
                <a:ea typeface="Arial"/>
                <a:cs typeface="Arial"/>
                <a:sym typeface="Arial"/>
              </a:defRPr>
            </a:lvl1pPr>
            <a:lvl2pPr marL="828000" marR="0" lvl="1" indent="-207600"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88000" marR="0" lvl="2" indent="-207599"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2857317" marR="0" lvl="3" indent="-255788"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3673692" marR="0" lvl="4" indent="-255787" algn="l" rtl="0">
              <a:spcBef>
                <a:spcPts val="480"/>
              </a:spcBef>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4490070" marR="0" lvl="5" indent="-179588"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5306446" marR="0" lvl="6" indent="-179587"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6122822" marR="0" lvl="7" indent="-179587"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6939199" marR="0" lvl="8" indent="-179588" algn="l" rtl="0">
              <a:spcBef>
                <a:spcPts val="720"/>
              </a:spcBef>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44796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a:t>“Text Here”</a:t>
            </a:r>
          </a:p>
        </p:txBody>
      </p:sp>
    </p:spTree>
    <p:extLst>
      <p:ext uri="{BB962C8B-B14F-4D97-AF65-F5344CB8AC3E}">
        <p14:creationId xmlns:p14="http://schemas.microsoft.com/office/powerpoint/2010/main" val="1753189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dirty="0"/>
            </a:br>
            <a:r>
              <a:rPr lang="en-US" altLang="ja-JP" dirty="0"/>
              <a:t>SECTION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dirty="0"/>
            </a:br>
            <a:r>
              <a:rPr lang="en-US" altLang="ja-JP" dirty="0"/>
              <a:t>SECTION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a:t>SECTION 00</a:t>
            </a:r>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 Here</a:t>
            </a:r>
            <a:endParaRPr lang="ja-JP" altLang="en-US" dirty="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 id="2147483685" r:id="rId10"/>
    <p:sldLayoutId id="2147483686" r:id="rId11"/>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‹N°›</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2.xm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ctrTitle"/>
          </p:nvPr>
        </p:nvSpPr>
        <p:spPr>
          <a:xfrm>
            <a:off x="5038750" y="3813742"/>
            <a:ext cx="12313368" cy="1329758"/>
          </a:xfrm>
          <a:prstGeom prst="rect">
            <a:avLst/>
          </a:prstGeom>
          <a:noFill/>
          <a:ln>
            <a:noFill/>
          </a:ln>
        </p:spPr>
        <p:txBody>
          <a:bodyPr wrap="square" lIns="163275" tIns="81625" rIns="163275" bIns="81625" anchor="b" anchorCtr="0">
            <a:noAutofit/>
          </a:bodyPr>
          <a:lstStyle/>
          <a:p>
            <a:pPr marL="0" marR="0" lvl="0" indent="-304800" algn="l" rtl="0">
              <a:lnSpc>
                <a:spcPct val="187500"/>
              </a:lnSpc>
              <a:spcBef>
                <a:spcPts val="0"/>
              </a:spcBef>
              <a:buClr>
                <a:schemeClr val="dk1"/>
              </a:buClr>
              <a:buSzPts val="4800"/>
              <a:buFont typeface="Arial"/>
              <a:buNone/>
            </a:pPr>
            <a:r>
              <a:rPr lang="en-US" dirty="0"/>
              <a:t>PROJET ESIR 2</a:t>
            </a:r>
          </a:p>
        </p:txBody>
      </p:sp>
      <p:sp>
        <p:nvSpPr>
          <p:cNvPr id="496" name="Shape 496"/>
          <p:cNvSpPr txBox="1">
            <a:spLocks noGrp="1"/>
          </p:cNvSpPr>
          <p:nvPr>
            <p:ph type="subTitle" idx="1"/>
          </p:nvPr>
        </p:nvSpPr>
        <p:spPr>
          <a:xfrm>
            <a:off x="5038750" y="4936096"/>
            <a:ext cx="10153128" cy="567444"/>
          </a:xfrm>
          <a:prstGeom prst="rect">
            <a:avLst/>
          </a:prstGeom>
          <a:noFill/>
          <a:ln>
            <a:noFill/>
          </a:ln>
        </p:spPr>
        <p:txBody>
          <a:bodyPr wrap="square" lIns="163275" tIns="81625" rIns="163275" bIns="81625" anchor="t" anchorCtr="0">
            <a:noAutofit/>
          </a:bodyPr>
          <a:lstStyle/>
          <a:p>
            <a:pPr marL="0" marR="0" lvl="0" indent="-177800" algn="l" rtl="0">
              <a:lnSpc>
                <a:spcPct val="107142"/>
              </a:lnSpc>
              <a:spcBef>
                <a:spcPts val="0"/>
              </a:spcBef>
              <a:buClr>
                <a:srgbClr val="909090"/>
              </a:buClr>
              <a:buSzPts val="2800"/>
              <a:buFont typeface="Arial"/>
              <a:buNone/>
            </a:pPr>
            <a:r>
              <a:rPr lang="en-US"/>
              <a:t>Boîtier ZenBox</a:t>
            </a:r>
          </a:p>
        </p:txBody>
      </p:sp>
      <p:sp>
        <p:nvSpPr>
          <p:cNvPr id="497" name="Shape 497"/>
          <p:cNvSpPr txBox="1">
            <a:spLocks noGrp="1"/>
          </p:cNvSpPr>
          <p:nvPr>
            <p:ph type="body" idx="2"/>
          </p:nvPr>
        </p:nvSpPr>
        <p:spPr>
          <a:xfrm>
            <a:off x="5254774" y="8095828"/>
            <a:ext cx="9289032" cy="1800200"/>
          </a:xfrm>
          <a:prstGeom prst="rect">
            <a:avLst/>
          </a:prstGeom>
          <a:noFill/>
          <a:ln>
            <a:noFill/>
          </a:ln>
        </p:spPr>
        <p:txBody>
          <a:bodyPr wrap="square" lIns="163275" tIns="81625" rIns="163275" bIns="81625" anchor="b" anchorCtr="0">
            <a:noAutofit/>
          </a:bodyPr>
          <a:lstStyle/>
          <a:p>
            <a:pPr marL="0" marR="0" lvl="0" indent="-152400" algn="r" rtl="0">
              <a:spcBef>
                <a:spcPts val="0"/>
              </a:spcBef>
              <a:buClr>
                <a:schemeClr val="dk1"/>
              </a:buClr>
              <a:buSzPts val="2400"/>
              <a:buFont typeface="Arial"/>
              <a:buNone/>
            </a:pPr>
            <a:r>
              <a:rPr lang="en-US"/>
              <a:t>Elèves : AGUIRRE Max / IZABELLE François / GUILPAIN Léo</a:t>
            </a:r>
          </a:p>
          <a:p>
            <a:pPr marL="0" marR="0" lvl="0" indent="-152400" algn="r" rtl="0">
              <a:spcBef>
                <a:spcPts val="0"/>
              </a:spcBef>
              <a:buClr>
                <a:schemeClr val="dk1"/>
              </a:buClr>
              <a:buSzPts val="2400"/>
              <a:buFont typeface="Arial"/>
              <a:buNone/>
            </a:pPr>
            <a:r>
              <a:rPr lang="en-US"/>
              <a:t>Tuteurs : BOURSIER Y. / BROMBERG D.</a:t>
            </a:r>
          </a:p>
        </p:txBody>
      </p:sp>
      <p:pic>
        <p:nvPicPr>
          <p:cNvPr id="498" name="Shape 498"/>
          <p:cNvPicPr preferRelativeResize="0"/>
          <p:nvPr/>
        </p:nvPicPr>
        <p:blipFill>
          <a:blip r:embed="rId3">
            <a:alphaModFix/>
          </a:blip>
          <a:stretch>
            <a:fillRect/>
          </a:stretch>
        </p:blipFill>
        <p:spPr>
          <a:xfrm>
            <a:off x="7562050" y="741200"/>
            <a:ext cx="3162300" cy="1447800"/>
          </a:xfrm>
          <a:prstGeom prst="rect">
            <a:avLst/>
          </a:prstGeom>
          <a:noFill/>
          <a:ln>
            <a:noFill/>
          </a:ln>
        </p:spPr>
      </p:pic>
      <p:pic>
        <p:nvPicPr>
          <p:cNvPr id="499" name="Shape 499"/>
          <p:cNvPicPr preferRelativeResize="0"/>
          <p:nvPr/>
        </p:nvPicPr>
        <p:blipFill>
          <a:blip r:embed="rId4">
            <a:alphaModFix/>
          </a:blip>
          <a:stretch>
            <a:fillRect/>
          </a:stretch>
        </p:blipFill>
        <p:spPr>
          <a:xfrm>
            <a:off x="12569525" y="33450"/>
            <a:ext cx="5052675" cy="2551600"/>
          </a:xfrm>
          <a:prstGeom prst="rect">
            <a:avLst/>
          </a:prstGeom>
          <a:noFill/>
          <a:ln>
            <a:noFill/>
          </a:ln>
        </p:spPr>
      </p:pic>
    </p:spTree>
    <p:extLst>
      <p:ext uri="{BB962C8B-B14F-4D97-AF65-F5344CB8AC3E}">
        <p14:creationId xmlns:p14="http://schemas.microsoft.com/office/powerpoint/2010/main" val="37408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dirty="0">
                <a:solidFill>
                  <a:schemeClr val="accent1"/>
                </a:solidFill>
              </a:rPr>
              <a:t>DENEB</a:t>
            </a:r>
            <a:br>
              <a:rPr lang="en-US" dirty="0"/>
            </a:br>
            <a:r>
              <a:rPr lang="en-US" dirty="0"/>
              <a:t>POWERPOINT</a:t>
            </a:r>
            <a:br>
              <a:rPr lang="en-US" dirty="0"/>
            </a:br>
            <a:r>
              <a:rPr lang="en-US" dirty="0"/>
              <a:t>TEMPLATE</a:t>
            </a:r>
          </a:p>
        </p:txBody>
      </p:sp>
      <p:sp>
        <p:nvSpPr>
          <p:cNvPr id="3" name="サブタイトル 2"/>
          <p:cNvSpPr>
            <a:spLocks noGrp="1"/>
          </p:cNvSpPr>
          <p:nvPr>
            <p:ph type="subTitle" idx="1"/>
          </p:nvPr>
        </p:nvSpPr>
        <p:spPr/>
        <p:txBody>
          <a:bodyPr>
            <a:normAutofit/>
          </a:bodyPr>
          <a:lstStyle/>
          <a:p>
            <a:r>
              <a:rPr lang="en-US" dirty="0"/>
              <a:t>Jun Akizaki – The Power of PowerPoint</a:t>
            </a:r>
          </a:p>
          <a:p>
            <a:r>
              <a:rPr lang="en-US" dirty="0"/>
              <a:t>http://thepopp.com</a:t>
            </a:r>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a:t>NICE TO MEET </a:t>
            </a:r>
            <a:r>
              <a:rPr lang="en-US" dirty="0">
                <a:solidFill>
                  <a:schemeClr val="accent1"/>
                </a:solidFill>
              </a:rPr>
              <a:t>YOU!</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11</a:t>
            </a:fld>
            <a:endParaRPr lang="en-US" dirty="0"/>
          </a:p>
        </p:txBody>
      </p:sp>
      <p:sp>
        <p:nvSpPr>
          <p:cNvPr id="5" name="サブタイトル 4"/>
          <p:cNvSpPr>
            <a:spLocks noGrp="1"/>
          </p:cNvSpPr>
          <p:nvPr>
            <p:ph type="subTitle" idx="1"/>
          </p:nvPr>
        </p:nvSpPr>
        <p:spPr/>
        <p:txBody>
          <a:bodyPr/>
          <a:lstStyle/>
          <a:p>
            <a:r>
              <a:rPr lang="en-US" dirty="0"/>
              <a:t> Thank you for coming today!</a:t>
            </a:r>
          </a:p>
        </p:txBody>
      </p:sp>
      <p:sp>
        <p:nvSpPr>
          <p:cNvPr id="6" name="フッター プレースホルダー 5"/>
          <p:cNvSpPr>
            <a:spLocks noGrp="1"/>
          </p:cNvSpPr>
          <p:nvPr>
            <p:ph type="ftr" sz="quarter" idx="11"/>
          </p:nvPr>
        </p:nvSpPr>
        <p:spPr/>
        <p:txBody>
          <a:bodyPr/>
          <a:lstStyle/>
          <a:p>
            <a:r>
              <a:rPr lang="en-US"/>
              <a:t>The Power of PowerPoint</a:t>
            </a:r>
            <a:endParaRPr lang="en-US" dirty="0"/>
          </a:p>
        </p:txBody>
      </p:sp>
      <p:sp>
        <p:nvSpPr>
          <p:cNvPr id="10" name="テキスト プレースホルダー 9"/>
          <p:cNvSpPr>
            <a:spLocks noGrp="1"/>
          </p:cNvSpPr>
          <p:nvPr>
            <p:ph type="body" sz="quarter" idx="13"/>
          </p:nvPr>
        </p:nvSpPr>
        <p:spPr/>
        <p:txBody>
          <a:bodyPr/>
          <a:lstStyle/>
          <a:p>
            <a:r>
              <a:rPr lang="en-US" dirty="0"/>
              <a:t>“We provide the best solutions today!”</a:t>
            </a:r>
          </a:p>
        </p:txBody>
      </p:sp>
      <p:sp>
        <p:nvSpPr>
          <p:cNvPr id="11" name="テキスト プレースホルダー 10"/>
          <p:cNvSpPr>
            <a:spLocks noGrp="1"/>
          </p:cNvSpPr>
          <p:nvPr>
            <p:ph type="body" sz="quarter" idx="14"/>
          </p:nvPr>
        </p:nvSpPr>
        <p:spPr/>
        <p:txBody>
          <a:bodyPr/>
          <a:lstStyle/>
          <a:p>
            <a:r>
              <a:rPr lang="en-US" dirty="0"/>
              <a:t>Mea ut idque mentitum assueverit, has nihil mediocrem id. Cum cu delicata qualisque, ex mea volumus sapientem. An nec harum verterem delicatissimi.</a:t>
            </a:r>
            <a:br>
              <a:rPr lang="en-US" dirty="0"/>
            </a:br>
            <a:r>
              <a:rPr lang="en-US" dirty="0"/>
              <a:t>Affert copiosae eloquentiam no eam. Te vis reque efficiantur, dictas molestiae eu nam.</a:t>
            </a:r>
            <a:br>
              <a:rPr lang="en-US" dirty="0"/>
            </a:br>
            <a:r>
              <a:rPr lang="en-US" dirty="0"/>
              <a:t>Pro mutat feugait intellegebat an.</a:t>
            </a:r>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a:t>TODAY’S </a:t>
            </a:r>
            <a:r>
              <a:rPr lang="en-US" dirty="0">
                <a:solidFill>
                  <a:schemeClr val="accent1"/>
                </a:solidFill>
              </a:rPr>
              <a:t>TOPICS</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12</a:t>
            </a:fld>
            <a:endParaRPr lang="en-US" dirty="0"/>
          </a:p>
        </p:txBody>
      </p:sp>
      <p:sp>
        <p:nvSpPr>
          <p:cNvPr id="9" name="サブタイトル 8"/>
          <p:cNvSpPr>
            <a:spLocks noGrp="1"/>
          </p:cNvSpPr>
          <p:nvPr>
            <p:ph type="subTitle" idx="1"/>
          </p:nvPr>
        </p:nvSpPr>
        <p:spPr/>
        <p:txBody>
          <a:bodyPr/>
          <a:lstStyle/>
          <a:p>
            <a:r>
              <a:rPr lang="en-US" dirty="0"/>
              <a:t>Talking about SEO</a:t>
            </a:r>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10" name="円/楕円 9"/>
          <p:cNvSpPr/>
          <p:nvPr/>
        </p:nvSpPr>
        <p:spPr>
          <a:xfrm>
            <a:off x="1078310" y="403712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10:00am</a:t>
            </a:r>
          </a:p>
        </p:txBody>
      </p:sp>
      <p:sp>
        <p:nvSpPr>
          <p:cNvPr id="11" name="円/楕円 10"/>
          <p:cNvSpPr/>
          <p:nvPr/>
        </p:nvSpPr>
        <p:spPr>
          <a:xfrm>
            <a:off x="4471593" y="3124465"/>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11:00am</a:t>
            </a:r>
          </a:p>
        </p:txBody>
      </p:sp>
      <p:sp>
        <p:nvSpPr>
          <p:cNvPr id="12" name="円/楕円 11"/>
          <p:cNvSpPr/>
          <p:nvPr/>
        </p:nvSpPr>
        <p:spPr>
          <a:xfrm>
            <a:off x="14831837" y="3036537"/>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3:30pm</a:t>
            </a:r>
          </a:p>
        </p:txBody>
      </p:sp>
      <p:sp>
        <p:nvSpPr>
          <p:cNvPr id="13" name="円/楕円 12"/>
          <p:cNvSpPr/>
          <p:nvPr/>
        </p:nvSpPr>
        <p:spPr>
          <a:xfrm>
            <a:off x="11381598" y="3829818"/>
            <a:ext cx="1728192" cy="1728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2:00pm</a:t>
            </a:r>
          </a:p>
        </p:txBody>
      </p:sp>
      <p:sp>
        <p:nvSpPr>
          <p:cNvPr id="14" name="円/楕円 13"/>
          <p:cNvSpPr/>
          <p:nvPr/>
        </p:nvSpPr>
        <p:spPr>
          <a:xfrm>
            <a:off x="7746633" y="4810808"/>
            <a:ext cx="1728192" cy="17281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12:30pm</a:t>
            </a:r>
          </a:p>
        </p:txBody>
      </p:sp>
      <p:sp>
        <p:nvSpPr>
          <p:cNvPr id="15" name="テキスト ボックス 14"/>
          <p:cNvSpPr txBox="1"/>
          <p:nvPr/>
        </p:nvSpPr>
        <p:spPr>
          <a:xfrm>
            <a:off x="457789" y="6026950"/>
            <a:ext cx="3522248" cy="461665"/>
          </a:xfrm>
          <a:prstGeom prst="rect">
            <a:avLst/>
          </a:prstGeom>
          <a:noFill/>
        </p:spPr>
        <p:txBody>
          <a:bodyPr wrap="square" rtlCol="0" anchor="b">
            <a:spAutoFit/>
          </a:bodyPr>
          <a:lstStyle/>
          <a:p>
            <a:r>
              <a:rPr lang="en-US" sz="2400" dirty="0">
                <a:latin typeface="+mj-lt"/>
              </a:rPr>
              <a:t>ABOUT US</a:t>
            </a:r>
          </a:p>
        </p:txBody>
      </p:sp>
      <p:sp>
        <p:nvSpPr>
          <p:cNvPr id="16" name="テキスト ボックス 15"/>
          <p:cNvSpPr txBox="1"/>
          <p:nvPr/>
        </p:nvSpPr>
        <p:spPr>
          <a:xfrm>
            <a:off x="457789" y="6474484"/>
            <a:ext cx="3284818" cy="1477328"/>
          </a:xfrm>
          <a:prstGeom prst="rect">
            <a:avLst/>
          </a:prstGeom>
          <a:noFill/>
        </p:spPr>
        <p:txBody>
          <a:bodyPr wrap="square" rtlCol="0">
            <a:spAutoFit/>
          </a:bodyPr>
          <a:lstStyle/>
          <a:p>
            <a:r>
              <a:rPr lang="en-US" sz="1800" dirty="0"/>
              <a:t>No tale adolescens vix, quod clita maiorum sed id. Qui perfecto appellantur et, an putant latine eum, veniam dictas comprehensam his in.</a:t>
            </a:r>
          </a:p>
        </p:txBody>
      </p:sp>
      <p:sp>
        <p:nvSpPr>
          <p:cNvPr id="19" name="テキスト ボックス 18"/>
          <p:cNvSpPr txBox="1"/>
          <p:nvPr/>
        </p:nvSpPr>
        <p:spPr>
          <a:xfrm>
            <a:off x="3820758" y="5154819"/>
            <a:ext cx="3522248" cy="461665"/>
          </a:xfrm>
          <a:prstGeom prst="rect">
            <a:avLst/>
          </a:prstGeom>
          <a:noFill/>
        </p:spPr>
        <p:txBody>
          <a:bodyPr wrap="square" rtlCol="0" anchor="b">
            <a:spAutoFit/>
          </a:bodyPr>
          <a:lstStyle/>
          <a:p>
            <a:r>
              <a:rPr lang="en-US" sz="2400" dirty="0">
                <a:latin typeface="+mj-lt"/>
              </a:rPr>
              <a:t>NEW PROPOSAL</a:t>
            </a:r>
          </a:p>
        </p:txBody>
      </p:sp>
      <p:sp>
        <p:nvSpPr>
          <p:cNvPr id="20" name="テキスト ボックス 19"/>
          <p:cNvSpPr txBox="1"/>
          <p:nvPr/>
        </p:nvSpPr>
        <p:spPr>
          <a:xfrm>
            <a:off x="3820758" y="5602353"/>
            <a:ext cx="3284818" cy="1477328"/>
          </a:xfrm>
          <a:prstGeom prst="rect">
            <a:avLst/>
          </a:prstGeom>
          <a:noFill/>
        </p:spPr>
        <p:txBody>
          <a:bodyPr wrap="square" rtlCol="0">
            <a:spAutoFit/>
          </a:bodyPr>
          <a:lstStyle/>
          <a:p>
            <a:r>
              <a:rPr lang="en-US" sz="1800" dirty="0"/>
              <a:t>No tale adolescens vix, quod clita maiorum sed id. </a:t>
            </a:r>
            <a:r>
              <a:rPr lang="en-US" sz="1800" dirty="0">
                <a:latin typeface="Aleo-Bold" pitchFamily="34" charset="0"/>
              </a:rPr>
              <a:t>Qui perfecto</a:t>
            </a:r>
            <a:r>
              <a:rPr lang="en-US" sz="1800" dirty="0"/>
              <a:t> appellantur et, an putant latine eum, veniam dictas comprehensam his in.</a:t>
            </a:r>
          </a:p>
        </p:txBody>
      </p:sp>
      <p:sp>
        <p:nvSpPr>
          <p:cNvPr id="22" name="テキスト ボックス 21"/>
          <p:cNvSpPr txBox="1"/>
          <p:nvPr/>
        </p:nvSpPr>
        <p:spPr>
          <a:xfrm>
            <a:off x="7098561" y="6927465"/>
            <a:ext cx="3522248" cy="461665"/>
          </a:xfrm>
          <a:prstGeom prst="rect">
            <a:avLst/>
          </a:prstGeom>
          <a:noFill/>
        </p:spPr>
        <p:txBody>
          <a:bodyPr wrap="square" rtlCol="0" anchor="b">
            <a:spAutoFit/>
          </a:bodyPr>
          <a:lstStyle/>
          <a:p>
            <a:r>
              <a:rPr lang="en-US" sz="2400" dirty="0">
                <a:latin typeface="+mj-lt"/>
              </a:rPr>
              <a:t>LUNCH TIME :)</a:t>
            </a:r>
          </a:p>
        </p:txBody>
      </p:sp>
      <p:sp>
        <p:nvSpPr>
          <p:cNvPr id="28" name="テキスト ボックス 27"/>
          <p:cNvSpPr txBox="1"/>
          <p:nvPr/>
        </p:nvSpPr>
        <p:spPr>
          <a:xfrm>
            <a:off x="10661518" y="5729626"/>
            <a:ext cx="3522248" cy="830997"/>
          </a:xfrm>
          <a:prstGeom prst="rect">
            <a:avLst/>
          </a:prstGeom>
          <a:noFill/>
        </p:spPr>
        <p:txBody>
          <a:bodyPr wrap="square" rtlCol="0" anchor="b">
            <a:spAutoFit/>
          </a:bodyPr>
          <a:lstStyle/>
          <a:p>
            <a:r>
              <a:rPr lang="en-US" sz="2400" dirty="0">
                <a:latin typeface="+mj-lt"/>
              </a:rPr>
              <a:t>MARKETING</a:t>
            </a:r>
          </a:p>
          <a:p>
            <a:r>
              <a:rPr lang="en-US" sz="2400" dirty="0">
                <a:latin typeface="+mj-lt"/>
              </a:rPr>
              <a:t>RESEARCH</a:t>
            </a:r>
          </a:p>
        </p:txBody>
      </p:sp>
      <p:sp>
        <p:nvSpPr>
          <p:cNvPr id="29" name="テキスト ボックス 28"/>
          <p:cNvSpPr txBox="1"/>
          <p:nvPr/>
        </p:nvSpPr>
        <p:spPr>
          <a:xfrm>
            <a:off x="10661518" y="6546492"/>
            <a:ext cx="3284818" cy="1477328"/>
          </a:xfrm>
          <a:prstGeom prst="rect">
            <a:avLst/>
          </a:prstGeom>
          <a:noFill/>
        </p:spPr>
        <p:txBody>
          <a:bodyPr wrap="square" rtlCol="0">
            <a:spAutoFit/>
          </a:bodyPr>
          <a:lstStyle/>
          <a:p>
            <a:r>
              <a:rPr lang="en-US" sz="1800" dirty="0"/>
              <a:t>No tale adolescens vix, quod clita maiorum sed id. Qui perfecto appellantur et, an putant latine eum,</a:t>
            </a:r>
            <a:r>
              <a:rPr lang="en-US" sz="1800" dirty="0">
                <a:solidFill>
                  <a:schemeClr val="accent1"/>
                </a:solidFill>
                <a:latin typeface="Aleo-Bold" pitchFamily="34" charset="0"/>
              </a:rPr>
              <a:t> </a:t>
            </a:r>
            <a:r>
              <a:rPr lang="en-US" sz="1800" dirty="0">
                <a:solidFill>
                  <a:schemeClr val="accent1"/>
                </a:solidFill>
                <a:latin typeface="Aleo-Bold" pitchFamily="34" charset="0"/>
                <a:ea typeface="+mj-ea"/>
              </a:rPr>
              <a:t>veniam dictas</a:t>
            </a:r>
            <a:r>
              <a:rPr lang="en-US" sz="1800" dirty="0"/>
              <a:t> comprehensam his in.</a:t>
            </a:r>
          </a:p>
        </p:txBody>
      </p:sp>
      <p:sp>
        <p:nvSpPr>
          <p:cNvPr id="31" name="テキスト ボックス 30"/>
          <p:cNvSpPr txBox="1"/>
          <p:nvPr/>
        </p:nvSpPr>
        <p:spPr>
          <a:xfrm>
            <a:off x="14111758" y="4946830"/>
            <a:ext cx="3522248" cy="461665"/>
          </a:xfrm>
          <a:prstGeom prst="rect">
            <a:avLst/>
          </a:prstGeom>
          <a:noFill/>
        </p:spPr>
        <p:txBody>
          <a:bodyPr wrap="square" rtlCol="0" anchor="b">
            <a:spAutoFit/>
          </a:bodyPr>
          <a:lstStyle/>
          <a:p>
            <a:r>
              <a:rPr lang="en-US" sz="2400" dirty="0">
                <a:latin typeface="+mj-lt"/>
              </a:rPr>
              <a:t>Q&amp;A</a:t>
            </a:r>
          </a:p>
        </p:txBody>
      </p:sp>
      <p:sp>
        <p:nvSpPr>
          <p:cNvPr id="32" name="テキスト ボックス 31"/>
          <p:cNvSpPr txBox="1"/>
          <p:nvPr/>
        </p:nvSpPr>
        <p:spPr>
          <a:xfrm>
            <a:off x="14111758" y="5394364"/>
            <a:ext cx="3284818" cy="1477328"/>
          </a:xfrm>
          <a:prstGeom prst="rect">
            <a:avLst/>
          </a:prstGeom>
          <a:noFill/>
        </p:spPr>
        <p:txBody>
          <a:bodyPr wrap="square" rtlCol="0">
            <a:spAutoFit/>
          </a:bodyPr>
          <a:lstStyle/>
          <a:p>
            <a:r>
              <a:rPr lang="en-US" sz="1800" dirty="0"/>
              <a:t>No tale adolescens vix, quod clita maiorum sed id. Qui perfecto appellantur et, an putant latine eum, veniam dictas comprehensam his in.</a:t>
            </a:r>
          </a:p>
        </p:txBody>
      </p:sp>
      <p:sp>
        <p:nvSpPr>
          <p:cNvPr id="33" name="テキスト ボックス 32"/>
          <p:cNvSpPr txBox="1"/>
          <p:nvPr/>
        </p:nvSpPr>
        <p:spPr>
          <a:xfrm>
            <a:off x="7098561" y="7389449"/>
            <a:ext cx="3284818" cy="1477328"/>
          </a:xfrm>
          <a:prstGeom prst="rect">
            <a:avLst/>
          </a:prstGeom>
          <a:noFill/>
        </p:spPr>
        <p:txBody>
          <a:bodyPr wrap="square" rtlCol="0">
            <a:spAutoFit/>
          </a:bodyPr>
          <a:lstStyle/>
          <a:p>
            <a:r>
              <a:rPr lang="en-US" sz="1800" dirty="0"/>
              <a:t>No tale adolescens vix, quod clita maiorum sed id. Qui perfecto appellantur et, an putant latine eum, veniam dictas comprehensam his in.</a:t>
            </a:r>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2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ppt_x"/>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600"/>
                            </p:stCondLst>
                            <p:childTnLst>
                              <p:par>
                                <p:cTn id="20" presetID="49" presetClass="entr" presetSubtype="0" decel="10000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 calcmode="lin" valueType="num">
                                      <p:cBhvr>
                                        <p:cTn id="24" dur="500" fill="hold"/>
                                        <p:tgtEl>
                                          <p:spTgt spid="11"/>
                                        </p:tgtEl>
                                        <p:attrNameLst>
                                          <p:attrName>style.rotation</p:attrName>
                                        </p:attrNameLst>
                                      </p:cBhvr>
                                      <p:tavLst>
                                        <p:tav tm="0">
                                          <p:val>
                                            <p:fltVal val="360"/>
                                          </p:val>
                                        </p:tav>
                                        <p:tav tm="100000">
                                          <p:val>
                                            <p:fltVal val="0"/>
                                          </p:val>
                                        </p:tav>
                                      </p:tavLst>
                                    </p:anim>
                                    <p:animEffect transition="in" filter="fade">
                                      <p:cBhvr>
                                        <p:cTn id="25" dur="500"/>
                                        <p:tgtEl>
                                          <p:spTgt spid="11"/>
                                        </p:tgtEl>
                                      </p:cBhvr>
                                    </p:animEffect>
                                  </p:childTnLst>
                                </p:cTn>
                              </p:par>
                              <p:par>
                                <p:cTn id="26" presetID="2" presetClass="entr" presetSubtype="4"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400" fill="hold"/>
                                        <p:tgtEl>
                                          <p:spTgt spid="19"/>
                                        </p:tgtEl>
                                        <p:attrNameLst>
                                          <p:attrName>ppt_x</p:attrName>
                                        </p:attrNameLst>
                                      </p:cBhvr>
                                      <p:tavLst>
                                        <p:tav tm="0">
                                          <p:val>
                                            <p:strVal val="#ppt_x"/>
                                          </p:val>
                                        </p:tav>
                                        <p:tav tm="100000">
                                          <p:val>
                                            <p:strVal val="#ppt_x"/>
                                          </p:val>
                                        </p:tav>
                                      </p:tavLst>
                                    </p:anim>
                                    <p:anim calcmode="lin" valueType="num">
                                      <p:cBhvr additive="base">
                                        <p:cTn id="29" dur="4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7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400" fill="hold"/>
                                        <p:tgtEl>
                                          <p:spTgt spid="20"/>
                                        </p:tgtEl>
                                        <p:attrNameLst>
                                          <p:attrName>ppt_x</p:attrName>
                                        </p:attrNameLst>
                                      </p:cBhvr>
                                      <p:tavLst>
                                        <p:tav tm="0">
                                          <p:val>
                                            <p:strVal val="#ppt_x"/>
                                          </p:val>
                                        </p:tav>
                                        <p:tav tm="100000">
                                          <p:val>
                                            <p:strVal val="#ppt_x"/>
                                          </p:val>
                                        </p:tav>
                                      </p:tavLst>
                                    </p:anim>
                                    <p:anim calcmode="lin" valueType="num">
                                      <p:cBhvr additive="base">
                                        <p:cTn id="33" dur="4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1700"/>
                            </p:stCondLst>
                            <p:childTnLst>
                              <p:par>
                                <p:cTn id="35" presetID="49" presetClass="entr" presetSubtype="0" decel="100000" fill="hold" grpId="0" nodeType="afterEffect">
                                  <p:stCondLst>
                                    <p:cond delay="5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 calcmode="lin" valueType="num">
                                      <p:cBhvr>
                                        <p:cTn id="39" dur="500" fill="hold"/>
                                        <p:tgtEl>
                                          <p:spTgt spid="14"/>
                                        </p:tgtEl>
                                        <p:attrNameLst>
                                          <p:attrName>style.rotation</p:attrName>
                                        </p:attrNameLst>
                                      </p:cBhvr>
                                      <p:tavLst>
                                        <p:tav tm="0">
                                          <p:val>
                                            <p:fltVal val="360"/>
                                          </p:val>
                                        </p:tav>
                                        <p:tav tm="100000">
                                          <p:val>
                                            <p:fltVal val="0"/>
                                          </p:val>
                                        </p:tav>
                                      </p:tavLst>
                                    </p:anim>
                                    <p:animEffect transition="in" filter="fade">
                                      <p:cBhvr>
                                        <p:cTn id="40" dur="500"/>
                                        <p:tgtEl>
                                          <p:spTgt spid="14"/>
                                        </p:tgtEl>
                                      </p:cBhvr>
                                    </p:animEffect>
                                  </p:childTnLst>
                                </p:cTn>
                              </p:par>
                              <p:par>
                                <p:cTn id="41" presetID="2" presetClass="entr" presetSubtype="4" fill="hold" grpId="0" nodeType="withEffect">
                                  <p:stCondLst>
                                    <p:cond delay="5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400" fill="hold"/>
                                        <p:tgtEl>
                                          <p:spTgt spid="22"/>
                                        </p:tgtEl>
                                        <p:attrNameLst>
                                          <p:attrName>ppt_x</p:attrName>
                                        </p:attrNameLst>
                                      </p:cBhvr>
                                      <p:tavLst>
                                        <p:tav tm="0">
                                          <p:val>
                                            <p:strVal val="#ppt_x"/>
                                          </p:val>
                                        </p:tav>
                                        <p:tav tm="100000">
                                          <p:val>
                                            <p:strVal val="#ppt_x"/>
                                          </p:val>
                                        </p:tav>
                                      </p:tavLst>
                                    </p:anim>
                                    <p:anim calcmode="lin" valueType="num">
                                      <p:cBhvr additive="base">
                                        <p:cTn id="44" dur="4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70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400" fill="hold"/>
                                        <p:tgtEl>
                                          <p:spTgt spid="33"/>
                                        </p:tgtEl>
                                        <p:attrNameLst>
                                          <p:attrName>ppt_x</p:attrName>
                                        </p:attrNameLst>
                                      </p:cBhvr>
                                      <p:tavLst>
                                        <p:tav tm="0">
                                          <p:val>
                                            <p:strVal val="#ppt_x"/>
                                          </p:val>
                                        </p:tav>
                                        <p:tav tm="100000">
                                          <p:val>
                                            <p:strVal val="#ppt_x"/>
                                          </p:val>
                                        </p:tav>
                                      </p:tavLst>
                                    </p:anim>
                                    <p:anim calcmode="lin" valueType="num">
                                      <p:cBhvr additive="base">
                                        <p:cTn id="48" dur="400" fill="hold"/>
                                        <p:tgtEl>
                                          <p:spTgt spid="33"/>
                                        </p:tgtEl>
                                        <p:attrNameLst>
                                          <p:attrName>ppt_y</p:attrName>
                                        </p:attrNameLst>
                                      </p:cBhvr>
                                      <p:tavLst>
                                        <p:tav tm="0">
                                          <p:val>
                                            <p:strVal val="1+#ppt_h/2"/>
                                          </p:val>
                                        </p:tav>
                                        <p:tav tm="100000">
                                          <p:val>
                                            <p:strVal val="#ppt_y"/>
                                          </p:val>
                                        </p:tav>
                                      </p:tavLst>
                                    </p:anim>
                                  </p:childTnLst>
                                </p:cTn>
                              </p:par>
                            </p:childTnLst>
                          </p:cTn>
                        </p:par>
                        <p:par>
                          <p:cTn id="49" fill="hold">
                            <p:stCondLst>
                              <p:cond delay="2800"/>
                            </p:stCondLst>
                            <p:childTnLst>
                              <p:par>
                                <p:cTn id="50" presetID="49" presetClass="entr" presetSubtype="0" decel="100000"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 calcmode="lin" valueType="num">
                                      <p:cBhvr>
                                        <p:cTn id="54" dur="500" fill="hold"/>
                                        <p:tgtEl>
                                          <p:spTgt spid="13"/>
                                        </p:tgtEl>
                                        <p:attrNameLst>
                                          <p:attrName>style.rotation</p:attrName>
                                        </p:attrNameLst>
                                      </p:cBhvr>
                                      <p:tavLst>
                                        <p:tav tm="0">
                                          <p:val>
                                            <p:fltVal val="360"/>
                                          </p:val>
                                        </p:tav>
                                        <p:tav tm="100000">
                                          <p:val>
                                            <p:fltVal val="0"/>
                                          </p:val>
                                        </p:tav>
                                      </p:tavLst>
                                    </p:anim>
                                    <p:animEffect transition="in" filter="fade">
                                      <p:cBhvr>
                                        <p:cTn id="55" dur="500"/>
                                        <p:tgtEl>
                                          <p:spTgt spid="13"/>
                                        </p:tgtEl>
                                      </p:cBhvr>
                                    </p:animEffect>
                                  </p:childTnLst>
                                </p:cTn>
                              </p:par>
                              <p:par>
                                <p:cTn id="56" presetID="2" presetClass="entr" presetSubtype="4" fill="hold" grpId="0" nodeType="withEffect">
                                  <p:stCondLst>
                                    <p:cond delay="50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400" fill="hold"/>
                                        <p:tgtEl>
                                          <p:spTgt spid="28"/>
                                        </p:tgtEl>
                                        <p:attrNameLst>
                                          <p:attrName>ppt_x</p:attrName>
                                        </p:attrNameLst>
                                      </p:cBhvr>
                                      <p:tavLst>
                                        <p:tav tm="0">
                                          <p:val>
                                            <p:strVal val="#ppt_x"/>
                                          </p:val>
                                        </p:tav>
                                        <p:tav tm="100000">
                                          <p:val>
                                            <p:strVal val="#ppt_x"/>
                                          </p:val>
                                        </p:tav>
                                      </p:tavLst>
                                    </p:anim>
                                    <p:anim calcmode="lin" valueType="num">
                                      <p:cBhvr additive="base">
                                        <p:cTn id="59" dur="40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0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400" fill="hold"/>
                                        <p:tgtEl>
                                          <p:spTgt spid="29"/>
                                        </p:tgtEl>
                                        <p:attrNameLst>
                                          <p:attrName>ppt_x</p:attrName>
                                        </p:attrNameLst>
                                      </p:cBhvr>
                                      <p:tavLst>
                                        <p:tav tm="0">
                                          <p:val>
                                            <p:strVal val="#ppt_x"/>
                                          </p:val>
                                        </p:tav>
                                        <p:tav tm="100000">
                                          <p:val>
                                            <p:strVal val="#ppt_x"/>
                                          </p:val>
                                        </p:tav>
                                      </p:tavLst>
                                    </p:anim>
                                    <p:anim calcmode="lin" valueType="num">
                                      <p:cBhvr additive="base">
                                        <p:cTn id="63" dur="400" fill="hold"/>
                                        <p:tgtEl>
                                          <p:spTgt spid="29"/>
                                        </p:tgtEl>
                                        <p:attrNameLst>
                                          <p:attrName>ppt_y</p:attrName>
                                        </p:attrNameLst>
                                      </p:cBhvr>
                                      <p:tavLst>
                                        <p:tav tm="0">
                                          <p:val>
                                            <p:strVal val="1+#ppt_h/2"/>
                                          </p:val>
                                        </p:tav>
                                        <p:tav tm="100000">
                                          <p:val>
                                            <p:strVal val="#ppt_y"/>
                                          </p:val>
                                        </p:tav>
                                      </p:tavLst>
                                    </p:anim>
                                  </p:childTnLst>
                                </p:cTn>
                              </p:par>
                            </p:childTnLst>
                          </p:cTn>
                        </p:par>
                        <p:par>
                          <p:cTn id="64" fill="hold">
                            <p:stCondLst>
                              <p:cond delay="3900"/>
                            </p:stCondLst>
                            <p:childTnLst>
                              <p:par>
                                <p:cTn id="65" presetID="49" presetClass="entr" presetSubtype="0" decel="100000" fill="hold" grpId="0" nodeType="afterEffect">
                                  <p:stCondLst>
                                    <p:cond delay="50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 calcmode="lin" valueType="num">
                                      <p:cBhvr>
                                        <p:cTn id="69" dur="500" fill="hold"/>
                                        <p:tgtEl>
                                          <p:spTgt spid="12"/>
                                        </p:tgtEl>
                                        <p:attrNameLst>
                                          <p:attrName>style.rotation</p:attrName>
                                        </p:attrNameLst>
                                      </p:cBhvr>
                                      <p:tavLst>
                                        <p:tav tm="0">
                                          <p:val>
                                            <p:fltVal val="360"/>
                                          </p:val>
                                        </p:tav>
                                        <p:tav tm="100000">
                                          <p:val>
                                            <p:fltVal val="0"/>
                                          </p:val>
                                        </p:tav>
                                      </p:tavLst>
                                    </p:anim>
                                    <p:animEffect transition="in" filter="fade">
                                      <p:cBhvr>
                                        <p:cTn id="70" dur="500"/>
                                        <p:tgtEl>
                                          <p:spTgt spid="12"/>
                                        </p:tgtEl>
                                      </p:cBhvr>
                                    </p:animEffect>
                                  </p:childTnLst>
                                </p:cTn>
                              </p:par>
                              <p:par>
                                <p:cTn id="71" presetID="2" presetClass="entr" presetSubtype="4" fill="hold" grpId="0" nodeType="withEffect">
                                  <p:stCondLst>
                                    <p:cond delay="50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400" fill="hold"/>
                                        <p:tgtEl>
                                          <p:spTgt spid="31"/>
                                        </p:tgtEl>
                                        <p:attrNameLst>
                                          <p:attrName>ppt_x</p:attrName>
                                        </p:attrNameLst>
                                      </p:cBhvr>
                                      <p:tavLst>
                                        <p:tav tm="0">
                                          <p:val>
                                            <p:strVal val="#ppt_x"/>
                                          </p:val>
                                        </p:tav>
                                        <p:tav tm="100000">
                                          <p:val>
                                            <p:strVal val="#ppt_x"/>
                                          </p:val>
                                        </p:tav>
                                      </p:tavLst>
                                    </p:anim>
                                    <p:anim calcmode="lin" valueType="num">
                                      <p:cBhvr additive="base">
                                        <p:cTn id="74" dur="400" fill="hold"/>
                                        <p:tgtEl>
                                          <p:spTgt spid="3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70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400" fill="hold"/>
                                        <p:tgtEl>
                                          <p:spTgt spid="32"/>
                                        </p:tgtEl>
                                        <p:attrNameLst>
                                          <p:attrName>ppt_x</p:attrName>
                                        </p:attrNameLst>
                                      </p:cBhvr>
                                      <p:tavLst>
                                        <p:tav tm="0">
                                          <p:val>
                                            <p:strVal val="#ppt_x"/>
                                          </p:val>
                                        </p:tav>
                                        <p:tav tm="100000">
                                          <p:val>
                                            <p:strVal val="#ppt_x"/>
                                          </p:val>
                                        </p:tav>
                                      </p:tavLst>
                                    </p:anim>
                                    <p:anim calcmode="lin" valueType="num">
                                      <p:cBhvr additive="base">
                                        <p:cTn id="78" dur="4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p:bldP spid="19" grpId="0"/>
      <p:bldP spid="20" grpId="0"/>
      <p:bldP spid="22" grpId="0"/>
      <p:bldP spid="28" grpId="0"/>
      <p:bldP spid="29"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dirty="0"/>
              <a:t>ABOUT </a:t>
            </a:r>
            <a:r>
              <a:rPr lang="en-US" dirty="0">
                <a:solidFill>
                  <a:schemeClr val="accent1"/>
                </a:solidFill>
              </a:rPr>
              <a:t>US</a:t>
            </a:r>
          </a:p>
        </p:txBody>
      </p:sp>
      <p:sp>
        <p:nvSpPr>
          <p:cNvPr id="5" name="サブタイトル 4"/>
          <p:cNvSpPr>
            <a:spLocks noGrp="1"/>
          </p:cNvSpPr>
          <p:nvPr>
            <p:ph type="subTitle" idx="1"/>
          </p:nvPr>
        </p:nvSpPr>
        <p:spPr/>
        <p:txBody>
          <a:bodyPr/>
          <a:lstStyle/>
          <a:p>
            <a:r>
              <a:rPr lang="en-US" dirty="0"/>
              <a:t>We are awesome!</a:t>
            </a:r>
          </a:p>
        </p:txBody>
      </p:sp>
      <p:sp>
        <p:nvSpPr>
          <p:cNvPr id="6" name="テキスト プレースホルダー 5"/>
          <p:cNvSpPr>
            <a:spLocks noGrp="1"/>
          </p:cNvSpPr>
          <p:nvPr>
            <p:ph type="body" sz="quarter" idx="13"/>
          </p:nvPr>
        </p:nvSpPr>
        <p:spPr/>
        <p:txBody>
          <a:bodyPr/>
          <a:lstStyle/>
          <a:p>
            <a:r>
              <a:rPr lang="en-US" dirty="0"/>
              <a:t>SECTION 01</a:t>
            </a:r>
          </a:p>
        </p:txBody>
      </p:sp>
    </p:spTree>
    <p:extLst>
      <p:ext uri="{BB962C8B-B14F-4D97-AF65-F5344CB8AC3E}">
        <p14:creationId xmlns:p14="http://schemas.microsoft.com/office/powerpoint/2010/main" val="2759215471"/>
      </p:ext>
    </p:extLst>
  </p:cSld>
  <p:clrMapOvr>
    <a:masterClrMapping/>
  </p:clrMapOvr>
  <p:transition spd="slow" advTm="2088">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a:t>OUR </a:t>
            </a:r>
            <a:r>
              <a:rPr lang="en-US" dirty="0">
                <a:solidFill>
                  <a:schemeClr val="accent1"/>
                </a:solidFill>
              </a:rPr>
              <a:t>VISION</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14</a:t>
            </a:fld>
            <a:endParaRPr lang="en-US" dirty="0"/>
          </a:p>
        </p:txBody>
      </p:sp>
      <p:sp>
        <p:nvSpPr>
          <p:cNvPr id="9" name="サブタイトル 8"/>
          <p:cNvSpPr>
            <a:spLocks noGrp="1"/>
          </p:cNvSpPr>
          <p:nvPr>
            <p:ph type="subTitle" idx="1"/>
          </p:nvPr>
        </p:nvSpPr>
        <p:spPr/>
        <p:txBody>
          <a:bodyPr/>
          <a:lstStyle/>
          <a:p>
            <a:r>
              <a:rPr lang="en-US" dirty="0"/>
              <a:t>Becoming the best partner for all web creators</a:t>
            </a:r>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2" name="テキスト プレースホルダー 1"/>
          <p:cNvSpPr>
            <a:spLocks noGrp="1"/>
          </p:cNvSpPr>
          <p:nvPr>
            <p:ph type="body" sz="quarter" idx="13"/>
          </p:nvPr>
        </p:nvSpPr>
        <p:spPr/>
        <p:txBody>
          <a:bodyPr/>
          <a:lstStyle/>
          <a:p>
            <a:r>
              <a:rPr lang="en-US" dirty="0"/>
              <a:t>“We know all about the web, standing on the edge of the world”</a:t>
            </a:r>
          </a:p>
        </p:txBody>
      </p:sp>
      <p:sp>
        <p:nvSpPr>
          <p:cNvPr id="4" name="テキスト プレースホルダー 3"/>
          <p:cNvSpPr>
            <a:spLocks noGrp="1"/>
          </p:cNvSpPr>
          <p:nvPr>
            <p:ph type="body" sz="quarter" idx="14"/>
          </p:nvPr>
        </p:nvSpPr>
        <p:spPr/>
        <p:txBody>
          <a:bodyPr/>
          <a:lstStyle/>
          <a:p>
            <a:endParaRPr lang="en-US" dirty="0"/>
          </a:p>
          <a:p>
            <a:r>
              <a:rPr lang="en-US" dirty="0"/>
              <a:t>Doctus fabellas nam id, eu dignissim reprimique per. Eu mel wisi primis invenire. Sea illum interesset scribentur id, vide ullum expetendis ne nec. Mea eu congue tractatos scripserit, vero offendit assueverit ei mea.</a:t>
            </a:r>
          </a:p>
          <a:p>
            <a:endParaRPr lang="en-US" dirty="0"/>
          </a:p>
        </p:txBody>
      </p:sp>
    </p:spTree>
    <p:extLst>
      <p:ext uri="{BB962C8B-B14F-4D97-AF65-F5344CB8AC3E}">
        <p14:creationId xmlns:p14="http://schemas.microsoft.com/office/powerpoint/2010/main" val="2096770717"/>
      </p:ext>
    </p:extLst>
  </p:cSld>
  <p:clrMapOvr>
    <a:masterClrMapping/>
  </p:clrMapOvr>
  <p:transition spd="slow" advTm="2679">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a:t>OUR </a:t>
            </a:r>
            <a:r>
              <a:rPr lang="en-US" dirty="0">
                <a:solidFill>
                  <a:schemeClr val="accent1"/>
                </a:solidFill>
              </a:rPr>
              <a:t>HISTORY</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15</a:t>
            </a:fld>
            <a:endParaRPr lang="en-US" dirty="0"/>
          </a:p>
        </p:txBody>
      </p:sp>
      <p:sp>
        <p:nvSpPr>
          <p:cNvPr id="9" name="サブタイトル 8"/>
          <p:cNvSpPr>
            <a:spLocks noGrp="1"/>
          </p:cNvSpPr>
          <p:nvPr>
            <p:ph type="subTitle" idx="1"/>
          </p:nvPr>
        </p:nvSpPr>
        <p:spPr/>
        <p:txBody>
          <a:bodyPr/>
          <a:lstStyle/>
          <a:p>
            <a:r>
              <a:rPr lang="en-US" dirty="0"/>
              <a:t>Lorem ipsum dolor sit amet, alii aliquip ei vel, nam atqui inimicus eu</a:t>
            </a:r>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10" name="円/楕円 9"/>
          <p:cNvSpPr/>
          <p:nvPr/>
        </p:nvSpPr>
        <p:spPr>
          <a:xfrm>
            <a:off x="2880000" y="366187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1980</a:t>
            </a:r>
          </a:p>
        </p:txBody>
      </p:sp>
      <p:sp>
        <p:nvSpPr>
          <p:cNvPr id="11" name="円/楕円 10"/>
          <p:cNvSpPr/>
          <p:nvPr/>
        </p:nvSpPr>
        <p:spPr>
          <a:xfrm>
            <a:off x="6480000" y="3661872"/>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1990</a:t>
            </a:r>
          </a:p>
        </p:txBody>
      </p:sp>
      <p:sp>
        <p:nvSpPr>
          <p:cNvPr id="12" name="円/楕円 11"/>
          <p:cNvSpPr/>
          <p:nvPr/>
        </p:nvSpPr>
        <p:spPr>
          <a:xfrm>
            <a:off x="13680000" y="3661872"/>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2010</a:t>
            </a:r>
          </a:p>
        </p:txBody>
      </p:sp>
      <p:sp>
        <p:nvSpPr>
          <p:cNvPr id="13" name="円/楕円 12"/>
          <p:cNvSpPr/>
          <p:nvPr/>
        </p:nvSpPr>
        <p:spPr>
          <a:xfrm>
            <a:off x="10080000" y="3661872"/>
            <a:ext cx="1728192" cy="1728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latin typeface="Aleo-Bold" pitchFamily="34" charset="0"/>
              </a:rPr>
              <a:t>2000</a:t>
            </a:r>
          </a:p>
        </p:txBody>
      </p:sp>
      <p:cxnSp>
        <p:nvCxnSpPr>
          <p:cNvPr id="20" name="直線コネクタ 19"/>
          <p:cNvCxnSpPr/>
          <p:nvPr/>
        </p:nvCxnSpPr>
        <p:spPr>
          <a:xfrm>
            <a:off x="0" y="4525968"/>
            <a:ext cx="2880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2"/>
            <a:endCxn id="10" idx="6"/>
          </p:cNvCxnSpPr>
          <p:nvPr/>
        </p:nvCxnSpPr>
        <p:spPr>
          <a:xfrm flipH="1">
            <a:off x="4608192" y="4525968"/>
            <a:ext cx="18718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2"/>
            <a:endCxn id="11" idx="6"/>
          </p:cNvCxnSpPr>
          <p:nvPr/>
        </p:nvCxnSpPr>
        <p:spPr>
          <a:xfrm flipH="1">
            <a:off x="8208192" y="4525968"/>
            <a:ext cx="18718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2" idx="2"/>
            <a:endCxn id="13" idx="6"/>
          </p:cNvCxnSpPr>
          <p:nvPr/>
        </p:nvCxnSpPr>
        <p:spPr>
          <a:xfrm flipH="1">
            <a:off x="11808192" y="4525968"/>
            <a:ext cx="18718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endCxn id="12" idx="6"/>
          </p:cNvCxnSpPr>
          <p:nvPr/>
        </p:nvCxnSpPr>
        <p:spPr>
          <a:xfrm flipH="1">
            <a:off x="15408192" y="4525968"/>
            <a:ext cx="2878221"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942406" y="5646436"/>
            <a:ext cx="3522248" cy="461665"/>
          </a:xfrm>
          <a:prstGeom prst="rect">
            <a:avLst/>
          </a:prstGeom>
          <a:noFill/>
        </p:spPr>
        <p:txBody>
          <a:bodyPr wrap="square" rtlCol="0" anchor="b">
            <a:spAutoFit/>
          </a:bodyPr>
          <a:lstStyle/>
          <a:p>
            <a:pPr algn="ctr"/>
            <a:r>
              <a:rPr lang="en-US" sz="2400" dirty="0">
                <a:latin typeface="+mj-lt"/>
              </a:rPr>
              <a:t>LOREM IPSUM</a:t>
            </a:r>
          </a:p>
        </p:txBody>
      </p:sp>
      <p:sp>
        <p:nvSpPr>
          <p:cNvPr id="43" name="テキスト ボックス 42"/>
          <p:cNvSpPr txBox="1"/>
          <p:nvPr/>
        </p:nvSpPr>
        <p:spPr>
          <a:xfrm>
            <a:off x="1942406" y="6042436"/>
            <a:ext cx="3522248" cy="1477328"/>
          </a:xfrm>
          <a:prstGeom prst="rect">
            <a:avLst/>
          </a:prstGeom>
          <a:noFill/>
        </p:spPr>
        <p:txBody>
          <a:bodyPr wrap="square" rtlCol="0">
            <a:spAutoFit/>
          </a:bodyPr>
          <a:lstStyle/>
          <a:p>
            <a:pPr algn="ctr"/>
            <a:r>
              <a:rPr lang="en-US" sz="1800" dirty="0">
                <a:solidFill>
                  <a:schemeClr val="accent1"/>
                </a:solidFill>
                <a:latin typeface="Aleo-Bold" pitchFamily="34" charset="0"/>
              </a:rPr>
              <a:t>No tale adolescens </a:t>
            </a:r>
            <a:r>
              <a:rPr lang="en-US" sz="1800" dirty="0"/>
              <a:t>vix, quod clita maiorum sed id. Qui perfecto appellantur et, an putant latine eum, veniam dictas comprehensam his in.</a:t>
            </a:r>
          </a:p>
        </p:txBody>
      </p:sp>
      <p:sp>
        <p:nvSpPr>
          <p:cNvPr id="46" name="テキスト ボックス 45"/>
          <p:cNvSpPr txBox="1"/>
          <p:nvPr/>
        </p:nvSpPr>
        <p:spPr>
          <a:xfrm>
            <a:off x="5542806" y="5646436"/>
            <a:ext cx="3522248" cy="461665"/>
          </a:xfrm>
          <a:prstGeom prst="rect">
            <a:avLst/>
          </a:prstGeom>
          <a:noFill/>
        </p:spPr>
        <p:txBody>
          <a:bodyPr wrap="square" rtlCol="0" anchor="b">
            <a:spAutoFit/>
          </a:bodyPr>
          <a:lstStyle/>
          <a:p>
            <a:pPr algn="ctr"/>
            <a:r>
              <a:rPr lang="en-US" sz="2400" dirty="0">
                <a:latin typeface="+mj-lt"/>
              </a:rPr>
              <a:t>LOREM IPSUM</a:t>
            </a:r>
          </a:p>
        </p:txBody>
      </p:sp>
      <p:sp>
        <p:nvSpPr>
          <p:cNvPr id="47" name="テキスト ボックス 46"/>
          <p:cNvSpPr txBox="1"/>
          <p:nvPr/>
        </p:nvSpPr>
        <p:spPr>
          <a:xfrm>
            <a:off x="5542806" y="6042436"/>
            <a:ext cx="3522248" cy="1477328"/>
          </a:xfrm>
          <a:prstGeom prst="rect">
            <a:avLst/>
          </a:prstGeom>
          <a:noFill/>
        </p:spPr>
        <p:txBody>
          <a:bodyPr wrap="square" rtlCol="0">
            <a:spAutoFit/>
          </a:bodyPr>
          <a:lstStyle/>
          <a:p>
            <a:pPr algn="ctr"/>
            <a:r>
              <a:rPr lang="en-US" sz="1800" dirty="0"/>
              <a:t>Quot ridens mediocritatem has et. Adipisci erroribus at qui, ferri regione mentitum vis in. Ne nec ponderum reprimique referrentur.</a:t>
            </a:r>
          </a:p>
        </p:txBody>
      </p:sp>
      <p:sp>
        <p:nvSpPr>
          <p:cNvPr id="48" name="テキスト ボックス 47"/>
          <p:cNvSpPr txBox="1"/>
          <p:nvPr/>
        </p:nvSpPr>
        <p:spPr>
          <a:xfrm>
            <a:off x="9215214" y="5646436"/>
            <a:ext cx="3522248" cy="461665"/>
          </a:xfrm>
          <a:prstGeom prst="rect">
            <a:avLst/>
          </a:prstGeom>
          <a:noFill/>
        </p:spPr>
        <p:txBody>
          <a:bodyPr wrap="square" rtlCol="0" anchor="b">
            <a:spAutoFit/>
          </a:bodyPr>
          <a:lstStyle/>
          <a:p>
            <a:pPr algn="ctr"/>
            <a:r>
              <a:rPr lang="en-US" sz="2400" dirty="0">
                <a:latin typeface="+mj-lt"/>
              </a:rPr>
              <a:t>LOREM IPSUM</a:t>
            </a:r>
          </a:p>
        </p:txBody>
      </p:sp>
      <p:sp>
        <p:nvSpPr>
          <p:cNvPr id="49" name="テキスト ボックス 48"/>
          <p:cNvSpPr txBox="1"/>
          <p:nvPr/>
        </p:nvSpPr>
        <p:spPr>
          <a:xfrm>
            <a:off x="9215214" y="6042436"/>
            <a:ext cx="3522248" cy="1200329"/>
          </a:xfrm>
          <a:prstGeom prst="rect">
            <a:avLst/>
          </a:prstGeom>
          <a:noFill/>
        </p:spPr>
        <p:txBody>
          <a:bodyPr wrap="square" rtlCol="0">
            <a:spAutoFit/>
          </a:bodyPr>
          <a:lstStyle/>
          <a:p>
            <a:pPr algn="ctr"/>
            <a:r>
              <a:rPr lang="en-US" sz="1800" dirty="0"/>
              <a:t>Audiam iuvaret voluptua vel id. Ei quo natum nobis impedit, ei error dicit assentior eam. </a:t>
            </a:r>
            <a:r>
              <a:rPr lang="en-US" sz="1800" dirty="0">
                <a:solidFill>
                  <a:schemeClr val="accent1"/>
                </a:solidFill>
                <a:latin typeface="Aleo-Bold" pitchFamily="34" charset="0"/>
              </a:rPr>
              <a:t>Pro te tation discere</a:t>
            </a:r>
            <a:r>
              <a:rPr lang="en-US" sz="1800" dirty="0"/>
              <a:t> voluptatum.</a:t>
            </a:r>
          </a:p>
        </p:txBody>
      </p:sp>
      <p:sp>
        <p:nvSpPr>
          <p:cNvPr id="50" name="テキスト ボックス 49"/>
          <p:cNvSpPr txBox="1"/>
          <p:nvPr/>
        </p:nvSpPr>
        <p:spPr>
          <a:xfrm>
            <a:off x="12821758" y="5646436"/>
            <a:ext cx="3522248" cy="461665"/>
          </a:xfrm>
          <a:prstGeom prst="rect">
            <a:avLst/>
          </a:prstGeom>
          <a:noFill/>
        </p:spPr>
        <p:txBody>
          <a:bodyPr wrap="square" rtlCol="0" anchor="b">
            <a:spAutoFit/>
          </a:bodyPr>
          <a:lstStyle/>
          <a:p>
            <a:pPr algn="ctr"/>
            <a:r>
              <a:rPr lang="en-US" sz="2400" dirty="0">
                <a:latin typeface="+mj-lt"/>
              </a:rPr>
              <a:t>LOREM IPSUM</a:t>
            </a:r>
          </a:p>
        </p:txBody>
      </p:sp>
      <p:sp>
        <p:nvSpPr>
          <p:cNvPr id="51" name="テキスト ボックス 50"/>
          <p:cNvSpPr txBox="1"/>
          <p:nvPr/>
        </p:nvSpPr>
        <p:spPr>
          <a:xfrm>
            <a:off x="12821758" y="6042436"/>
            <a:ext cx="3522248" cy="1477328"/>
          </a:xfrm>
          <a:prstGeom prst="rect">
            <a:avLst/>
          </a:prstGeom>
          <a:noFill/>
        </p:spPr>
        <p:txBody>
          <a:bodyPr wrap="square" rtlCol="0">
            <a:spAutoFit/>
          </a:bodyPr>
          <a:lstStyle/>
          <a:p>
            <a:pPr algn="ctr"/>
            <a:r>
              <a:rPr lang="en-US" sz="1800" dirty="0"/>
              <a:t>Eam et detraxit salutatus vituperatoribus, id natum audiam sea.</a:t>
            </a:r>
            <a:br>
              <a:rPr lang="en-US" sz="1800" dirty="0"/>
            </a:br>
            <a:r>
              <a:rPr lang="en-US" sz="1800" dirty="0"/>
              <a:t>Inani prompta deleniti ea quo, te tale prompta mei. </a:t>
            </a:r>
          </a:p>
        </p:txBody>
      </p:sp>
      <p:sp>
        <p:nvSpPr>
          <p:cNvPr id="52" name="テキスト プレースホルダー 9"/>
          <p:cNvSpPr txBox="1">
            <a:spLocks/>
          </p:cNvSpPr>
          <p:nvPr/>
        </p:nvSpPr>
        <p:spPr>
          <a:xfrm>
            <a:off x="1006302" y="8023820"/>
            <a:ext cx="16427188" cy="1080120"/>
          </a:xfrm>
          <a:prstGeom prst="rect">
            <a:avLst/>
          </a:prstGeom>
        </p:spPr>
        <p:txBody>
          <a:bodyPr/>
          <a:lst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en-US" sz="4400" dirty="0">
                <a:latin typeface="Aleo-BoldItalic" pitchFamily="34" charset="0"/>
              </a:rPr>
              <a:t>“Still keep growing up!”</a:t>
            </a:r>
          </a:p>
        </p:txBody>
      </p:sp>
    </p:spTree>
    <p:extLst>
      <p:ext uri="{BB962C8B-B14F-4D97-AF65-F5344CB8AC3E}">
        <p14:creationId xmlns:p14="http://schemas.microsoft.com/office/powerpoint/2010/main" val="2427028706"/>
      </p:ext>
    </p:extLst>
  </p:cSld>
  <p:clrMapOvr>
    <a:masterClrMapping/>
  </p:clrMapOvr>
  <mc:AlternateContent xmlns:mc="http://schemas.openxmlformats.org/markup-compatibility/2006" xmlns:p14="http://schemas.microsoft.com/office/powerpoint/2010/main">
    <mc:Choice Requires="p14">
      <p:transition spd="slow" p14:dur="1200" advTm="7802">
        <p14:flip dir="r"/>
      </p:transition>
    </mc:Choice>
    <mc:Fallback xmlns="">
      <p:transition spd="slow" advTm="78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750"/>
                            </p:stCondLst>
                            <p:childTnLst>
                              <p:par>
                                <p:cTn id="26" presetID="2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ppt_x"/>
                                          </p:val>
                                        </p:tav>
                                        <p:tav tm="100000">
                                          <p:val>
                                            <p:strVal val="#ppt_x"/>
                                          </p:val>
                                        </p:tav>
                                      </p:tavLst>
                                    </p:anim>
                                    <p:anim calcmode="lin" valueType="num">
                                      <p:cBhvr additive="base">
                                        <p:cTn id="33" dur="500" fill="hold"/>
                                        <p:tgtEl>
                                          <p:spTgt spid="4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5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500" fill="hold"/>
                                        <p:tgtEl>
                                          <p:spTgt spid="47"/>
                                        </p:tgtEl>
                                        <p:attrNameLst>
                                          <p:attrName>ppt_x</p:attrName>
                                        </p:attrNameLst>
                                      </p:cBhvr>
                                      <p:tavLst>
                                        <p:tav tm="0">
                                          <p:val>
                                            <p:strVal val="#ppt_x"/>
                                          </p:val>
                                        </p:tav>
                                        <p:tav tm="100000">
                                          <p:val>
                                            <p:strVal val="#ppt_x"/>
                                          </p:val>
                                        </p:tav>
                                      </p:tavLst>
                                    </p:anim>
                                    <p:anim calcmode="lin" valueType="num">
                                      <p:cBhvr additive="base">
                                        <p:cTn id="37" dur="500" fill="hold"/>
                                        <p:tgtEl>
                                          <p:spTgt spid="47"/>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3000"/>
                            </p:stCondLst>
                            <p:childTnLst>
                              <p:par>
                                <p:cTn id="43" presetID="23" presetClass="entr" presetSubtype="16"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5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par>
                          <p:cTn id="59" fill="hold">
                            <p:stCondLst>
                              <p:cond delay="4250"/>
                            </p:stCondLst>
                            <p:childTnLst>
                              <p:par>
                                <p:cTn id="60" presetID="23" presetClass="entr" presetSubtype="16"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fill="hold"/>
                                        <p:tgtEl>
                                          <p:spTgt spid="12"/>
                                        </p:tgtEl>
                                        <p:attrNameLst>
                                          <p:attrName>ppt_w</p:attrName>
                                        </p:attrNameLst>
                                      </p:cBhvr>
                                      <p:tavLst>
                                        <p:tav tm="0">
                                          <p:val>
                                            <p:fltVal val="0"/>
                                          </p:val>
                                        </p:tav>
                                        <p:tav tm="100000">
                                          <p:val>
                                            <p:strVal val="#ppt_w"/>
                                          </p:val>
                                        </p:tav>
                                      </p:tavLst>
                                    </p:anim>
                                    <p:anim calcmode="lin" valueType="num">
                                      <p:cBhvr>
                                        <p:cTn id="63" dur="500" fill="hold"/>
                                        <p:tgtEl>
                                          <p:spTgt spid="12"/>
                                        </p:tgtEl>
                                        <p:attrNameLst>
                                          <p:attrName>ppt_h</p:attrName>
                                        </p:attrNameLst>
                                      </p:cBhvr>
                                      <p:tavLst>
                                        <p:tav tm="0">
                                          <p:val>
                                            <p:fltVal val="0"/>
                                          </p:val>
                                        </p:tav>
                                        <p:tav tm="100000">
                                          <p:val>
                                            <p:strVal val="#ppt_h"/>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fill="hold"/>
                                        <p:tgtEl>
                                          <p:spTgt spid="50"/>
                                        </p:tgtEl>
                                        <p:attrNameLst>
                                          <p:attrName>ppt_x</p:attrName>
                                        </p:attrNameLst>
                                      </p:cBhvr>
                                      <p:tavLst>
                                        <p:tav tm="0">
                                          <p:val>
                                            <p:strVal val="#ppt_x"/>
                                          </p:val>
                                        </p:tav>
                                        <p:tav tm="100000">
                                          <p:val>
                                            <p:strVal val="#ppt_x"/>
                                          </p:val>
                                        </p:tav>
                                      </p:tavLst>
                                    </p:anim>
                                    <p:anim calcmode="lin" valueType="num">
                                      <p:cBhvr additive="base">
                                        <p:cTn id="67" dur="500" fill="hold"/>
                                        <p:tgtEl>
                                          <p:spTgt spid="5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250"/>
                                  </p:st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fill="hold"/>
                                        <p:tgtEl>
                                          <p:spTgt spid="51"/>
                                        </p:tgtEl>
                                        <p:attrNameLst>
                                          <p:attrName>ppt_x</p:attrName>
                                        </p:attrNameLst>
                                      </p:cBhvr>
                                      <p:tavLst>
                                        <p:tav tm="0">
                                          <p:val>
                                            <p:strVal val="#ppt_x"/>
                                          </p:val>
                                        </p:tav>
                                        <p:tav tm="100000">
                                          <p:val>
                                            <p:strVal val="#ppt_x"/>
                                          </p:val>
                                        </p:tav>
                                      </p:tavLst>
                                    </p:anim>
                                    <p:anim calcmode="lin" valueType="num">
                                      <p:cBhvr additive="base">
                                        <p:cTn id="71" dur="500" fill="hold"/>
                                        <p:tgtEl>
                                          <p:spTgt spid="51"/>
                                        </p:tgtEl>
                                        <p:attrNameLst>
                                          <p:attrName>ppt_y</p:attrName>
                                        </p:attrNameLst>
                                      </p:cBhvr>
                                      <p:tavLst>
                                        <p:tav tm="0">
                                          <p:val>
                                            <p:strVal val="1+#ppt_h/2"/>
                                          </p:val>
                                        </p:tav>
                                        <p:tav tm="100000">
                                          <p:val>
                                            <p:strVal val="#ppt_y"/>
                                          </p:val>
                                        </p:tav>
                                      </p:tavLst>
                                    </p:anim>
                                  </p:childTnLst>
                                </p:cTn>
                              </p:par>
                            </p:childTnLst>
                          </p:cTn>
                        </p:par>
                        <p:par>
                          <p:cTn id="72" fill="hold">
                            <p:stCondLst>
                              <p:cond delay="5000"/>
                            </p:stCondLst>
                            <p:childTnLst>
                              <p:par>
                                <p:cTn id="73" presetID="22" presetClass="entr" presetSubtype="8"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500"/>
                            </p:stCondLst>
                            <p:childTnLst>
                              <p:par>
                                <p:cTn id="77" presetID="14" presetClass="entr" presetSubtype="1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randombar(horizontal)">
                                      <p:cBhvr>
                                        <p:cTn id="7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42" grpId="0"/>
      <p:bldP spid="43" grpId="0"/>
      <p:bldP spid="46" grpId="0"/>
      <p:bldP spid="47" grpId="0"/>
      <p:bldP spid="48" grpId="0"/>
      <p:bldP spid="49" grpId="0"/>
      <p:bldP spid="50" grpId="0"/>
      <p:bldP spid="51"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dirty="0"/>
              <a:t>KEY </a:t>
            </a:r>
            <a:r>
              <a:rPr lang="en-US" dirty="0">
                <a:solidFill>
                  <a:schemeClr val="accent1"/>
                </a:solidFill>
              </a:rPr>
              <a:t>PERSON</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16</a:t>
            </a:fld>
            <a:endParaRPr lang="en-US" dirty="0"/>
          </a:p>
        </p:txBody>
      </p:sp>
      <p:sp>
        <p:nvSpPr>
          <p:cNvPr id="7" name="サブタイトル 6"/>
          <p:cNvSpPr>
            <a:spLocks noGrp="1"/>
          </p:cNvSpPr>
          <p:nvPr>
            <p:ph type="subTitle" idx="1"/>
          </p:nvPr>
        </p:nvSpPr>
        <p:spPr/>
        <p:txBody>
          <a:bodyPr/>
          <a:lstStyle/>
          <a:p>
            <a:r>
              <a:rPr lang="en-US" dirty="0"/>
              <a:t>Lorem ipsum dolor sit amet, alii aliquip ei vel</a:t>
            </a:r>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9" name="テキスト プレースホルダー 8"/>
          <p:cNvSpPr>
            <a:spLocks noGrp="1"/>
          </p:cNvSpPr>
          <p:nvPr>
            <p:ph type="body" sz="quarter" idx="14"/>
          </p:nvPr>
        </p:nvSpPr>
        <p:spPr/>
        <p:txBody>
          <a:bodyPr/>
          <a:lstStyle/>
          <a:p>
            <a:r>
              <a:rPr lang="en-US" dirty="0"/>
              <a:t>Perry Miller Adato</a:t>
            </a:r>
          </a:p>
        </p:txBody>
      </p:sp>
      <p:sp>
        <p:nvSpPr>
          <p:cNvPr id="10" name="テキスト プレースホルダー 9"/>
          <p:cNvSpPr>
            <a:spLocks noGrp="1"/>
          </p:cNvSpPr>
          <p:nvPr>
            <p:ph type="body" sz="quarter" idx="15"/>
          </p:nvPr>
        </p:nvSpPr>
        <p:spPr/>
        <p:txBody>
          <a:bodyPr>
            <a:normAutofit/>
          </a:bodyPr>
          <a:lstStyle/>
          <a:p>
            <a:r>
              <a:rPr lang="en-US" dirty="0"/>
              <a:t>Marketing Manager</a:t>
            </a:r>
          </a:p>
        </p:txBody>
      </p:sp>
      <p:sp>
        <p:nvSpPr>
          <p:cNvPr id="11" name="テキスト プレースホルダー 10"/>
          <p:cNvSpPr>
            <a:spLocks noGrp="1"/>
          </p:cNvSpPr>
          <p:nvPr>
            <p:ph type="body" sz="quarter" idx="16"/>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a:t>
            </a:r>
          </a:p>
          <a:p>
            <a:r>
              <a:rPr lang="en-US" dirty="0">
                <a:latin typeface="Aleo-Bold" pitchFamily="34" charset="0"/>
              </a:rPr>
              <a:t>Ut sit sumo latine offendit</a:t>
            </a:r>
            <a:r>
              <a:rPr lang="en-US" dirty="0"/>
              <a:t>, sed aeque nostrud singulis at, et cum facilis menandri definiebas. </a:t>
            </a:r>
            <a:r>
              <a:rPr lang="en-US" dirty="0">
                <a:solidFill>
                  <a:schemeClr val="accent1"/>
                </a:solidFill>
                <a:latin typeface="Aleo-Bold" pitchFamily="34" charset="0"/>
              </a:rPr>
              <a:t>Has alia inimicus no</a:t>
            </a:r>
            <a:r>
              <a:rPr lang="en-US" dirty="0"/>
              <a:t>, error tantas liberavisse usu id, ea percipit ponderum voluptaria vix.</a:t>
            </a:r>
          </a:p>
        </p:txBody>
      </p:sp>
      <p:sp>
        <p:nvSpPr>
          <p:cNvPr id="2" name="テキスト ボックス 1"/>
          <p:cNvSpPr txBox="1"/>
          <p:nvPr/>
        </p:nvSpPr>
        <p:spPr>
          <a:xfrm>
            <a:off x="8207102" y="7378650"/>
            <a:ext cx="8241822" cy="1077218"/>
          </a:xfrm>
          <a:prstGeom prst="rect">
            <a:avLst/>
          </a:prstGeom>
          <a:noFill/>
        </p:spPr>
        <p:txBody>
          <a:bodyPr wrap="square" rtlCol="0">
            <a:spAutoFit/>
          </a:bodyPr>
          <a:lstStyle/>
          <a:p>
            <a:pPr algn="r"/>
            <a:r>
              <a:rPr lang="en-US" dirty="0">
                <a:solidFill>
                  <a:schemeClr val="tx1">
                    <a:lumMod val="60000"/>
                    <a:lumOff val="40000"/>
                  </a:schemeClr>
                </a:solidFill>
                <a:latin typeface="Aleo-BoldItalic" pitchFamily="34" charset="0"/>
              </a:rPr>
              <a:t>“My dream was to become a princess.</a:t>
            </a:r>
          </a:p>
          <a:p>
            <a:pPr algn="r"/>
            <a:r>
              <a:rPr lang="en-US" dirty="0">
                <a:solidFill>
                  <a:schemeClr val="tx1">
                    <a:lumMod val="60000"/>
                    <a:lumOff val="40000"/>
                  </a:schemeClr>
                </a:solidFill>
                <a:latin typeface="Aleo-BoldItalic" pitchFamily="34" charset="0"/>
              </a:rPr>
              <a:t>Now I’m the one on the virtual world. :O”</a:t>
            </a:r>
          </a:p>
        </p:txBody>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2789567880"/>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dirty="0"/>
              <a:t>HIGHEND </a:t>
            </a:r>
            <a:r>
              <a:rPr lang="en-US" dirty="0">
                <a:solidFill>
                  <a:schemeClr val="accent1"/>
                </a:solidFill>
              </a:rPr>
              <a:t>TECHNOLOGY</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17</a:t>
            </a:fld>
            <a:endParaRPr lang="en-US" dirty="0"/>
          </a:p>
        </p:txBody>
      </p:sp>
      <p:sp>
        <p:nvSpPr>
          <p:cNvPr id="19" name="サブタイトル 18"/>
          <p:cNvSpPr>
            <a:spLocks noGrp="1"/>
          </p:cNvSpPr>
          <p:nvPr>
            <p:ph type="subTitle" idx="1"/>
          </p:nvPr>
        </p:nvSpPr>
        <p:spPr/>
        <p:txBody>
          <a:bodyPr/>
          <a:lstStyle/>
          <a:p>
            <a:r>
              <a:rPr lang="en-US" dirty="0"/>
              <a:t>Lorem ipsum dolor sit amet, alii aliquip ei vel</a:t>
            </a:r>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20" name="テキスト プレースホルダー 19"/>
          <p:cNvSpPr>
            <a:spLocks noGrp="1"/>
          </p:cNvSpPr>
          <p:nvPr>
            <p:ph type="body" sz="quarter" idx="15"/>
          </p:nvPr>
        </p:nvSpPr>
        <p:spPr>
          <a:xfrm>
            <a:off x="1370321" y="2920332"/>
            <a:ext cx="3884453" cy="721683"/>
          </a:xfrm>
        </p:spPr>
        <p:txBody>
          <a:bodyPr/>
          <a:lstStyle/>
          <a:p>
            <a:r>
              <a:rPr lang="en-US" dirty="0"/>
              <a:t>Apache Cassandra</a:t>
            </a:r>
          </a:p>
        </p:txBody>
      </p:sp>
      <p:sp>
        <p:nvSpPr>
          <p:cNvPr id="21" name="テキスト プレースホルダー 20"/>
          <p:cNvSpPr>
            <a:spLocks noGrp="1"/>
          </p:cNvSpPr>
          <p:nvPr>
            <p:ph type="body" sz="quarter" idx="16"/>
          </p:nvPr>
        </p:nvSpPr>
        <p:spPr>
          <a:xfrm>
            <a:off x="2590478" y="3559324"/>
            <a:ext cx="8496944" cy="504056"/>
          </a:xfrm>
        </p:spPr>
        <p:txBody>
          <a:bodyPr>
            <a:noAutofit/>
          </a:bodyPr>
          <a:lstStyle/>
          <a:p>
            <a:r>
              <a:rPr lang="en-US" dirty="0"/>
              <a:t>An open source distributed database management system</a:t>
            </a:r>
          </a:p>
        </p:txBody>
      </p:sp>
      <p:sp>
        <p:nvSpPr>
          <p:cNvPr id="22" name="テキスト プレースホルダー 21"/>
          <p:cNvSpPr>
            <a:spLocks noGrp="1"/>
          </p:cNvSpPr>
          <p:nvPr>
            <p:ph type="body" sz="quarter" idx="17"/>
          </p:nvPr>
        </p:nvSpPr>
        <p:spPr>
          <a:xfrm>
            <a:off x="1370321" y="5905330"/>
            <a:ext cx="4172485" cy="721683"/>
          </a:xfrm>
        </p:spPr>
        <p:txBody>
          <a:bodyPr/>
          <a:lstStyle/>
          <a:p>
            <a:r>
              <a:rPr lang="en-US" dirty="0"/>
              <a:t>Wearable Computer</a:t>
            </a:r>
          </a:p>
        </p:txBody>
      </p:sp>
      <p:sp>
        <p:nvSpPr>
          <p:cNvPr id="23" name="テキスト プレースホルダー 22"/>
          <p:cNvSpPr>
            <a:spLocks noGrp="1"/>
          </p:cNvSpPr>
          <p:nvPr>
            <p:ph type="body" sz="quarter" idx="18"/>
          </p:nvPr>
        </p:nvSpPr>
        <p:spPr>
          <a:xfrm>
            <a:off x="2590478" y="6544322"/>
            <a:ext cx="6408712" cy="504056"/>
          </a:xfrm>
        </p:spPr>
        <p:txBody>
          <a:bodyPr>
            <a:normAutofit lnSpcReduction="10000"/>
          </a:bodyPr>
          <a:lstStyle/>
          <a:p>
            <a:r>
              <a:rPr lang="en-US" dirty="0"/>
              <a:t>Miniature electronic devices that are worn</a:t>
            </a:r>
          </a:p>
        </p:txBody>
      </p:sp>
      <p:sp>
        <p:nvSpPr>
          <p:cNvPr id="24" name="テキスト プレースホルダー 23"/>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Minim erant eloquentiam cu mel, amet probatus id per, at mei clita consequuntur. </a:t>
            </a:r>
            <a:r>
              <a:rPr lang="en-US" dirty="0">
                <a:solidFill>
                  <a:schemeClr val="accent1"/>
                </a:solidFill>
                <a:latin typeface="Aleo-Bold" pitchFamily="34" charset="0"/>
              </a:rPr>
              <a:t>Eos eu pericula</a:t>
            </a:r>
            <a:r>
              <a:rPr lang="en-US" dirty="0">
                <a:solidFill>
                  <a:schemeClr val="accent1"/>
                </a:solidFill>
              </a:rPr>
              <a:t> </a:t>
            </a:r>
            <a:r>
              <a:rPr lang="en-US" dirty="0"/>
              <a:t>molestiae philosophia. Ut sit sumo latine offendit, sed aeque nostrud singulis at, et cum facilis menandri definiebas. Has alia inimicus no, error tantas liberavisse usu id, ea percipit ponderum voluptaria vix.</a:t>
            </a:r>
          </a:p>
        </p:txBody>
      </p:sp>
      <p:sp>
        <p:nvSpPr>
          <p:cNvPr id="25" name="テキスト プレースホルダー 24"/>
          <p:cNvSpPr>
            <a:spLocks noGrp="1"/>
          </p:cNvSpPr>
          <p:nvPr>
            <p:ph type="body" sz="quarter" idx="22"/>
          </p:nvPr>
        </p:nvSpPr>
        <p:spPr/>
        <p:txBody>
          <a:bodyPr/>
          <a:lstStyle/>
          <a:p>
            <a:r>
              <a:rPr lang="en-US" dirty="0">
                <a:latin typeface="Aleo-Bold" pitchFamily="34" charset="0"/>
              </a:rPr>
              <a:t>Dicant molestie an pro</a:t>
            </a:r>
            <a:r>
              <a:rPr lang="en-US" dirty="0"/>
              <a:t>, ei cum everti equidem, qui ornatus eloquentiam et. Suscipit sensibus at qui. Quas iriure disputando has te. Cu usu meliore officiis signiferumque. </a:t>
            </a:r>
            <a:r>
              <a:rPr lang="en-US" dirty="0">
                <a:solidFill>
                  <a:schemeClr val="accent1"/>
                </a:solidFill>
                <a:latin typeface="Aleo-Bold" pitchFamily="34" charset="0"/>
              </a:rPr>
              <a:t>Nam utamur praesent salutatus et</a:t>
            </a:r>
            <a:r>
              <a:rPr lang="en-US" dirty="0"/>
              <a:t>, an maiorum tibique epicurei vel. Habeo inermis consetetur est at, eripuit imperdiet quaerendum an est.</a:t>
            </a:r>
            <a:br>
              <a:rPr lang="en-US" dirty="0"/>
            </a:br>
            <a:r>
              <a:rPr lang="en-US" dirty="0"/>
              <a:t>Audiam iuvaret voluptua vel id. </a:t>
            </a:r>
            <a:r>
              <a:rPr lang="en-US" dirty="0">
                <a:solidFill>
                  <a:schemeClr val="accent1"/>
                </a:solidFill>
                <a:latin typeface="Aleo-Bold" pitchFamily="34" charset="0"/>
              </a:rPr>
              <a:t>Ei quo natum nobis impedit</a:t>
            </a:r>
            <a:r>
              <a:rPr lang="en-US" dirty="0"/>
              <a:t>, ei error dicit assentior eam. Pro te tation discere voluptatum. </a:t>
            </a:r>
          </a:p>
        </p:txBody>
      </p:sp>
    </p:spTree>
    <p:extLst>
      <p:ext uri="{BB962C8B-B14F-4D97-AF65-F5344CB8AC3E}">
        <p14:creationId xmlns:p14="http://schemas.microsoft.com/office/powerpoint/2010/main" val="2473597288"/>
      </p:ext>
    </p:extLst>
  </p:cSld>
  <p:clrMapOvr>
    <a:masterClrMapping/>
  </p:clrMapOvr>
  <mc:AlternateContent xmlns:mc="http://schemas.openxmlformats.org/markup-compatibility/2006" xmlns:p14="http://schemas.microsoft.com/office/powerpoint/2010/main">
    <mc:Choice Requires="p14">
      <p:transition spd="slow" p14:dur="1100" advTm="7793">
        <p14:switch dir="r"/>
      </p:transition>
    </mc:Choice>
    <mc:Fallback xmlns="">
      <p:transition spd="slow" advTm="779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p:txBody>
          <a:bodyPr/>
          <a:lstStyle/>
          <a:p>
            <a:r>
              <a:rPr lang="en-US" dirty="0"/>
              <a:t>“To travel hopefully is a better thing than to arrive, and the true success is to labour.”</a:t>
            </a:r>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a:p>
        </p:txBody>
      </p:sp>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dirty="0"/>
              <a:t>NEW </a:t>
            </a:r>
            <a:r>
              <a:rPr lang="en-US" dirty="0">
                <a:solidFill>
                  <a:schemeClr val="accent1"/>
                </a:solidFill>
              </a:rPr>
              <a:t>PROPOSAL</a:t>
            </a:r>
          </a:p>
        </p:txBody>
      </p:sp>
      <p:sp>
        <p:nvSpPr>
          <p:cNvPr id="5" name="サブタイトル 4"/>
          <p:cNvSpPr>
            <a:spLocks noGrp="1"/>
          </p:cNvSpPr>
          <p:nvPr>
            <p:ph type="subTitle" idx="1"/>
          </p:nvPr>
        </p:nvSpPr>
        <p:spPr/>
        <p:txBody>
          <a:bodyPr/>
          <a:lstStyle/>
          <a:p>
            <a:r>
              <a:rPr lang="en-US" dirty="0"/>
              <a:t>Brand new ideas</a:t>
            </a:r>
          </a:p>
        </p:txBody>
      </p:sp>
      <p:sp>
        <p:nvSpPr>
          <p:cNvPr id="2" name="テキスト プレースホルダー 1"/>
          <p:cNvSpPr>
            <a:spLocks noGrp="1"/>
          </p:cNvSpPr>
          <p:nvPr>
            <p:ph type="body" sz="quarter" idx="13"/>
          </p:nvPr>
        </p:nvSpPr>
        <p:spPr/>
        <p:txBody>
          <a:bodyPr/>
          <a:lstStyle/>
          <a:p>
            <a:r>
              <a:rPr lang="en-US" dirty="0"/>
              <a:t>SECTION 02</a:t>
            </a:r>
          </a:p>
        </p:txBody>
      </p:sp>
    </p:spTree>
    <p:extLst>
      <p:ext uri="{BB962C8B-B14F-4D97-AF65-F5344CB8AC3E}">
        <p14:creationId xmlns:p14="http://schemas.microsoft.com/office/powerpoint/2010/main" val="90548800"/>
      </p:ext>
    </p:extLst>
  </p:cSld>
  <p:clrMapOvr>
    <a:masterClrMapping/>
  </p:clrMapOvr>
  <p:transition spd="slow" advTm="1808">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4390678" y="411959"/>
            <a:ext cx="13681520" cy="987125"/>
          </a:xfrm>
          <a:prstGeom prst="rect">
            <a:avLst/>
          </a:prstGeom>
          <a:noFill/>
          <a:ln>
            <a:noFill/>
          </a:ln>
        </p:spPr>
        <p:txBody>
          <a:bodyPr wrap="square" lIns="163275" tIns="81625" rIns="163275" bIns="81625" anchor="ctr" anchorCtr="0">
            <a:noAutofit/>
          </a:bodyPr>
          <a:lstStyle/>
          <a:p>
            <a:pPr marL="0" marR="0" lvl="0" indent="-381000" algn="l" rtl="0">
              <a:spcBef>
                <a:spcPts val="0"/>
              </a:spcBef>
              <a:buClr>
                <a:schemeClr val="dk1"/>
              </a:buClr>
              <a:buSzPts val="6000"/>
              <a:buFont typeface="Arial"/>
              <a:buNone/>
            </a:pPr>
            <a:r>
              <a:rPr lang="en-US"/>
              <a:t>Sommaire</a:t>
            </a:r>
          </a:p>
        </p:txBody>
      </p:sp>
      <p:sp>
        <p:nvSpPr>
          <p:cNvPr id="505" name="Shape 505"/>
          <p:cNvSpPr txBox="1">
            <a:spLocks noGrp="1"/>
          </p:cNvSpPr>
          <p:nvPr>
            <p:ph type="sldNum" idx="12"/>
          </p:nvPr>
        </p:nvSpPr>
        <p:spPr>
          <a:xfrm rot="-3600000">
            <a:off x="1343689" y="602791"/>
            <a:ext cx="3037075" cy="547688"/>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b="0" i="0" u="none" strike="noStrike" cap="none">
                <a:solidFill>
                  <a:srgbClr val="D8D8D8"/>
                </a:solidFill>
                <a:latin typeface="Arial"/>
                <a:ea typeface="Arial"/>
                <a:cs typeface="Arial"/>
                <a:sym typeface="Arial"/>
              </a:rPr>
              <a:t>SLIDE </a:t>
            </a:r>
            <a:fld id="{00000000-1234-1234-1234-123412341234}" type="slidenum">
              <a:rPr lang="en-US" sz="4000" b="0" i="0" u="none" strike="noStrike" cap="none">
                <a:solidFill>
                  <a:srgbClr val="D8D8D8"/>
                </a:solidFill>
                <a:latin typeface="Arial"/>
                <a:ea typeface="Arial"/>
                <a:cs typeface="Arial"/>
                <a:sym typeface="Arial"/>
              </a:rPr>
              <a:t>2</a:t>
            </a:fld>
            <a:endParaRPr lang="en-US" sz="4000" b="0" i="0" u="none" strike="noStrike" cap="none">
              <a:solidFill>
                <a:srgbClr val="D8D8D8"/>
              </a:solidFill>
              <a:latin typeface="Arial"/>
              <a:ea typeface="Arial"/>
              <a:cs typeface="Arial"/>
              <a:sym typeface="Arial"/>
            </a:endParaRPr>
          </a:p>
        </p:txBody>
      </p:sp>
      <p:sp>
        <p:nvSpPr>
          <p:cNvPr id="506" name="Shape 506"/>
          <p:cNvSpPr txBox="1">
            <a:spLocks noGrp="1"/>
          </p:cNvSpPr>
          <p:nvPr>
            <p:ph type="ftr" idx="11"/>
          </p:nvPr>
        </p:nvSpPr>
        <p:spPr>
          <a:xfrm rot="-3600000">
            <a:off x="14917674" y="7343482"/>
            <a:ext cx="5790697" cy="547688"/>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a:t>Projet ZenBox</a:t>
            </a:r>
          </a:p>
        </p:txBody>
      </p:sp>
      <p:sp>
        <p:nvSpPr>
          <p:cNvPr id="507" name="Shape 507"/>
          <p:cNvSpPr/>
          <p:nvPr/>
        </p:nvSpPr>
        <p:spPr>
          <a:xfrm>
            <a:off x="1078310" y="4037122"/>
            <a:ext cx="1728192" cy="1728192"/>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rPr>
              <a:t>I</a:t>
            </a:r>
          </a:p>
        </p:txBody>
      </p:sp>
      <p:sp>
        <p:nvSpPr>
          <p:cNvPr id="508" name="Shape 508"/>
          <p:cNvSpPr/>
          <p:nvPr/>
        </p:nvSpPr>
        <p:spPr>
          <a:xfrm>
            <a:off x="5302868" y="3003240"/>
            <a:ext cx="1728300" cy="1728300"/>
          </a:xfrm>
          <a:prstGeom prst="ellipse">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rPr>
              <a:t>II</a:t>
            </a:r>
          </a:p>
        </p:txBody>
      </p:sp>
      <p:sp>
        <p:nvSpPr>
          <p:cNvPr id="509" name="Shape 509"/>
          <p:cNvSpPr/>
          <p:nvPr/>
        </p:nvSpPr>
        <p:spPr>
          <a:xfrm>
            <a:off x="14793273" y="2756093"/>
            <a:ext cx="1728300" cy="1728300"/>
          </a:xfrm>
          <a:prstGeom prst="ellipse">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rPr>
              <a:t>IV</a:t>
            </a:r>
          </a:p>
        </p:txBody>
      </p:sp>
      <p:sp>
        <p:nvSpPr>
          <p:cNvPr id="510" name="Shape 510"/>
          <p:cNvSpPr/>
          <p:nvPr/>
        </p:nvSpPr>
        <p:spPr>
          <a:xfrm>
            <a:off x="10095158" y="4240258"/>
            <a:ext cx="1728300" cy="1728300"/>
          </a:xfrm>
          <a:prstGeom prst="ellipse">
            <a:avLst/>
          </a:prstGeom>
          <a:solidFill>
            <a:srgbClr val="7F7F7F"/>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rPr>
              <a:t>III</a:t>
            </a:r>
          </a:p>
        </p:txBody>
      </p:sp>
      <p:sp>
        <p:nvSpPr>
          <p:cNvPr id="511" name="Shape 511"/>
          <p:cNvSpPr txBox="1"/>
          <p:nvPr/>
        </p:nvSpPr>
        <p:spPr>
          <a:xfrm>
            <a:off x="181256" y="6090078"/>
            <a:ext cx="3522300" cy="461700"/>
          </a:xfrm>
          <a:prstGeom prst="rect">
            <a:avLst/>
          </a:prstGeom>
          <a:noFill/>
          <a:ln>
            <a:noFill/>
          </a:ln>
        </p:spPr>
        <p:txBody>
          <a:bodyPr wrap="square" lIns="91425" tIns="45700" rIns="91425" bIns="45700" anchor="b" anchorCtr="0">
            <a:noAutofit/>
          </a:bodyPr>
          <a:lstStyle/>
          <a:p>
            <a:pPr marL="0" marR="0" lvl="0" indent="0" algn="ctr" rtl="0">
              <a:spcBef>
                <a:spcPts val="0"/>
              </a:spcBef>
              <a:buNone/>
            </a:pPr>
            <a:r>
              <a:rPr lang="en-US" sz="2400" dirty="0">
                <a:solidFill>
                  <a:schemeClr val="dk1"/>
                </a:solidFill>
              </a:rPr>
              <a:t>Introduction</a:t>
            </a:r>
          </a:p>
        </p:txBody>
      </p:sp>
      <p:sp>
        <p:nvSpPr>
          <p:cNvPr id="512" name="Shape 512"/>
          <p:cNvSpPr txBox="1"/>
          <p:nvPr/>
        </p:nvSpPr>
        <p:spPr>
          <a:xfrm>
            <a:off x="4405883" y="5204219"/>
            <a:ext cx="3522300" cy="461700"/>
          </a:xfrm>
          <a:prstGeom prst="rect">
            <a:avLst/>
          </a:prstGeom>
          <a:noFill/>
          <a:ln>
            <a:noFill/>
          </a:ln>
        </p:spPr>
        <p:txBody>
          <a:bodyPr wrap="square" lIns="91425" tIns="45700" rIns="91425" bIns="45700" anchor="b" anchorCtr="0">
            <a:noAutofit/>
          </a:bodyPr>
          <a:lstStyle/>
          <a:p>
            <a:pPr marR="0" lvl="0" algn="ctr" rtl="0">
              <a:spcBef>
                <a:spcPts val="0"/>
              </a:spcBef>
              <a:buNone/>
            </a:pPr>
            <a:r>
              <a:rPr lang="en-US" sz="2400"/>
              <a:t>Description de notre projet</a:t>
            </a:r>
          </a:p>
        </p:txBody>
      </p:sp>
      <p:sp>
        <p:nvSpPr>
          <p:cNvPr id="513" name="Shape 513"/>
          <p:cNvSpPr txBox="1"/>
          <p:nvPr/>
        </p:nvSpPr>
        <p:spPr>
          <a:xfrm>
            <a:off x="9302000" y="6249828"/>
            <a:ext cx="3522300" cy="603900"/>
          </a:xfrm>
          <a:prstGeom prst="rect">
            <a:avLst/>
          </a:prstGeom>
          <a:noFill/>
          <a:ln>
            <a:noFill/>
          </a:ln>
        </p:spPr>
        <p:txBody>
          <a:bodyPr wrap="square" lIns="91425" tIns="45700" rIns="91425" bIns="45700" anchor="b" anchorCtr="0">
            <a:noAutofit/>
          </a:bodyPr>
          <a:lstStyle/>
          <a:p>
            <a:pPr marL="0" marR="0" lvl="0" indent="0" algn="ctr" rtl="0">
              <a:spcBef>
                <a:spcPts val="0"/>
              </a:spcBef>
              <a:buNone/>
            </a:pPr>
            <a:r>
              <a:rPr lang="en-US" sz="2400"/>
              <a:t>Objectifs des prochaines semaines</a:t>
            </a:r>
          </a:p>
        </p:txBody>
      </p:sp>
      <p:sp>
        <p:nvSpPr>
          <p:cNvPr id="514" name="Shape 514"/>
          <p:cNvSpPr txBox="1"/>
          <p:nvPr/>
        </p:nvSpPr>
        <p:spPr>
          <a:xfrm>
            <a:off x="13990418" y="4485726"/>
            <a:ext cx="3522300" cy="831000"/>
          </a:xfrm>
          <a:prstGeom prst="rect">
            <a:avLst/>
          </a:prstGeom>
          <a:noFill/>
          <a:ln>
            <a:noFill/>
          </a:ln>
        </p:spPr>
        <p:txBody>
          <a:bodyPr wrap="square" lIns="91425" tIns="45700" rIns="91425" bIns="45700" anchor="b" anchorCtr="0">
            <a:noAutofit/>
          </a:bodyPr>
          <a:lstStyle/>
          <a:p>
            <a:pPr lvl="0" algn="ctr" rtl="0">
              <a:spcBef>
                <a:spcPts val="0"/>
              </a:spcBef>
              <a:buNone/>
            </a:pPr>
            <a:r>
              <a:rPr lang="en-US" sz="2400"/>
              <a:t>Conclusion</a:t>
            </a:r>
          </a:p>
          <a:p>
            <a:pPr marL="0" marR="0" lvl="0" indent="0" algn="l" rtl="0">
              <a:spcBef>
                <a:spcPts val="0"/>
              </a:spcBef>
              <a:buNone/>
            </a:pPr>
            <a:endParaRPr/>
          </a:p>
        </p:txBody>
      </p:sp>
    </p:spTree>
    <p:extLst>
      <p:ext uri="{BB962C8B-B14F-4D97-AF65-F5344CB8AC3E}">
        <p14:creationId xmlns:p14="http://schemas.microsoft.com/office/powerpoint/2010/main" val="171773549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20</a:t>
            </a:fld>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2" name="テキスト プレースホルダー 1"/>
          <p:cNvSpPr>
            <a:spLocks noGrp="1"/>
          </p:cNvSpPr>
          <p:nvPr>
            <p:ph type="body" sz="quarter" idx="15"/>
          </p:nvPr>
        </p:nvSpPr>
        <p:spPr>
          <a:xfrm>
            <a:off x="1255937" y="6511652"/>
            <a:ext cx="3782813" cy="721683"/>
          </a:xfrm>
        </p:spPr>
        <p:txBody>
          <a:bodyPr>
            <a:normAutofit/>
          </a:bodyPr>
          <a:lstStyle/>
          <a:p>
            <a:r>
              <a:rPr lang="en-US" dirty="0"/>
              <a:t>Living Innovation</a:t>
            </a:r>
          </a:p>
        </p:txBody>
      </p:sp>
      <p:sp>
        <p:nvSpPr>
          <p:cNvPr id="4" name="テキスト プレースホルダー 3"/>
          <p:cNvSpPr>
            <a:spLocks noGrp="1"/>
          </p:cNvSpPr>
          <p:nvPr>
            <p:ph type="body" sz="quarter" idx="16"/>
          </p:nvPr>
        </p:nvSpPr>
        <p:spPr/>
        <p:txBody>
          <a:bodyPr>
            <a:normAutofit lnSpcReduction="10000"/>
          </a:bodyPr>
          <a:lstStyle/>
          <a:p>
            <a:r>
              <a:rPr lang="en-US" dirty="0"/>
              <a:t>Eam et detraxit salutatus vituperatoribus, id natum audiam sea</a:t>
            </a:r>
          </a:p>
        </p:txBody>
      </p:sp>
      <p:sp>
        <p:nvSpPr>
          <p:cNvPr id="7" name="テキスト プレースホルダー 6"/>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Minim erant eloquentiam cu mel, amet probatus id per, at mei clita consequuntur. </a:t>
            </a:r>
            <a:r>
              <a:rPr lang="en-US" dirty="0">
                <a:solidFill>
                  <a:schemeClr val="accent1"/>
                </a:solidFill>
                <a:latin typeface="Aleo-Bold" pitchFamily="34" charset="0"/>
              </a:rPr>
              <a:t>Eos eu pericula</a:t>
            </a:r>
            <a:r>
              <a:rPr lang="en-US" dirty="0">
                <a:solidFill>
                  <a:schemeClr val="accent1"/>
                </a:solidFill>
              </a:rPr>
              <a:t> </a:t>
            </a:r>
            <a:r>
              <a:rPr lang="en-US" dirty="0"/>
              <a:t>molestiae philosophia. Ut sit sumo latine offendit, sed aeque nostrud singulis at, et cum facilis menandri definiebas. Has alia inimicus no, error tantas liberavisse usu id, ea percipit ponderum voluptaria vix.</a:t>
            </a:r>
          </a:p>
          <a:p>
            <a:endParaRPr lang="en-US" dirty="0"/>
          </a:p>
        </p:txBody>
      </p:sp>
      <p:sp>
        <p:nvSpPr>
          <p:cNvPr id="8" name="タイトル 7"/>
          <p:cNvSpPr>
            <a:spLocks noGrp="1"/>
          </p:cNvSpPr>
          <p:nvPr>
            <p:ph type="title"/>
          </p:nvPr>
        </p:nvSpPr>
        <p:spPr/>
        <p:txBody>
          <a:bodyPr/>
          <a:lstStyle/>
          <a:p>
            <a:r>
              <a:rPr lang="en-US" dirty="0"/>
              <a:t>NEW </a:t>
            </a:r>
            <a:r>
              <a:rPr lang="en-US" dirty="0">
                <a:solidFill>
                  <a:schemeClr val="accent1"/>
                </a:solidFill>
              </a:rPr>
              <a:t>CONCEPT</a:t>
            </a:r>
          </a:p>
        </p:txBody>
      </p:sp>
      <p:sp>
        <p:nvSpPr>
          <p:cNvPr id="9" name="サブタイトル 8"/>
          <p:cNvSpPr>
            <a:spLocks noGrp="1"/>
          </p:cNvSpPr>
          <p:nvPr>
            <p:ph type="subTitle" idx="1"/>
          </p:nvPr>
        </p:nvSpPr>
        <p:spPr/>
        <p:txBody>
          <a:bodyPr/>
          <a:lstStyle/>
          <a:p>
            <a:r>
              <a:rPr lang="en-US" dirty="0"/>
              <a:t>Lorem ipsum dolor sit amet, alii aliquip ei vel</a:t>
            </a:r>
          </a:p>
        </p:txBody>
      </p:sp>
      <p:sp>
        <p:nvSpPr>
          <p:cNvPr id="6" name="図プレースホルダー 5"/>
          <p:cNvSpPr>
            <a:spLocks noGrp="1"/>
          </p:cNvSpPr>
          <p:nvPr>
            <p:ph type="pic" sz="quarter" idx="13"/>
          </p:nvPr>
        </p:nvSpPr>
        <p:spPr/>
      </p:sp>
    </p:spTree>
    <p:extLst>
      <p:ext uri="{BB962C8B-B14F-4D97-AF65-F5344CB8AC3E}">
        <p14:creationId xmlns:p14="http://schemas.microsoft.com/office/powerpoint/2010/main" val="2689680972"/>
      </p:ext>
    </p:extLst>
  </p:cSld>
  <p:clrMapOvr>
    <a:masterClrMapping/>
  </p:clrMapOvr>
  <mc:AlternateContent xmlns:mc="http://schemas.openxmlformats.org/markup-compatibility/2006" xmlns:p14="http://schemas.microsoft.com/office/powerpoint/2010/main">
    <mc:Choice Requires="p14">
      <p:transition spd="slow" p14:dur="1600" advTm="4222">
        <p14:prism isInverted="1"/>
      </p:transition>
    </mc:Choice>
    <mc:Fallback xmlns="">
      <p:transition spd="slow" advTm="4222">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21</a:t>
            </a:fld>
            <a:endParaRPr lang="en-US" dirty="0"/>
          </a:p>
        </p:txBody>
      </p:sp>
      <p:sp>
        <p:nvSpPr>
          <p:cNvPr id="4" name="フッター プレースホルダー 3"/>
          <p:cNvSpPr>
            <a:spLocks noGrp="1"/>
          </p:cNvSpPr>
          <p:nvPr>
            <p:ph type="ftr" sz="quarter" idx="11"/>
          </p:nvPr>
        </p:nvSpPr>
        <p:spPr/>
        <p:txBody>
          <a:bodyPr/>
          <a:lstStyle/>
          <a:p>
            <a:r>
              <a:rPr lang="en-US"/>
              <a:t>The Power of PowerPoint</a:t>
            </a:r>
            <a:endParaRPr lang="en-US" dirty="0"/>
          </a:p>
        </p:txBody>
      </p:sp>
      <p:sp>
        <p:nvSpPr>
          <p:cNvPr id="16" name="テキスト プレースホルダー 15"/>
          <p:cNvSpPr>
            <a:spLocks noGrp="1"/>
          </p:cNvSpPr>
          <p:nvPr>
            <p:ph type="body" sz="quarter" idx="15"/>
          </p:nvPr>
        </p:nvSpPr>
        <p:spPr/>
        <p:txBody>
          <a:bodyPr>
            <a:normAutofit/>
          </a:bodyPr>
          <a:lstStyle/>
          <a:p>
            <a:r>
              <a:rPr lang="en-US" dirty="0"/>
              <a:t>Facebook</a:t>
            </a:r>
          </a:p>
        </p:txBody>
      </p:sp>
      <p:sp>
        <p:nvSpPr>
          <p:cNvPr id="13" name="タイトル 12"/>
          <p:cNvSpPr>
            <a:spLocks noGrp="1"/>
          </p:cNvSpPr>
          <p:nvPr>
            <p:ph type="title"/>
          </p:nvPr>
        </p:nvSpPr>
        <p:spPr/>
        <p:txBody>
          <a:bodyPr/>
          <a:lstStyle/>
          <a:p>
            <a:r>
              <a:rPr lang="en-US" dirty="0"/>
              <a:t>SOCIAL SERVICE </a:t>
            </a:r>
            <a:r>
              <a:rPr lang="en-US" dirty="0">
                <a:solidFill>
                  <a:schemeClr val="accent1"/>
                </a:solidFill>
              </a:rPr>
              <a:t>CONNECTION</a:t>
            </a:r>
          </a:p>
        </p:txBody>
      </p:sp>
      <p:sp>
        <p:nvSpPr>
          <p:cNvPr id="14" name="サブタイトル 13"/>
          <p:cNvSpPr>
            <a:spLocks noGrp="1"/>
          </p:cNvSpPr>
          <p:nvPr>
            <p:ph type="subTitle" idx="1"/>
          </p:nvPr>
        </p:nvSpPr>
        <p:spPr/>
        <p:txBody>
          <a:bodyPr/>
          <a:lstStyle/>
          <a:p>
            <a:r>
              <a:rPr lang="en-US" dirty="0"/>
              <a:t>Lorem ipsum dolor sit amet, alii aliquip ei vel</a:t>
            </a:r>
          </a:p>
          <a:p>
            <a:endParaRPr lang="en-US" dirty="0"/>
          </a:p>
        </p:txBody>
      </p:sp>
      <p:sp>
        <p:nvSpPr>
          <p:cNvPr id="42" name="テキスト プレースホルダー 41"/>
          <p:cNvSpPr>
            <a:spLocks noGrp="1"/>
          </p:cNvSpPr>
          <p:nvPr>
            <p:ph type="body" sz="quarter" idx="16"/>
          </p:nvPr>
        </p:nvSpPr>
        <p:spPr/>
        <p:txBody>
          <a:bodyPr/>
          <a:lstStyle/>
          <a:p>
            <a:r>
              <a:rPr lang="en-US" dirty="0">
                <a:solidFill>
                  <a:schemeClr val="accent1"/>
                </a:solidFill>
                <a:latin typeface="Aleo-Bold" pitchFamily="34" charset="0"/>
              </a:rPr>
              <a:t>Audiam iuvaret voluptua vel id</a:t>
            </a:r>
            <a:r>
              <a:rPr lang="en-US" dirty="0"/>
              <a:t>. Ei quo natum nobis impedit, ei error dicit assentior eam. Pro te tation discere voluptatum. Cu nam iisque aliquid ornatus, vis veritus maluisset deseruisse no.</a:t>
            </a:r>
          </a:p>
          <a:p>
            <a:endParaRPr lang="en-US" dirty="0"/>
          </a:p>
        </p:txBody>
      </p:sp>
      <p:sp>
        <p:nvSpPr>
          <p:cNvPr id="43" name="テキスト プレースホルダー 42"/>
          <p:cNvSpPr>
            <a:spLocks noGrp="1"/>
          </p:cNvSpPr>
          <p:nvPr>
            <p:ph type="body" sz="quarter" idx="17"/>
          </p:nvPr>
        </p:nvSpPr>
        <p:spPr/>
        <p:txBody>
          <a:bodyPr/>
          <a:lstStyle/>
          <a:p>
            <a:r>
              <a:rPr lang="en-US" dirty="0"/>
              <a:t>Organizatin</a:t>
            </a:r>
          </a:p>
        </p:txBody>
      </p:sp>
      <p:sp>
        <p:nvSpPr>
          <p:cNvPr id="44" name="テキスト プレースホルダー 43"/>
          <p:cNvSpPr>
            <a:spLocks noGrp="1"/>
          </p:cNvSpPr>
          <p:nvPr>
            <p:ph type="body" sz="quarter" idx="18"/>
          </p:nvPr>
        </p:nvSpPr>
        <p:spPr/>
        <p:txBody>
          <a:bodyPr>
            <a:normAutofit/>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3"/>
                </a:solidFill>
                <a:latin typeface="Aleo-Bold" pitchFamily="34" charset="0"/>
              </a:rPr>
              <a:t>Duo tota ponderum mediocrem ut</a:t>
            </a:r>
            <a:r>
              <a:rPr lang="en-US" dirty="0"/>
              <a:t>, nec impetus labores consectetuer ne.</a:t>
            </a:r>
          </a:p>
          <a:p>
            <a:endParaRPr lang="en-US" dirty="0"/>
          </a:p>
        </p:txBody>
      </p:sp>
      <p:grpSp>
        <p:nvGrpSpPr>
          <p:cNvPr id="19" name="グループ化 18"/>
          <p:cNvGrpSpPr/>
          <p:nvPr/>
        </p:nvGrpSpPr>
        <p:grpSpPr>
          <a:xfrm>
            <a:off x="4331271" y="3064519"/>
            <a:ext cx="3083743" cy="3083743"/>
            <a:chOff x="4102646" y="3847356"/>
            <a:chExt cx="1944216" cy="1944216"/>
          </a:xfrm>
        </p:grpSpPr>
        <p:sp>
          <p:nvSpPr>
            <p:cNvPr id="20" name="円/楕円 19"/>
            <p:cNvSpPr/>
            <p:nvPr/>
          </p:nvSpPr>
          <p:spPr>
            <a:xfrm>
              <a:off x="4102646" y="3847356"/>
              <a:ext cx="1944216" cy="19442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グループ化 21"/>
          <p:cNvGrpSpPr/>
          <p:nvPr/>
        </p:nvGrpSpPr>
        <p:grpSpPr>
          <a:xfrm>
            <a:off x="3118998" y="4888176"/>
            <a:ext cx="1686360" cy="1686360"/>
            <a:chOff x="4102646" y="3847356"/>
            <a:chExt cx="1944216" cy="1944216"/>
          </a:xfrm>
          <a:solidFill>
            <a:schemeClr val="accent3"/>
          </a:solidFill>
        </p:grpSpPr>
        <p:sp>
          <p:nvSpPr>
            <p:cNvPr id="23" name="円/楕円 22"/>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5" name="グループ化 24"/>
          <p:cNvGrpSpPr/>
          <p:nvPr/>
        </p:nvGrpSpPr>
        <p:grpSpPr>
          <a:xfrm>
            <a:off x="1222468" y="5575750"/>
            <a:ext cx="2639450" cy="2639450"/>
            <a:chOff x="4102646" y="3847356"/>
            <a:chExt cx="1944216" cy="1944216"/>
          </a:xfrm>
          <a:solidFill>
            <a:schemeClr val="accent2"/>
          </a:solidFill>
        </p:grpSpPr>
        <p:sp>
          <p:nvSpPr>
            <p:cNvPr id="26" name="円/楕円 25"/>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8" name="グループ化 27"/>
          <p:cNvGrpSpPr/>
          <p:nvPr/>
        </p:nvGrpSpPr>
        <p:grpSpPr>
          <a:xfrm>
            <a:off x="4420382" y="5442714"/>
            <a:ext cx="1452761" cy="1452761"/>
            <a:chOff x="4102646" y="3847356"/>
            <a:chExt cx="1944216" cy="1944216"/>
          </a:xfrm>
          <a:solidFill>
            <a:schemeClr val="accent4"/>
          </a:solidFill>
        </p:grpSpPr>
        <p:sp>
          <p:nvSpPr>
            <p:cNvPr id="29" name="円/楕円 28"/>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sp>
        <p:nvSpPr>
          <p:cNvPr id="41" name="テキスト ボックス 40"/>
          <p:cNvSpPr txBox="1"/>
          <p:nvPr/>
        </p:nvSpPr>
        <p:spPr>
          <a:xfrm>
            <a:off x="4099422" y="7159724"/>
            <a:ext cx="2472152" cy="1569660"/>
          </a:xfrm>
          <a:prstGeom prst="rect">
            <a:avLst/>
          </a:prstGeom>
          <a:noFill/>
        </p:spPr>
        <p:txBody>
          <a:bodyPr wrap="none" rtlCol="0">
            <a:spAutoFit/>
          </a:bodyPr>
          <a:lstStyle/>
          <a:p>
            <a:r>
              <a:rPr lang="en-US" sz="9600" dirty="0"/>
              <a:t>72%</a:t>
            </a:r>
          </a:p>
        </p:txBody>
      </p:sp>
    </p:spTree>
    <p:extLst>
      <p:ext uri="{BB962C8B-B14F-4D97-AF65-F5344CB8AC3E}">
        <p14:creationId xmlns:p14="http://schemas.microsoft.com/office/powerpoint/2010/main" val="3879537162"/>
      </p:ext>
    </p:extLst>
  </p:cSld>
  <p:clrMapOvr>
    <a:masterClrMapping/>
  </p:clrMapOvr>
  <p:transition spd="slow" advTm="932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childTnLst>
                          </p:cTn>
                        </p:par>
                        <p:par>
                          <p:cTn id="11" fill="hold">
                            <p:stCondLst>
                              <p:cond delay="500"/>
                            </p:stCondLst>
                            <p:childTnLst>
                              <p:par>
                                <p:cTn id="12" presetID="49" presetClass="entr" presetSubtype="0" decel="100000" fill="hold" nodeType="afterEffect">
                                  <p:stCondLst>
                                    <p:cond delay="50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 calcmode="lin" valueType="num">
                                      <p:cBhvr>
                                        <p:cTn id="16" dur="500" fill="hold"/>
                                        <p:tgtEl>
                                          <p:spTgt spid="28"/>
                                        </p:tgtEl>
                                        <p:attrNameLst>
                                          <p:attrName>style.rotation</p:attrName>
                                        </p:attrNameLst>
                                      </p:cBhvr>
                                      <p:tavLst>
                                        <p:tav tm="0">
                                          <p:val>
                                            <p:fltVal val="360"/>
                                          </p:val>
                                        </p:tav>
                                        <p:tav tm="100000">
                                          <p:val>
                                            <p:fltVal val="0"/>
                                          </p:val>
                                        </p:tav>
                                      </p:tavLst>
                                    </p:anim>
                                    <p:animEffect transition="in" filter="fade">
                                      <p:cBhvr>
                                        <p:cTn id="17" dur="500"/>
                                        <p:tgtEl>
                                          <p:spTgt spid="28"/>
                                        </p:tgtEl>
                                      </p:cBhvr>
                                    </p:animEffect>
                                  </p:childTnLst>
                                </p:cTn>
                              </p:par>
                            </p:childTnLst>
                          </p:cTn>
                        </p:par>
                        <p:par>
                          <p:cTn id="18" fill="hold">
                            <p:stCondLst>
                              <p:cond delay="1500"/>
                            </p:stCondLst>
                            <p:childTnLst>
                              <p:par>
                                <p:cTn id="19" presetID="49" presetClass="entr" presetSubtype="0" decel="100000" fill="hold" nodeType="after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par>
                          <p:cTn id="25" fill="hold">
                            <p:stCondLst>
                              <p:cond delay="2500"/>
                            </p:stCondLst>
                            <p:childTnLst>
                              <p:par>
                                <p:cTn id="26" presetID="49" presetClass="entr" presetSubtype="0" decel="100000" fill="hold" nodeType="afterEffect">
                                  <p:stCondLst>
                                    <p:cond delay="5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 calcmode="lin" valueType="num">
                                      <p:cBhvr>
                                        <p:cTn id="30" dur="500" fill="hold"/>
                                        <p:tgtEl>
                                          <p:spTgt spid="25"/>
                                        </p:tgtEl>
                                        <p:attrNameLst>
                                          <p:attrName>style.rotation</p:attrName>
                                        </p:attrNameLst>
                                      </p:cBhvr>
                                      <p:tavLst>
                                        <p:tav tm="0">
                                          <p:val>
                                            <p:fltVal val="360"/>
                                          </p:val>
                                        </p:tav>
                                        <p:tav tm="100000">
                                          <p:val>
                                            <p:fltVal val="0"/>
                                          </p:val>
                                        </p:tav>
                                      </p:tavLst>
                                    </p:anim>
                                    <p:animEffect transition="in" filter="fade">
                                      <p:cBhvr>
                                        <p:cTn id="31" dur="500"/>
                                        <p:tgtEl>
                                          <p:spTgt spid="25"/>
                                        </p:tgtEl>
                                      </p:cBhvr>
                                    </p:animEffect>
                                  </p:childTnLst>
                                </p:cTn>
                              </p:par>
                            </p:childTnLst>
                          </p:cTn>
                        </p:par>
                        <p:par>
                          <p:cTn id="32" fill="hold">
                            <p:stCondLst>
                              <p:cond delay="3500"/>
                            </p:stCondLst>
                            <p:childTnLst>
                              <p:par>
                                <p:cTn id="33" presetID="53" presetClass="entr" presetSubtype="16"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childTnLst>
                          </p:cTn>
                        </p:par>
                        <p:par>
                          <p:cTn id="38" fill="hold">
                            <p:stCondLst>
                              <p:cond delay="4500"/>
                            </p:stCondLst>
                            <p:childTnLst>
                              <p:par>
                                <p:cTn id="39" presetID="14" presetClass="entr" presetSubtype="10" fill="hold" grpId="0" nodeType="afterEffect">
                                  <p:stCondLst>
                                    <p:cond delay="0"/>
                                  </p:stCondLst>
                                  <p:childTnLst>
                                    <p:set>
                                      <p:cBhvr>
                                        <p:cTn id="40" dur="1" fill="hold">
                                          <p:stCondLst>
                                            <p:cond delay="0"/>
                                          </p:stCondLst>
                                        </p:cTn>
                                        <p:tgtEl>
                                          <p:spTgt spid="16">
                                            <p:bg/>
                                          </p:spTgt>
                                        </p:tgtEl>
                                        <p:attrNameLst>
                                          <p:attrName>style.visibility</p:attrName>
                                        </p:attrNameLst>
                                      </p:cBhvr>
                                      <p:to>
                                        <p:strVal val="visible"/>
                                      </p:to>
                                    </p:set>
                                    <p:animEffect transition="in" filter="randombar(horizontal)">
                                      <p:cBhvr>
                                        <p:cTn id="41" dur="500"/>
                                        <p:tgtEl>
                                          <p:spTgt spid="16">
                                            <p:bg/>
                                          </p:spTgt>
                                        </p:tgtEl>
                                      </p:cBhvr>
                                    </p:animEffect>
                                  </p:childTnLst>
                                </p:cTn>
                              </p:par>
                            </p:childTnLst>
                          </p:cTn>
                        </p:par>
                        <p:par>
                          <p:cTn id="42" fill="hold">
                            <p:stCondLst>
                              <p:cond delay="5000"/>
                            </p:stCondLst>
                            <p:childTnLst>
                              <p:par>
                                <p:cTn id="43" presetID="14" presetClass="entr" presetSubtype="1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45" dur="500"/>
                                        <p:tgtEl>
                                          <p:spTgt spid="16">
                                            <p:txEl>
                                              <p:pRg st="0" end="0"/>
                                            </p:txEl>
                                          </p:spTgt>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49" dur="500"/>
                                        <p:tgtEl>
                                          <p:spTgt spid="42">
                                            <p:txEl>
                                              <p:pRg st="0" end="0"/>
                                            </p:txEl>
                                          </p:spTgt>
                                        </p:tgtEl>
                                      </p:cBhvr>
                                    </p:animEffect>
                                  </p:childTnLst>
                                </p:cTn>
                              </p:par>
                            </p:childTnLst>
                          </p:cTn>
                        </p:par>
                        <p:par>
                          <p:cTn id="50" fill="hold">
                            <p:stCondLst>
                              <p:cond delay="6000"/>
                            </p:stCondLst>
                            <p:childTnLst>
                              <p:par>
                                <p:cTn id="51" presetID="14" presetClass="entr" presetSubtype="10" fill="hold" grpId="0" nodeType="afterEffect">
                                  <p:stCondLst>
                                    <p:cond delay="0"/>
                                  </p:stCondLst>
                                  <p:childTnLst>
                                    <p:set>
                                      <p:cBhvr>
                                        <p:cTn id="52" dur="1" fill="hold">
                                          <p:stCondLst>
                                            <p:cond delay="0"/>
                                          </p:stCondLst>
                                        </p:cTn>
                                        <p:tgtEl>
                                          <p:spTgt spid="43">
                                            <p:bg/>
                                          </p:spTgt>
                                        </p:tgtEl>
                                        <p:attrNameLst>
                                          <p:attrName>style.visibility</p:attrName>
                                        </p:attrNameLst>
                                      </p:cBhvr>
                                      <p:to>
                                        <p:strVal val="visible"/>
                                      </p:to>
                                    </p:set>
                                    <p:animEffect transition="in" filter="randombar(horizontal)">
                                      <p:cBhvr>
                                        <p:cTn id="53" dur="500"/>
                                        <p:tgtEl>
                                          <p:spTgt spid="43">
                                            <p:bg/>
                                          </p:spTgt>
                                        </p:tgtEl>
                                      </p:cBhvr>
                                    </p:animEffect>
                                  </p:childTnLst>
                                </p:cTn>
                              </p:par>
                            </p:childTnLst>
                          </p:cTn>
                        </p:par>
                        <p:par>
                          <p:cTn id="54" fill="hold">
                            <p:stCondLst>
                              <p:cond delay="6500"/>
                            </p:stCondLst>
                            <p:childTnLst>
                              <p:par>
                                <p:cTn id="55" presetID="14" presetClass="entr" presetSubtype="10" fill="hold" grpId="0" nodeType="afterEffect">
                                  <p:stCondLst>
                                    <p:cond delay="0"/>
                                  </p:stCondLst>
                                  <p:childTnLst>
                                    <p:set>
                                      <p:cBhvr>
                                        <p:cTn id="56"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57" dur="500"/>
                                        <p:tgtEl>
                                          <p:spTgt spid="43">
                                            <p:txEl>
                                              <p:pRg st="0" end="0"/>
                                            </p:txEl>
                                          </p:spTgt>
                                        </p:tgtEl>
                                      </p:cBhvr>
                                    </p:animEffect>
                                  </p:childTnLst>
                                </p:cTn>
                              </p:par>
                            </p:childTnLst>
                          </p:cTn>
                        </p:par>
                        <p:par>
                          <p:cTn id="58" fill="hold">
                            <p:stCondLst>
                              <p:cond delay="7000"/>
                            </p:stCondLst>
                            <p:childTnLst>
                              <p:par>
                                <p:cTn id="59" presetID="14" presetClass="entr" presetSubtype="10"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42" grpId="0" build="p"/>
      <p:bldP spid="43" grpId="0" build="p" animBg="1"/>
      <p:bldP spid="44" grpId="0" build="p"/>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a:t>3 </a:t>
            </a:r>
            <a:r>
              <a:rPr lang="en-US" dirty="0">
                <a:solidFill>
                  <a:schemeClr val="accent1"/>
                </a:solidFill>
              </a:rPr>
              <a:t>KEYWORDS</a:t>
            </a:r>
          </a:p>
        </p:txBody>
      </p:sp>
      <p:sp>
        <p:nvSpPr>
          <p:cNvPr id="2" name="スライド番号プレースホルダー 1"/>
          <p:cNvSpPr>
            <a:spLocks noGrp="1"/>
          </p:cNvSpPr>
          <p:nvPr>
            <p:ph type="sldNum" sz="quarter" idx="12"/>
          </p:nvPr>
        </p:nvSpPr>
        <p:spPr/>
        <p:txBody>
          <a:bodyPr/>
          <a:lstStyle/>
          <a:p>
            <a:r>
              <a:rPr lang="en-US"/>
              <a:t>SLIDE </a:t>
            </a:r>
            <a:fld id="{D97FAD88-CD89-445B-80D2-D1F46C853675}" type="slidenum">
              <a:rPr lang="en-US" smtClean="0"/>
              <a:pPr/>
              <a:t>22</a:t>
            </a:fld>
            <a:endParaRPr lang="en-US" dirty="0"/>
          </a:p>
        </p:txBody>
      </p:sp>
      <p:sp>
        <p:nvSpPr>
          <p:cNvPr id="9" name="サブタイトル 8"/>
          <p:cNvSpPr>
            <a:spLocks noGrp="1"/>
          </p:cNvSpPr>
          <p:nvPr>
            <p:ph type="subTitle" idx="1"/>
          </p:nvPr>
        </p:nvSpPr>
        <p:spPr/>
        <p:txBody>
          <a:bodyPr/>
          <a:lstStyle/>
          <a:p>
            <a:r>
              <a:rPr lang="en-US" dirty="0"/>
              <a:t>Lorem ipsum dolor sit amet, alii aliquip ei vel</a:t>
            </a:r>
          </a:p>
          <a:p>
            <a:endParaRPr lang="en-US" dirty="0"/>
          </a:p>
        </p:txBody>
      </p:sp>
      <p:sp>
        <p:nvSpPr>
          <p:cNvPr id="3" name="フッター プレースホルダー 2"/>
          <p:cNvSpPr>
            <a:spLocks noGrp="1"/>
          </p:cNvSpPr>
          <p:nvPr>
            <p:ph type="ftr" sz="quarter" idx="11"/>
          </p:nvPr>
        </p:nvSpPr>
        <p:spPr/>
        <p:txBody>
          <a:bodyPr/>
          <a:lstStyle/>
          <a:p>
            <a:r>
              <a:rPr lang="en-US"/>
              <a:t>The Power of PowerPoint</a:t>
            </a:r>
            <a:endParaRPr lang="en-US" dirty="0"/>
          </a:p>
        </p:txBody>
      </p:sp>
      <p:sp>
        <p:nvSpPr>
          <p:cNvPr id="10" name="テキスト プレースホルダー 9"/>
          <p:cNvSpPr>
            <a:spLocks noGrp="1"/>
          </p:cNvSpPr>
          <p:nvPr>
            <p:ph type="body" sz="quarter" idx="15"/>
          </p:nvPr>
        </p:nvSpPr>
        <p:spPr/>
        <p:txBody>
          <a:bodyPr/>
          <a:lstStyle/>
          <a:p>
            <a:r>
              <a:rPr lang="en-US" dirty="0"/>
              <a:t>DIMENSION</a:t>
            </a:r>
          </a:p>
        </p:txBody>
      </p:sp>
      <p:sp>
        <p:nvSpPr>
          <p:cNvPr id="11" name="テキスト プレースホルダー 10"/>
          <p:cNvSpPr>
            <a:spLocks noGrp="1"/>
          </p:cNvSpPr>
          <p:nvPr>
            <p:ph type="body" sz="quarter" idx="17"/>
          </p:nvPr>
        </p:nvSpPr>
        <p:spPr/>
        <p:txBody>
          <a:bodyPr/>
          <a:lstStyle/>
          <a:p>
            <a:r>
              <a:rPr lang="en-US" dirty="0"/>
              <a:t>DESTINATION</a:t>
            </a:r>
          </a:p>
        </p:txBody>
      </p:sp>
      <p:sp>
        <p:nvSpPr>
          <p:cNvPr id="12" name="テキスト プレースホルダー 11"/>
          <p:cNvSpPr>
            <a:spLocks noGrp="1"/>
          </p:cNvSpPr>
          <p:nvPr>
            <p:ph type="body" sz="quarter" idx="21"/>
          </p:nvPr>
        </p:nvSpPr>
        <p:spPr/>
        <p:txBody>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1"/>
                </a:solidFill>
                <a:latin typeface="Aleo-Bold" pitchFamily="34" charset="0"/>
              </a:rPr>
              <a:t>Duo tota ponderum mediocrem ut</a:t>
            </a:r>
            <a:r>
              <a:rPr lang="en-US" dirty="0"/>
              <a:t>, nec impetus labores consectetuer ne.</a:t>
            </a:r>
          </a:p>
        </p:txBody>
      </p:sp>
      <p:sp>
        <p:nvSpPr>
          <p:cNvPr id="13" name="テキスト プレースホルダー 12"/>
          <p:cNvSpPr>
            <a:spLocks noGrp="1"/>
          </p:cNvSpPr>
          <p:nvPr>
            <p:ph type="body" sz="quarter" idx="22"/>
          </p:nvPr>
        </p:nvSpPr>
        <p:spPr/>
        <p:txBody>
          <a:bodyPr/>
          <a:lstStyle/>
          <a:p>
            <a:r>
              <a:rPr lang="en-US" dirty="0"/>
              <a:t>Eam et detraxit salutatus vituperatoribus, id natum audiam sea. Inani prompta deleniti ea quo, te tale prompta mei. Reformidans neglegentur duo an, id pri facilis indoctum. Ei soleat necessitatibus eum, </a:t>
            </a:r>
            <a:r>
              <a:rPr lang="en-US" dirty="0">
                <a:solidFill>
                  <a:schemeClr val="accent2"/>
                </a:solidFill>
                <a:latin typeface="Aleo-Bold" pitchFamily="34" charset="0"/>
              </a:rPr>
              <a:t>eu pri ceteros commune</a:t>
            </a:r>
            <a:r>
              <a:rPr lang="en-US" dirty="0"/>
              <a:t>, dico melius pro ei. In per case aperiam.</a:t>
            </a:r>
          </a:p>
        </p:txBody>
      </p:sp>
      <p:sp>
        <p:nvSpPr>
          <p:cNvPr id="14" name="テキスト プレースホルダー 13"/>
          <p:cNvSpPr>
            <a:spLocks noGrp="1"/>
          </p:cNvSpPr>
          <p:nvPr>
            <p:ph type="body" sz="quarter" idx="23"/>
          </p:nvPr>
        </p:nvSpPr>
        <p:spPr/>
        <p:txBody>
          <a:bodyPr/>
          <a:lstStyle/>
          <a:p>
            <a:r>
              <a:rPr lang="en-US" dirty="0"/>
              <a:t>DISTRIBUTION</a:t>
            </a:r>
          </a:p>
        </p:txBody>
      </p:sp>
      <p:sp>
        <p:nvSpPr>
          <p:cNvPr id="15" name="テキスト プレースホルダー 14"/>
          <p:cNvSpPr>
            <a:spLocks noGrp="1"/>
          </p:cNvSpPr>
          <p:nvPr>
            <p:ph type="body" sz="quarter" idx="24"/>
          </p:nvPr>
        </p:nvSpPr>
        <p:spPr/>
        <p:txBody>
          <a:bodyPr/>
          <a:lstStyle/>
          <a:p>
            <a:r>
              <a:rPr lang="en-US" dirty="0">
                <a:solidFill>
                  <a:schemeClr val="accent3"/>
                </a:solidFill>
                <a:latin typeface="Aleo-Bold" pitchFamily="34" charset="0"/>
              </a:rPr>
              <a:t>Ne vim facer perfecto indoctum, et homero pertinacia nec</a:t>
            </a:r>
            <a:r>
              <a:rPr lang="en-US" dirty="0"/>
              <a:t>. At per sonet molestiae, mundi singulis ad eam, vis modo timeam in. At sea facilis ancillae. Mea te dicam nostro consetetur. Ocurreret moderatius liberavisse eum te, no qui graecis conclusionemque.</a:t>
            </a:r>
          </a:p>
        </p:txBody>
      </p:sp>
    </p:spTree>
    <p:extLst>
      <p:ext uri="{BB962C8B-B14F-4D97-AF65-F5344CB8AC3E}">
        <p14:creationId xmlns:p14="http://schemas.microsoft.com/office/powerpoint/2010/main" val="4826104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a:t>THE MOST IMPORTANT </a:t>
            </a:r>
            <a:r>
              <a:rPr lang="en-US" dirty="0">
                <a:solidFill>
                  <a:schemeClr val="accent1"/>
                </a:solidFill>
              </a:rPr>
              <a:t>WORD</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23</a:t>
            </a:fld>
            <a:endParaRPr lang="en-US" dirty="0"/>
          </a:p>
        </p:txBody>
      </p:sp>
      <p:sp>
        <p:nvSpPr>
          <p:cNvPr id="13" name="サブタイトル 12"/>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14" name="テキスト プレースホルダー 13"/>
          <p:cNvSpPr>
            <a:spLocks noGrp="1"/>
          </p:cNvSpPr>
          <p:nvPr>
            <p:ph type="body" sz="quarter" idx="13"/>
          </p:nvPr>
        </p:nvSpPr>
        <p:spPr/>
        <p:txBody>
          <a:bodyPr/>
          <a:lstStyle/>
          <a:p>
            <a:r>
              <a:rPr lang="en-US" dirty="0"/>
              <a:t>“At the touch of love, everyone becomes a poet.”</a:t>
            </a:r>
          </a:p>
        </p:txBody>
      </p:sp>
      <p:sp>
        <p:nvSpPr>
          <p:cNvPr id="15" name="テキスト プレースホルダー 14"/>
          <p:cNvSpPr>
            <a:spLocks noGrp="1"/>
          </p:cNvSpPr>
          <p:nvPr>
            <p:ph type="body" sz="quarter" idx="14"/>
          </p:nvPr>
        </p:nvSpPr>
        <p:spPr/>
        <p:txBody>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1"/>
                </a:solidFill>
                <a:latin typeface="Aleo-Bold" pitchFamily="34" charset="0"/>
              </a:rPr>
              <a:t>Duo tota ponderum mediocrem ut</a:t>
            </a:r>
            <a:r>
              <a:rPr lang="en-US" dirty="0"/>
              <a:t>, nec impetus labores consectetuer ne.</a:t>
            </a:r>
          </a:p>
          <a:p>
            <a:endParaRPr lang="en-US" dirty="0"/>
          </a:p>
        </p:txBody>
      </p:sp>
      <p:sp>
        <p:nvSpPr>
          <p:cNvPr id="17" name="円/楕円 16"/>
          <p:cNvSpPr/>
          <p:nvPr/>
        </p:nvSpPr>
        <p:spPr>
          <a:xfrm>
            <a:off x="7119038" y="2479204"/>
            <a:ext cx="3392320" cy="3392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Love</a:t>
            </a:r>
          </a:p>
        </p:txBody>
      </p:sp>
      <p:grpSp>
        <p:nvGrpSpPr>
          <p:cNvPr id="10" name="グループ化 9"/>
          <p:cNvGrpSpPr/>
          <p:nvPr/>
        </p:nvGrpSpPr>
        <p:grpSpPr>
          <a:xfrm>
            <a:off x="10079310" y="2689645"/>
            <a:ext cx="1220786" cy="1220786"/>
            <a:chOff x="4102646" y="3847356"/>
            <a:chExt cx="1944216" cy="1944216"/>
          </a:xfrm>
          <a:solidFill>
            <a:schemeClr val="accent2"/>
          </a:solidFill>
        </p:grpSpPr>
        <p:sp>
          <p:nvSpPr>
            <p:cNvPr id="11" name="円/楕円 10"/>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18" name="グループ化 17"/>
          <p:cNvGrpSpPr/>
          <p:nvPr/>
        </p:nvGrpSpPr>
        <p:grpSpPr>
          <a:xfrm>
            <a:off x="6046862" y="3719265"/>
            <a:ext cx="912198" cy="912198"/>
            <a:chOff x="4102646" y="3847356"/>
            <a:chExt cx="1944216" cy="1944216"/>
          </a:xfrm>
          <a:solidFill>
            <a:schemeClr val="accent2"/>
          </a:solidFill>
        </p:grpSpPr>
        <p:sp>
          <p:nvSpPr>
            <p:cNvPr id="19" name="円/楕円 18"/>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21" name="グループ化 20"/>
          <p:cNvGrpSpPr/>
          <p:nvPr/>
        </p:nvGrpSpPr>
        <p:grpSpPr>
          <a:xfrm>
            <a:off x="13247662" y="4381897"/>
            <a:ext cx="788738" cy="788738"/>
            <a:chOff x="4102646" y="3847356"/>
            <a:chExt cx="1944216" cy="1944216"/>
          </a:xfrm>
          <a:solidFill>
            <a:schemeClr val="accent2"/>
          </a:solidFill>
        </p:grpSpPr>
        <p:sp>
          <p:nvSpPr>
            <p:cNvPr id="22" name="円/楕円 21"/>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24" name="グループ化 23"/>
          <p:cNvGrpSpPr/>
          <p:nvPr/>
        </p:nvGrpSpPr>
        <p:grpSpPr>
          <a:xfrm>
            <a:off x="11143908" y="4130132"/>
            <a:ext cx="1220786" cy="1220786"/>
            <a:chOff x="4102646" y="3847356"/>
            <a:chExt cx="1944216" cy="1944216"/>
          </a:xfrm>
          <a:solidFill>
            <a:schemeClr val="accent2"/>
          </a:solidFill>
        </p:grpSpPr>
        <p:sp>
          <p:nvSpPr>
            <p:cNvPr id="25" name="円/楕円 24"/>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27" name="グループ化 26"/>
          <p:cNvGrpSpPr/>
          <p:nvPr/>
        </p:nvGrpSpPr>
        <p:grpSpPr>
          <a:xfrm>
            <a:off x="3877665" y="4130132"/>
            <a:ext cx="1220786" cy="1220786"/>
            <a:chOff x="4102646" y="3847356"/>
            <a:chExt cx="1944216" cy="1944216"/>
          </a:xfrm>
          <a:solidFill>
            <a:schemeClr val="accent2"/>
          </a:solidFill>
        </p:grpSpPr>
        <p:sp>
          <p:nvSpPr>
            <p:cNvPr id="28" name="円/楕円 27"/>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grpSp>
        <p:nvGrpSpPr>
          <p:cNvPr id="30" name="グループ化 29"/>
          <p:cNvGrpSpPr/>
          <p:nvPr/>
        </p:nvGrpSpPr>
        <p:grpSpPr>
          <a:xfrm>
            <a:off x="4666613" y="3380361"/>
            <a:ext cx="610393" cy="610393"/>
            <a:chOff x="4102646" y="3847356"/>
            <a:chExt cx="1944216" cy="1944216"/>
          </a:xfrm>
          <a:solidFill>
            <a:schemeClr val="accent2"/>
          </a:solidFill>
        </p:grpSpPr>
        <p:sp>
          <p:nvSpPr>
            <p:cNvPr id="31" name="円/楕円 30"/>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5" cy="961305"/>
            </a:xfrm>
            <a:prstGeom prst="rect">
              <a:avLst/>
            </a:prstGeom>
            <a:grpFill/>
            <a:extLst/>
          </p:spPr>
        </p:pic>
      </p:grpSp>
    </p:spTree>
    <p:extLst>
      <p:ext uri="{BB962C8B-B14F-4D97-AF65-F5344CB8AC3E}">
        <p14:creationId xmlns:p14="http://schemas.microsoft.com/office/powerpoint/2010/main" val="644935426"/>
      </p:ext>
    </p:extLst>
  </p:cSld>
  <p:clrMapOvr>
    <a:masterClrMapping/>
  </p:clrMapOvr>
  <mc:AlternateContent xmlns:mc="http://schemas.openxmlformats.org/markup-compatibility/2006" xmlns:p14="http://schemas.microsoft.com/office/powerpoint/2010/main">
    <mc:Choice Requires="p14">
      <p:transition spd="slow" p14:dur="1600" advTm="3266">
        <p:blinds dir="vert"/>
      </p:transition>
    </mc:Choice>
    <mc:Fallback xmlns="">
      <p:transition spd="slow" advTm="3266">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00" fill="hold"/>
                                        <p:tgtEl>
                                          <p:spTgt spid="10"/>
                                        </p:tgtEl>
                                        <p:attrNameLst>
                                          <p:attrName>ppt_w</p:attrName>
                                        </p:attrNameLst>
                                      </p:cBhvr>
                                      <p:tavLst>
                                        <p:tav tm="0">
                                          <p:val>
                                            <p:fltVal val="0"/>
                                          </p:val>
                                        </p:tav>
                                        <p:tav tm="100000">
                                          <p:val>
                                            <p:strVal val="#ppt_w"/>
                                          </p:val>
                                        </p:tav>
                                      </p:tavLst>
                                    </p:anim>
                                    <p:anim calcmode="lin" valueType="num">
                                      <p:cBhvr>
                                        <p:cTn id="15" dur="200" fill="hold"/>
                                        <p:tgtEl>
                                          <p:spTgt spid="10"/>
                                        </p:tgtEl>
                                        <p:attrNameLst>
                                          <p:attrName>ppt_h</p:attrName>
                                        </p:attrNameLst>
                                      </p:cBhvr>
                                      <p:tavLst>
                                        <p:tav tm="0">
                                          <p:val>
                                            <p:fltVal val="0"/>
                                          </p:val>
                                        </p:tav>
                                        <p:tav tm="100000">
                                          <p:val>
                                            <p:strVal val="#ppt_h"/>
                                          </p:val>
                                        </p:tav>
                                      </p:tavLst>
                                    </p:anim>
                                    <p:animEffect transition="in" filter="fade">
                                      <p:cBhvr>
                                        <p:cTn id="16" dur="200"/>
                                        <p:tgtEl>
                                          <p:spTgt spid="10"/>
                                        </p:tgtEl>
                                      </p:cBhvr>
                                    </p:animEffect>
                                  </p:childTnLst>
                                </p:cTn>
                              </p:par>
                            </p:childTnLst>
                          </p:cTn>
                        </p:par>
                        <p:par>
                          <p:cTn id="17" fill="hold">
                            <p:stCondLst>
                              <p:cond delay="7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200" fill="hold"/>
                                        <p:tgtEl>
                                          <p:spTgt spid="18"/>
                                        </p:tgtEl>
                                        <p:attrNameLst>
                                          <p:attrName>ppt_w</p:attrName>
                                        </p:attrNameLst>
                                      </p:cBhvr>
                                      <p:tavLst>
                                        <p:tav tm="0">
                                          <p:val>
                                            <p:fltVal val="0"/>
                                          </p:val>
                                        </p:tav>
                                        <p:tav tm="100000">
                                          <p:val>
                                            <p:strVal val="#ppt_w"/>
                                          </p:val>
                                        </p:tav>
                                      </p:tavLst>
                                    </p:anim>
                                    <p:anim calcmode="lin" valueType="num">
                                      <p:cBhvr>
                                        <p:cTn id="21" dur="200" fill="hold"/>
                                        <p:tgtEl>
                                          <p:spTgt spid="18"/>
                                        </p:tgtEl>
                                        <p:attrNameLst>
                                          <p:attrName>ppt_h</p:attrName>
                                        </p:attrNameLst>
                                      </p:cBhvr>
                                      <p:tavLst>
                                        <p:tav tm="0">
                                          <p:val>
                                            <p:fltVal val="0"/>
                                          </p:val>
                                        </p:tav>
                                        <p:tav tm="100000">
                                          <p:val>
                                            <p:strVal val="#ppt_h"/>
                                          </p:val>
                                        </p:tav>
                                      </p:tavLst>
                                    </p:anim>
                                    <p:animEffect transition="in" filter="fade">
                                      <p:cBhvr>
                                        <p:cTn id="22" dur="200"/>
                                        <p:tgtEl>
                                          <p:spTgt spid="18"/>
                                        </p:tgtEl>
                                      </p:cBhvr>
                                    </p:animEffect>
                                  </p:childTnLst>
                                </p:cTn>
                              </p:par>
                            </p:childTnLst>
                          </p:cTn>
                        </p:par>
                        <p:par>
                          <p:cTn id="23" fill="hold">
                            <p:stCondLst>
                              <p:cond delay="900"/>
                            </p:stCondLst>
                            <p:childTnLst>
                              <p:par>
                                <p:cTn id="24" presetID="53" presetClass="entr" presetSubtype="16"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200" fill="hold"/>
                                        <p:tgtEl>
                                          <p:spTgt spid="21"/>
                                        </p:tgtEl>
                                        <p:attrNameLst>
                                          <p:attrName>ppt_w</p:attrName>
                                        </p:attrNameLst>
                                      </p:cBhvr>
                                      <p:tavLst>
                                        <p:tav tm="0">
                                          <p:val>
                                            <p:fltVal val="0"/>
                                          </p:val>
                                        </p:tav>
                                        <p:tav tm="100000">
                                          <p:val>
                                            <p:strVal val="#ppt_w"/>
                                          </p:val>
                                        </p:tav>
                                      </p:tavLst>
                                    </p:anim>
                                    <p:anim calcmode="lin" valueType="num">
                                      <p:cBhvr>
                                        <p:cTn id="27" dur="200" fill="hold"/>
                                        <p:tgtEl>
                                          <p:spTgt spid="21"/>
                                        </p:tgtEl>
                                        <p:attrNameLst>
                                          <p:attrName>ppt_h</p:attrName>
                                        </p:attrNameLst>
                                      </p:cBhvr>
                                      <p:tavLst>
                                        <p:tav tm="0">
                                          <p:val>
                                            <p:fltVal val="0"/>
                                          </p:val>
                                        </p:tav>
                                        <p:tav tm="100000">
                                          <p:val>
                                            <p:strVal val="#ppt_h"/>
                                          </p:val>
                                        </p:tav>
                                      </p:tavLst>
                                    </p:anim>
                                    <p:animEffect transition="in" filter="fade">
                                      <p:cBhvr>
                                        <p:cTn id="28" dur="200"/>
                                        <p:tgtEl>
                                          <p:spTgt spid="21"/>
                                        </p:tgtEl>
                                      </p:cBhvr>
                                    </p:animEffect>
                                  </p:childTnLst>
                                </p:cTn>
                              </p:par>
                            </p:childTnLst>
                          </p:cTn>
                        </p:par>
                        <p:par>
                          <p:cTn id="29" fill="hold">
                            <p:stCondLst>
                              <p:cond delay="1100"/>
                            </p:stCondLst>
                            <p:childTnLst>
                              <p:par>
                                <p:cTn id="30" presetID="53" presetClass="entr" presetSubtype="16"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200" fill="hold"/>
                                        <p:tgtEl>
                                          <p:spTgt spid="24"/>
                                        </p:tgtEl>
                                        <p:attrNameLst>
                                          <p:attrName>ppt_w</p:attrName>
                                        </p:attrNameLst>
                                      </p:cBhvr>
                                      <p:tavLst>
                                        <p:tav tm="0">
                                          <p:val>
                                            <p:fltVal val="0"/>
                                          </p:val>
                                        </p:tav>
                                        <p:tav tm="100000">
                                          <p:val>
                                            <p:strVal val="#ppt_w"/>
                                          </p:val>
                                        </p:tav>
                                      </p:tavLst>
                                    </p:anim>
                                    <p:anim calcmode="lin" valueType="num">
                                      <p:cBhvr>
                                        <p:cTn id="33" dur="200" fill="hold"/>
                                        <p:tgtEl>
                                          <p:spTgt spid="24"/>
                                        </p:tgtEl>
                                        <p:attrNameLst>
                                          <p:attrName>ppt_h</p:attrName>
                                        </p:attrNameLst>
                                      </p:cBhvr>
                                      <p:tavLst>
                                        <p:tav tm="0">
                                          <p:val>
                                            <p:fltVal val="0"/>
                                          </p:val>
                                        </p:tav>
                                        <p:tav tm="100000">
                                          <p:val>
                                            <p:strVal val="#ppt_h"/>
                                          </p:val>
                                        </p:tav>
                                      </p:tavLst>
                                    </p:anim>
                                    <p:animEffect transition="in" filter="fade">
                                      <p:cBhvr>
                                        <p:cTn id="34" dur="200"/>
                                        <p:tgtEl>
                                          <p:spTgt spid="24"/>
                                        </p:tgtEl>
                                      </p:cBhvr>
                                    </p:animEffect>
                                  </p:childTnLst>
                                </p:cTn>
                              </p:par>
                            </p:childTnLst>
                          </p:cTn>
                        </p:par>
                        <p:par>
                          <p:cTn id="35" fill="hold">
                            <p:stCondLst>
                              <p:cond delay="1300"/>
                            </p:stCondLst>
                            <p:childTnLst>
                              <p:par>
                                <p:cTn id="36" presetID="53" presetClass="entr" presetSubtype="16"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p:cTn id="38" dur="200" fill="hold"/>
                                        <p:tgtEl>
                                          <p:spTgt spid="27"/>
                                        </p:tgtEl>
                                        <p:attrNameLst>
                                          <p:attrName>ppt_w</p:attrName>
                                        </p:attrNameLst>
                                      </p:cBhvr>
                                      <p:tavLst>
                                        <p:tav tm="0">
                                          <p:val>
                                            <p:fltVal val="0"/>
                                          </p:val>
                                        </p:tav>
                                        <p:tav tm="100000">
                                          <p:val>
                                            <p:strVal val="#ppt_w"/>
                                          </p:val>
                                        </p:tav>
                                      </p:tavLst>
                                    </p:anim>
                                    <p:anim calcmode="lin" valueType="num">
                                      <p:cBhvr>
                                        <p:cTn id="39" dur="200" fill="hold"/>
                                        <p:tgtEl>
                                          <p:spTgt spid="27"/>
                                        </p:tgtEl>
                                        <p:attrNameLst>
                                          <p:attrName>ppt_h</p:attrName>
                                        </p:attrNameLst>
                                      </p:cBhvr>
                                      <p:tavLst>
                                        <p:tav tm="0">
                                          <p:val>
                                            <p:fltVal val="0"/>
                                          </p:val>
                                        </p:tav>
                                        <p:tav tm="100000">
                                          <p:val>
                                            <p:strVal val="#ppt_h"/>
                                          </p:val>
                                        </p:tav>
                                      </p:tavLst>
                                    </p:anim>
                                    <p:animEffect transition="in" filter="fade">
                                      <p:cBhvr>
                                        <p:cTn id="40" dur="200"/>
                                        <p:tgtEl>
                                          <p:spTgt spid="27"/>
                                        </p:tgtEl>
                                      </p:cBhvr>
                                    </p:animEffect>
                                  </p:childTnLst>
                                </p:cTn>
                              </p:par>
                            </p:childTnLst>
                          </p:cTn>
                        </p:par>
                        <p:par>
                          <p:cTn id="41" fill="hold">
                            <p:stCondLst>
                              <p:cond delay="1500"/>
                            </p:stCondLst>
                            <p:childTnLst>
                              <p:par>
                                <p:cTn id="42" presetID="53" presetClass="entr" presetSubtype="16"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200" fill="hold"/>
                                        <p:tgtEl>
                                          <p:spTgt spid="30"/>
                                        </p:tgtEl>
                                        <p:attrNameLst>
                                          <p:attrName>ppt_w</p:attrName>
                                        </p:attrNameLst>
                                      </p:cBhvr>
                                      <p:tavLst>
                                        <p:tav tm="0">
                                          <p:val>
                                            <p:fltVal val="0"/>
                                          </p:val>
                                        </p:tav>
                                        <p:tav tm="100000">
                                          <p:val>
                                            <p:strVal val="#ppt_w"/>
                                          </p:val>
                                        </p:tav>
                                      </p:tavLst>
                                    </p:anim>
                                    <p:anim calcmode="lin" valueType="num">
                                      <p:cBhvr>
                                        <p:cTn id="45" dur="200" fill="hold"/>
                                        <p:tgtEl>
                                          <p:spTgt spid="30"/>
                                        </p:tgtEl>
                                        <p:attrNameLst>
                                          <p:attrName>ppt_h</p:attrName>
                                        </p:attrNameLst>
                                      </p:cBhvr>
                                      <p:tavLst>
                                        <p:tav tm="0">
                                          <p:val>
                                            <p:fltVal val="0"/>
                                          </p:val>
                                        </p:tav>
                                        <p:tav tm="100000">
                                          <p:val>
                                            <p:strVal val="#ppt_h"/>
                                          </p:val>
                                        </p:tav>
                                      </p:tavLst>
                                    </p:anim>
                                    <p:animEffect transition="in" filter="fade">
                                      <p:cBhvr>
                                        <p:cTn id="46" dur="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dirty="0"/>
              <a:t>PURPOSE AND </a:t>
            </a:r>
            <a:r>
              <a:rPr lang="en-US" dirty="0">
                <a:solidFill>
                  <a:schemeClr val="accent1"/>
                </a:solidFill>
              </a:rPr>
              <a:t>GOAL</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24</a:t>
            </a:fld>
            <a:endParaRPr lang="en-US" dirty="0"/>
          </a:p>
        </p:txBody>
      </p:sp>
      <p:sp>
        <p:nvSpPr>
          <p:cNvPr id="9" name="サブタイトル 8"/>
          <p:cNvSpPr>
            <a:spLocks noGrp="1"/>
          </p:cNvSpPr>
          <p:nvPr>
            <p:ph type="subTitle" idx="1"/>
          </p:nvPr>
        </p:nvSpPr>
        <p:spPr/>
        <p:txBody>
          <a:bodyPr/>
          <a:lstStyle/>
          <a:p>
            <a:r>
              <a:rPr lang="en-US" dirty="0"/>
              <a:t>Lorem ipsum dolor sit amet, alii aliquip ei vel</a:t>
            </a:r>
          </a:p>
          <a:p>
            <a:endParaRPr lang="en-US" dirty="0"/>
          </a:p>
          <a:p>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11" name="テキスト プレースホルダー 10"/>
          <p:cNvSpPr>
            <a:spLocks noGrp="1"/>
          </p:cNvSpPr>
          <p:nvPr>
            <p:ph type="body" sz="quarter" idx="14"/>
          </p:nvPr>
        </p:nvSpPr>
        <p:spPr/>
        <p:txBody>
          <a:bodyPr/>
          <a:lstStyle/>
          <a:p>
            <a:r>
              <a:rPr lang="en-US" dirty="0"/>
              <a:t>Get people together</a:t>
            </a:r>
          </a:p>
        </p:txBody>
      </p:sp>
      <p:sp>
        <p:nvSpPr>
          <p:cNvPr id="13" name="テキスト プレースホルダー 12"/>
          <p:cNvSpPr>
            <a:spLocks noGrp="1"/>
          </p:cNvSpPr>
          <p:nvPr>
            <p:ph type="body" sz="quarter" idx="16"/>
          </p:nvPr>
        </p:nvSpPr>
        <p:spPr/>
        <p:txBody>
          <a:bodyPr/>
          <a:lstStyle/>
          <a:p>
            <a:r>
              <a:rPr lang="en-US" dirty="0"/>
              <a:t>Make a history</a:t>
            </a:r>
          </a:p>
        </p:txBody>
      </p:sp>
      <p:sp>
        <p:nvSpPr>
          <p:cNvPr id="14" name="テキスト プレースホルダー 13"/>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a:t>
            </a:r>
            <a:r>
              <a:rPr lang="en-US" dirty="0">
                <a:solidFill>
                  <a:schemeClr val="accent1"/>
                </a:solidFill>
                <a:latin typeface="Aleo-Bold" pitchFamily="34" charset="0"/>
              </a:rPr>
              <a:t>Minim erant eloquentiam cu mel</a:t>
            </a:r>
            <a:r>
              <a:rPr lang="en-US" dirty="0"/>
              <a:t>, amet probatus id per, at mei clita consequuntur.</a:t>
            </a:r>
          </a:p>
          <a:p>
            <a:endParaRPr lang="en-US" dirty="0"/>
          </a:p>
        </p:txBody>
      </p:sp>
      <p:sp>
        <p:nvSpPr>
          <p:cNvPr id="15" name="テキスト プレースホルダー 14"/>
          <p:cNvSpPr>
            <a:spLocks noGrp="1"/>
          </p:cNvSpPr>
          <p:nvPr>
            <p:ph type="body" sz="quarter" idx="22"/>
          </p:nvPr>
        </p:nvSpPr>
        <p:spPr/>
        <p:txBody>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2"/>
                </a:solidFill>
                <a:latin typeface="Aleo-Bold" pitchFamily="34" charset="0"/>
              </a:rPr>
              <a:t>Duo tota ponderum mediocrem ut</a:t>
            </a:r>
            <a:r>
              <a:rPr lang="en-US" dirty="0"/>
              <a:t>, nec impetus labores consectetuer ne.</a:t>
            </a:r>
          </a:p>
          <a:p>
            <a:endParaRPr lang="en-US" dirty="0"/>
          </a:p>
        </p:txBody>
      </p:sp>
      <p:sp>
        <p:nvSpPr>
          <p:cNvPr id="2" name="図プレースホルダー 1"/>
          <p:cNvSpPr>
            <a:spLocks noGrp="1"/>
          </p:cNvSpPr>
          <p:nvPr>
            <p:ph type="pic" sz="quarter" idx="13"/>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4231821791"/>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25</a:t>
            </a:fld>
            <a:endParaRPr lang="en-US" dirty="0"/>
          </a:p>
        </p:txBody>
      </p:sp>
      <p:sp>
        <p:nvSpPr>
          <p:cNvPr id="4" name="フッター プレースホルダー 3"/>
          <p:cNvSpPr>
            <a:spLocks noGrp="1"/>
          </p:cNvSpPr>
          <p:nvPr>
            <p:ph type="ftr" sz="quarter" idx="11"/>
          </p:nvPr>
        </p:nvSpPr>
        <p:spPr/>
        <p:txBody>
          <a:bodyPr/>
          <a:lstStyle/>
          <a:p>
            <a:r>
              <a:rPr lang="en-US"/>
              <a:t>The Power of PowerPoint</a:t>
            </a:r>
            <a:endParaRPr lang="en-US" dirty="0"/>
          </a:p>
        </p:txBody>
      </p:sp>
      <p:sp>
        <p:nvSpPr>
          <p:cNvPr id="1031" name="テキスト プレースホルダー 1030"/>
          <p:cNvSpPr>
            <a:spLocks noGrp="1"/>
          </p:cNvSpPr>
          <p:nvPr>
            <p:ph type="body" sz="quarter" idx="15"/>
          </p:nvPr>
        </p:nvSpPr>
        <p:spPr>
          <a:xfrm>
            <a:off x="1255937" y="7807796"/>
            <a:ext cx="4646909" cy="721683"/>
          </a:xfrm>
        </p:spPr>
        <p:txBody>
          <a:bodyPr/>
          <a:lstStyle/>
          <a:p>
            <a:r>
              <a:rPr lang="en-US" dirty="0"/>
              <a:t>Think again and again</a:t>
            </a:r>
          </a:p>
        </p:txBody>
      </p:sp>
      <p:sp>
        <p:nvSpPr>
          <p:cNvPr id="1032" name="テキスト プレースホルダー 1031"/>
          <p:cNvSpPr>
            <a:spLocks noGrp="1"/>
          </p:cNvSpPr>
          <p:nvPr>
            <p:ph type="body" sz="quarter" idx="21"/>
          </p:nvPr>
        </p:nvSpPr>
        <p:spPr/>
        <p:txBody>
          <a:bodyPr/>
          <a:lstStyle/>
          <a:p>
            <a:r>
              <a:rPr lang="en-US" dirty="0">
                <a:latin typeface="Aleo-Bold" pitchFamily="34" charset="0"/>
              </a:rPr>
              <a:t>Lorem ipsum </a:t>
            </a:r>
            <a:r>
              <a:rPr lang="en-US" dirty="0"/>
              <a:t>dolor sit amet, alii aliquip ei vel, nam atqui inimicus eu, homero ceteros duo te. Ut possit scripta molestiae cum, eu elitr discere sea. </a:t>
            </a:r>
            <a:r>
              <a:rPr lang="en-US" dirty="0">
                <a:solidFill>
                  <a:schemeClr val="accent1"/>
                </a:solidFill>
                <a:latin typeface="Aleo-Bold" pitchFamily="34" charset="0"/>
              </a:rPr>
              <a:t>Minim erant eloquentiam cu mel</a:t>
            </a:r>
            <a:r>
              <a:rPr lang="en-US" dirty="0"/>
              <a:t>, amet probatus id per, at mei clita consequuntur.</a:t>
            </a:r>
          </a:p>
        </p:txBody>
      </p:sp>
      <p:sp>
        <p:nvSpPr>
          <p:cNvPr id="1029" name="タイトル 1028"/>
          <p:cNvSpPr>
            <a:spLocks noGrp="1"/>
          </p:cNvSpPr>
          <p:nvPr>
            <p:ph type="title"/>
          </p:nvPr>
        </p:nvSpPr>
        <p:spPr/>
        <p:txBody>
          <a:bodyPr/>
          <a:lstStyle/>
          <a:p>
            <a:r>
              <a:rPr lang="en-US" dirty="0"/>
              <a:t>OUR </a:t>
            </a:r>
            <a:r>
              <a:rPr lang="en-US" dirty="0">
                <a:solidFill>
                  <a:schemeClr val="accent1"/>
                </a:solidFill>
              </a:rPr>
              <a:t>PROCESS</a:t>
            </a:r>
          </a:p>
        </p:txBody>
      </p:sp>
      <p:sp>
        <p:nvSpPr>
          <p:cNvPr id="1030" name="サブタイトル 1029"/>
          <p:cNvSpPr>
            <a:spLocks noGrp="1"/>
          </p:cNvSpPr>
          <p:nvPr>
            <p:ph type="subTitle" idx="1"/>
          </p:nvPr>
        </p:nvSpPr>
        <p:spPr/>
        <p:txBody>
          <a:bodyPr/>
          <a:lstStyle/>
          <a:p>
            <a:r>
              <a:rPr lang="en-US" dirty="0"/>
              <a:t>Lorem ipsum dolor sit amet, alii aliquip ei vel</a:t>
            </a:r>
          </a:p>
          <a:p>
            <a:endParaRPr lang="en-US" dirty="0"/>
          </a:p>
        </p:txBody>
      </p:sp>
      <p:grpSp>
        <p:nvGrpSpPr>
          <p:cNvPr id="16" name="グループ化 15"/>
          <p:cNvGrpSpPr/>
          <p:nvPr/>
        </p:nvGrpSpPr>
        <p:grpSpPr>
          <a:xfrm>
            <a:off x="5018641" y="2770980"/>
            <a:ext cx="1404156" cy="1404156"/>
            <a:chOff x="4102646" y="3847356"/>
            <a:chExt cx="1944216" cy="1944216"/>
          </a:xfrm>
          <a:solidFill>
            <a:schemeClr val="accent1">
              <a:lumMod val="75000"/>
            </a:schemeClr>
          </a:solidFill>
        </p:grpSpPr>
        <p:sp>
          <p:nvSpPr>
            <p:cNvPr id="17" name="円/楕円 16"/>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19" name="グループ化 18"/>
          <p:cNvGrpSpPr/>
          <p:nvPr/>
        </p:nvGrpSpPr>
        <p:grpSpPr>
          <a:xfrm>
            <a:off x="10310336" y="5798495"/>
            <a:ext cx="1944216" cy="1944216"/>
            <a:chOff x="4102646" y="3847356"/>
            <a:chExt cx="1944216" cy="1944216"/>
          </a:xfrm>
          <a:solidFill>
            <a:schemeClr val="accent3"/>
          </a:solidFill>
        </p:grpSpPr>
        <p:sp>
          <p:nvSpPr>
            <p:cNvPr id="20" name="円/楕円 19"/>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3" name="グループ化 22"/>
          <p:cNvGrpSpPr/>
          <p:nvPr/>
        </p:nvGrpSpPr>
        <p:grpSpPr>
          <a:xfrm>
            <a:off x="6385697" y="5945191"/>
            <a:ext cx="1404156" cy="1404156"/>
            <a:chOff x="4102646" y="3847356"/>
            <a:chExt cx="1944216" cy="1944216"/>
          </a:xfrm>
          <a:solidFill>
            <a:schemeClr val="accent2">
              <a:lumMod val="60000"/>
              <a:lumOff val="40000"/>
            </a:schemeClr>
          </a:solidFill>
        </p:grpSpPr>
        <p:sp>
          <p:nvSpPr>
            <p:cNvPr id="24" name="円/楕円 23"/>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27" name="グループ化 26"/>
          <p:cNvGrpSpPr/>
          <p:nvPr/>
        </p:nvGrpSpPr>
        <p:grpSpPr>
          <a:xfrm>
            <a:off x="10004202" y="2144361"/>
            <a:ext cx="1404156" cy="1404156"/>
            <a:chOff x="4102646" y="3847356"/>
            <a:chExt cx="1944216" cy="1944216"/>
          </a:xfrm>
          <a:solidFill>
            <a:schemeClr val="accent3">
              <a:lumMod val="75000"/>
            </a:schemeClr>
          </a:solidFill>
        </p:grpSpPr>
        <p:sp>
          <p:nvSpPr>
            <p:cNvPr id="28" name="円/楕円 27"/>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30" name="グループ化 29"/>
          <p:cNvGrpSpPr/>
          <p:nvPr/>
        </p:nvGrpSpPr>
        <p:grpSpPr>
          <a:xfrm>
            <a:off x="3565880" y="4218506"/>
            <a:ext cx="1944216" cy="1944216"/>
            <a:chOff x="4102646" y="3847356"/>
            <a:chExt cx="1944216" cy="1944216"/>
          </a:xfrm>
          <a:solidFill>
            <a:schemeClr val="accent2"/>
          </a:solidFill>
        </p:grpSpPr>
        <p:sp>
          <p:nvSpPr>
            <p:cNvPr id="31" name="円/楕円 30"/>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33" name="グループ化 32"/>
          <p:cNvGrpSpPr/>
          <p:nvPr/>
        </p:nvGrpSpPr>
        <p:grpSpPr>
          <a:xfrm>
            <a:off x="11909007" y="4267543"/>
            <a:ext cx="1944216" cy="1944216"/>
            <a:chOff x="4102646" y="3847356"/>
            <a:chExt cx="1944216" cy="1944216"/>
          </a:xfrm>
          <a:solidFill>
            <a:schemeClr val="accent1">
              <a:lumMod val="60000"/>
              <a:lumOff val="40000"/>
            </a:schemeClr>
          </a:solidFill>
        </p:grpSpPr>
        <p:sp>
          <p:nvSpPr>
            <p:cNvPr id="34" name="円/楕円 33"/>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pic>
          <p:nvPicPr>
            <p:cNvPr id="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grpSp>
        <p:nvGrpSpPr>
          <p:cNvPr id="36" name="グループ化 35"/>
          <p:cNvGrpSpPr/>
          <p:nvPr/>
        </p:nvGrpSpPr>
        <p:grpSpPr>
          <a:xfrm>
            <a:off x="13049640" y="2836618"/>
            <a:ext cx="1404156" cy="1404156"/>
            <a:chOff x="4102646" y="3847356"/>
            <a:chExt cx="1944216" cy="1944216"/>
          </a:xfrm>
          <a:solidFill>
            <a:schemeClr val="accent4"/>
          </a:solidFill>
        </p:grpSpPr>
        <p:sp>
          <p:nvSpPr>
            <p:cNvPr id="37" name="円/楕円 36"/>
            <p:cNvSpPr/>
            <p:nvPr/>
          </p:nvSpPr>
          <p:spPr>
            <a:xfrm>
              <a:off x="4102646" y="3847356"/>
              <a:ext cx="1944216" cy="1944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a:extLst/>
          </p:spPr>
        </p:pic>
      </p:grpSp>
      <p:sp>
        <p:nvSpPr>
          <p:cNvPr id="15" name="円/楕円 14"/>
          <p:cNvSpPr/>
          <p:nvPr/>
        </p:nvSpPr>
        <p:spPr>
          <a:xfrm>
            <a:off x="8594663" y="4688597"/>
            <a:ext cx="314726" cy="31472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線コネクタ 41"/>
          <p:cNvCxnSpPr>
            <a:stCxn id="17" idx="5"/>
            <a:endCxn id="15" idx="2"/>
          </p:cNvCxnSpPr>
          <p:nvPr/>
        </p:nvCxnSpPr>
        <p:spPr>
          <a:xfrm>
            <a:off x="6217163" y="3969502"/>
            <a:ext cx="2377500" cy="876458"/>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1" idx="6"/>
            <a:endCxn id="15" idx="2"/>
          </p:cNvCxnSpPr>
          <p:nvPr/>
        </p:nvCxnSpPr>
        <p:spPr>
          <a:xfrm flipV="1">
            <a:off x="5510096" y="4845960"/>
            <a:ext cx="3084567" cy="344654"/>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24" idx="7"/>
            <a:endCxn id="15" idx="3"/>
          </p:cNvCxnSpPr>
          <p:nvPr/>
        </p:nvCxnSpPr>
        <p:spPr>
          <a:xfrm flipV="1">
            <a:off x="7584219" y="4957232"/>
            <a:ext cx="1056535" cy="1193593"/>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20" idx="1"/>
            <a:endCxn id="15" idx="5"/>
          </p:cNvCxnSpPr>
          <p:nvPr/>
        </p:nvCxnSpPr>
        <p:spPr>
          <a:xfrm flipH="1" flipV="1">
            <a:off x="8863298" y="4957232"/>
            <a:ext cx="1731762" cy="1125987"/>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34" idx="2"/>
            <a:endCxn id="15" idx="6"/>
          </p:cNvCxnSpPr>
          <p:nvPr/>
        </p:nvCxnSpPr>
        <p:spPr>
          <a:xfrm flipH="1" flipV="1">
            <a:off x="8909389" y="4845960"/>
            <a:ext cx="2999618" cy="393691"/>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28" idx="3"/>
            <a:endCxn id="15" idx="7"/>
          </p:cNvCxnSpPr>
          <p:nvPr/>
        </p:nvCxnSpPr>
        <p:spPr>
          <a:xfrm flipH="1">
            <a:off x="8863298" y="3342883"/>
            <a:ext cx="1346538" cy="1391805"/>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37" idx="2"/>
            <a:endCxn id="15" idx="6"/>
          </p:cNvCxnSpPr>
          <p:nvPr/>
        </p:nvCxnSpPr>
        <p:spPr>
          <a:xfrm flipH="1">
            <a:off x="8909389" y="3538696"/>
            <a:ext cx="4140251" cy="1307264"/>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24" name="テキスト ボックス 1023"/>
          <p:cNvSpPr txBox="1"/>
          <p:nvPr/>
        </p:nvSpPr>
        <p:spPr>
          <a:xfrm>
            <a:off x="1760712" y="4845960"/>
            <a:ext cx="1693862" cy="584775"/>
          </a:xfrm>
          <a:prstGeom prst="rect">
            <a:avLst/>
          </a:prstGeom>
          <a:noFill/>
        </p:spPr>
        <p:txBody>
          <a:bodyPr wrap="none" rtlCol="0">
            <a:spAutoFit/>
          </a:bodyPr>
          <a:lstStyle/>
          <a:p>
            <a:pPr algn="r"/>
            <a:r>
              <a:rPr lang="en-US" dirty="0">
                <a:solidFill>
                  <a:schemeClr val="accent2"/>
                </a:solidFill>
                <a:latin typeface="Aleo-BoldItalic" pitchFamily="34" charset="0"/>
              </a:rPr>
              <a:t>Destroy</a:t>
            </a:r>
          </a:p>
        </p:txBody>
      </p:sp>
      <p:sp>
        <p:nvSpPr>
          <p:cNvPr id="66" name="テキスト ボックス 65"/>
          <p:cNvSpPr txBox="1"/>
          <p:nvPr/>
        </p:nvSpPr>
        <p:spPr>
          <a:xfrm>
            <a:off x="3094534" y="3046557"/>
            <a:ext cx="1779654" cy="584775"/>
          </a:xfrm>
          <a:prstGeom prst="rect">
            <a:avLst/>
          </a:prstGeom>
          <a:noFill/>
        </p:spPr>
        <p:txBody>
          <a:bodyPr wrap="none" rtlCol="0">
            <a:spAutoFit/>
          </a:bodyPr>
          <a:lstStyle/>
          <a:p>
            <a:pPr algn="r"/>
            <a:r>
              <a:rPr lang="en-US" dirty="0">
                <a:solidFill>
                  <a:schemeClr val="accent1">
                    <a:lumMod val="75000"/>
                  </a:schemeClr>
                </a:solidFill>
                <a:latin typeface="Aleo-BoldItalic" pitchFamily="34" charset="0"/>
              </a:rPr>
              <a:t>Re-think</a:t>
            </a:r>
          </a:p>
        </p:txBody>
      </p:sp>
      <p:sp>
        <p:nvSpPr>
          <p:cNvPr id="67" name="テキスト ボックス 66"/>
          <p:cNvSpPr txBox="1"/>
          <p:nvPr/>
        </p:nvSpPr>
        <p:spPr>
          <a:xfrm>
            <a:off x="4831693" y="6354881"/>
            <a:ext cx="1484637" cy="584775"/>
          </a:xfrm>
          <a:prstGeom prst="rect">
            <a:avLst/>
          </a:prstGeom>
          <a:noFill/>
        </p:spPr>
        <p:txBody>
          <a:bodyPr wrap="none" rtlCol="0">
            <a:spAutoFit/>
          </a:bodyPr>
          <a:lstStyle/>
          <a:p>
            <a:pPr algn="r"/>
            <a:r>
              <a:rPr lang="en-US" dirty="0">
                <a:solidFill>
                  <a:schemeClr val="accent2">
                    <a:lumMod val="60000"/>
                    <a:lumOff val="40000"/>
                  </a:schemeClr>
                </a:solidFill>
                <a:latin typeface="Aleo-BoldItalic" pitchFamily="34" charset="0"/>
              </a:rPr>
              <a:t>Adjust</a:t>
            </a:r>
          </a:p>
        </p:txBody>
      </p:sp>
      <p:sp>
        <p:nvSpPr>
          <p:cNvPr id="68" name="テキスト ボックス 67"/>
          <p:cNvSpPr txBox="1"/>
          <p:nvPr/>
        </p:nvSpPr>
        <p:spPr>
          <a:xfrm>
            <a:off x="12423601" y="6647269"/>
            <a:ext cx="2751459" cy="584775"/>
          </a:xfrm>
          <a:prstGeom prst="rect">
            <a:avLst/>
          </a:prstGeom>
          <a:noFill/>
        </p:spPr>
        <p:txBody>
          <a:bodyPr wrap="none" rtlCol="0">
            <a:spAutoFit/>
          </a:bodyPr>
          <a:lstStyle/>
          <a:p>
            <a:r>
              <a:rPr lang="en-US" dirty="0">
                <a:solidFill>
                  <a:schemeClr val="accent3"/>
                </a:solidFill>
                <a:latin typeface="Aleo-BoldItalic" pitchFamily="34" charset="0"/>
              </a:rPr>
              <a:t>Communicate</a:t>
            </a:r>
          </a:p>
        </p:txBody>
      </p:sp>
      <p:sp>
        <p:nvSpPr>
          <p:cNvPr id="69" name="テキスト ボックス 68"/>
          <p:cNvSpPr txBox="1"/>
          <p:nvPr/>
        </p:nvSpPr>
        <p:spPr>
          <a:xfrm>
            <a:off x="13891894" y="4957232"/>
            <a:ext cx="1854482" cy="584775"/>
          </a:xfrm>
          <a:prstGeom prst="rect">
            <a:avLst/>
          </a:prstGeom>
          <a:noFill/>
        </p:spPr>
        <p:txBody>
          <a:bodyPr wrap="none" rtlCol="0">
            <a:spAutoFit/>
          </a:bodyPr>
          <a:lstStyle/>
          <a:p>
            <a:r>
              <a:rPr lang="en-US" dirty="0">
                <a:solidFill>
                  <a:schemeClr val="accent1">
                    <a:lumMod val="60000"/>
                    <a:lumOff val="40000"/>
                  </a:schemeClr>
                </a:solidFill>
                <a:latin typeface="Aleo-BoldItalic" pitchFamily="34" charset="0"/>
              </a:rPr>
              <a:t>Research</a:t>
            </a:r>
          </a:p>
        </p:txBody>
      </p:sp>
      <p:sp>
        <p:nvSpPr>
          <p:cNvPr id="70" name="テキスト ボックス 69"/>
          <p:cNvSpPr txBox="1"/>
          <p:nvPr/>
        </p:nvSpPr>
        <p:spPr>
          <a:xfrm>
            <a:off x="14583038" y="3212097"/>
            <a:ext cx="1478353" cy="584775"/>
          </a:xfrm>
          <a:prstGeom prst="rect">
            <a:avLst/>
          </a:prstGeom>
          <a:noFill/>
        </p:spPr>
        <p:txBody>
          <a:bodyPr wrap="none" rtlCol="0">
            <a:spAutoFit/>
          </a:bodyPr>
          <a:lstStyle/>
          <a:p>
            <a:r>
              <a:rPr lang="en-US" dirty="0">
                <a:solidFill>
                  <a:schemeClr val="accent4"/>
                </a:solidFill>
                <a:latin typeface="Aleo-BoldItalic" pitchFamily="34" charset="0"/>
              </a:rPr>
              <a:t>Charge</a:t>
            </a:r>
          </a:p>
        </p:txBody>
      </p:sp>
      <p:sp>
        <p:nvSpPr>
          <p:cNvPr id="71" name="テキスト ボックス 70"/>
          <p:cNvSpPr txBox="1"/>
          <p:nvPr/>
        </p:nvSpPr>
        <p:spPr>
          <a:xfrm>
            <a:off x="11519470" y="2290048"/>
            <a:ext cx="1306768" cy="584775"/>
          </a:xfrm>
          <a:prstGeom prst="rect">
            <a:avLst/>
          </a:prstGeom>
          <a:noFill/>
        </p:spPr>
        <p:txBody>
          <a:bodyPr wrap="none" rtlCol="0">
            <a:spAutoFit/>
          </a:bodyPr>
          <a:lstStyle/>
          <a:p>
            <a:r>
              <a:rPr lang="en-US" dirty="0">
                <a:solidFill>
                  <a:schemeClr val="accent3">
                    <a:lumMod val="75000"/>
                  </a:schemeClr>
                </a:solidFill>
                <a:latin typeface="Aleo-BoldItalic" pitchFamily="34" charset="0"/>
              </a:rPr>
              <a:t>Write</a:t>
            </a:r>
          </a:p>
        </p:txBody>
      </p:sp>
      <p:grpSp>
        <p:nvGrpSpPr>
          <p:cNvPr id="14" name="グループ化 13"/>
          <p:cNvGrpSpPr/>
          <p:nvPr/>
        </p:nvGrpSpPr>
        <p:grpSpPr>
          <a:xfrm>
            <a:off x="7414755" y="3543017"/>
            <a:ext cx="2573012" cy="2573012"/>
            <a:chOff x="4102646" y="3847356"/>
            <a:chExt cx="1944216" cy="1944216"/>
          </a:xfrm>
        </p:grpSpPr>
        <p:sp>
          <p:nvSpPr>
            <p:cNvPr id="13" name="円/楕円 12"/>
            <p:cNvSpPr/>
            <p:nvPr/>
          </p:nvSpPr>
          <p:spPr>
            <a:xfrm>
              <a:off x="4102646" y="3847356"/>
              <a:ext cx="1944216" cy="19442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Jun\Desktop\typicons\png\lightbulb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4101" y="4338811"/>
              <a:ext cx="961306" cy="9613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82014057"/>
      </p:ext>
    </p:extLst>
  </p:cSld>
  <p:clrMapOvr>
    <a:masterClrMapping/>
  </p:clrMapOvr>
  <mc:AlternateContent xmlns:mc="http://schemas.openxmlformats.org/markup-compatibility/2006" xmlns:p14="http://schemas.microsoft.com/office/powerpoint/2010/main">
    <mc:Choice Requires="p14">
      <p:transition spd="slow" p14:dur="900" advTm="12569">
        <p14:warp dir="in"/>
      </p:transition>
    </mc:Choice>
    <mc:Fallback xmlns="">
      <p:transition spd="slow" advTm="125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9" presetClass="entr" presetSubtype="0" decel="100000" fill="hold" nodeType="afterEffect">
                                  <p:stCondLst>
                                    <p:cond delay="50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style.rotation</p:attrName>
                                        </p:attrNameLst>
                                      </p:cBhvr>
                                      <p:tavLst>
                                        <p:tav tm="0">
                                          <p:val>
                                            <p:fltVal val="360"/>
                                          </p:val>
                                        </p:tav>
                                        <p:tav tm="100000">
                                          <p:val>
                                            <p:fltVal val="0"/>
                                          </p:val>
                                        </p:tav>
                                      </p:tavLst>
                                    </p:anim>
                                    <p:animEffect transition="in" filter="fade">
                                      <p:cBhvr>
                                        <p:cTn id="16" dur="500"/>
                                        <p:tgtEl>
                                          <p:spTgt spid="33"/>
                                        </p:tgtEl>
                                      </p:cBhvr>
                                    </p:animEffect>
                                  </p:childTnLst>
                                </p:cTn>
                              </p:par>
                              <p:par>
                                <p:cTn id="17" presetID="2" presetClass="entr" presetSubtype="2" fill="hold" grpId="0" nodeType="withEffect">
                                  <p:stCondLst>
                                    <p:cond delay="50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1+#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49" presetClass="entr" presetSubtype="0" decel="100000" fill="hold" nodeType="afterEffect">
                                  <p:stCondLst>
                                    <p:cond delay="5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 calcmode="lin" valueType="num">
                                      <p:cBhvr>
                                        <p:cTn id="26" dur="500" fill="hold"/>
                                        <p:tgtEl>
                                          <p:spTgt spid="27"/>
                                        </p:tgtEl>
                                        <p:attrNameLst>
                                          <p:attrName>style.rotation</p:attrName>
                                        </p:attrNameLst>
                                      </p:cBhvr>
                                      <p:tavLst>
                                        <p:tav tm="0">
                                          <p:val>
                                            <p:fltVal val="360"/>
                                          </p:val>
                                        </p:tav>
                                        <p:tav tm="100000">
                                          <p:val>
                                            <p:fltVal val="0"/>
                                          </p:val>
                                        </p:tav>
                                      </p:tavLst>
                                    </p:anim>
                                    <p:animEffect transition="in" filter="fade">
                                      <p:cBhvr>
                                        <p:cTn id="27" dur="500"/>
                                        <p:tgtEl>
                                          <p:spTgt spid="27"/>
                                        </p:tgtEl>
                                      </p:cBhvr>
                                    </p:animEffect>
                                  </p:childTnLst>
                                </p:cTn>
                              </p:par>
                              <p:par>
                                <p:cTn id="28" presetID="2" presetClass="entr" presetSubtype="2" fill="hold" grpId="0" nodeType="withEffect">
                                  <p:stCondLst>
                                    <p:cond delay="500"/>
                                  </p:stCondLst>
                                  <p:childTnLst>
                                    <p:set>
                                      <p:cBhvr>
                                        <p:cTn id="29" dur="1" fill="hold">
                                          <p:stCondLst>
                                            <p:cond delay="0"/>
                                          </p:stCondLst>
                                        </p:cTn>
                                        <p:tgtEl>
                                          <p:spTgt spid="71"/>
                                        </p:tgtEl>
                                        <p:attrNameLst>
                                          <p:attrName>style.visibility</p:attrName>
                                        </p:attrNameLst>
                                      </p:cBhvr>
                                      <p:to>
                                        <p:strVal val="visible"/>
                                      </p:to>
                                    </p:set>
                                    <p:anim calcmode="lin" valueType="num">
                                      <p:cBhvr additive="base">
                                        <p:cTn id="30" dur="500" fill="hold"/>
                                        <p:tgtEl>
                                          <p:spTgt spid="71"/>
                                        </p:tgtEl>
                                        <p:attrNameLst>
                                          <p:attrName>ppt_x</p:attrName>
                                        </p:attrNameLst>
                                      </p:cBhvr>
                                      <p:tavLst>
                                        <p:tav tm="0">
                                          <p:val>
                                            <p:strVal val="1+#ppt_w/2"/>
                                          </p:val>
                                        </p:tav>
                                        <p:tav tm="100000">
                                          <p:val>
                                            <p:strVal val="#ppt_x"/>
                                          </p:val>
                                        </p:tav>
                                      </p:tavLst>
                                    </p:anim>
                                    <p:anim calcmode="lin" valueType="num">
                                      <p:cBhvr additive="base">
                                        <p:cTn id="31" dur="500" fill="hold"/>
                                        <p:tgtEl>
                                          <p:spTgt spid="71"/>
                                        </p:tgtEl>
                                        <p:attrNameLst>
                                          <p:attrName>ppt_y</p:attrName>
                                        </p:attrNameLst>
                                      </p:cBhvr>
                                      <p:tavLst>
                                        <p:tav tm="0">
                                          <p:val>
                                            <p:strVal val="#ppt_y"/>
                                          </p:val>
                                        </p:tav>
                                        <p:tav tm="100000">
                                          <p:val>
                                            <p:strVal val="#ppt_y"/>
                                          </p:val>
                                        </p:tav>
                                      </p:tavLst>
                                    </p:anim>
                                  </p:childTnLst>
                                </p:cTn>
                              </p:par>
                            </p:childTnLst>
                          </p:cTn>
                        </p:par>
                        <p:par>
                          <p:cTn id="32" fill="hold">
                            <p:stCondLst>
                              <p:cond delay="4000"/>
                            </p:stCondLst>
                            <p:childTnLst>
                              <p:par>
                                <p:cTn id="33" presetID="49" presetClass="entr" presetSubtype="0" decel="100000" fill="hold" nodeType="afterEffect">
                                  <p:stCondLst>
                                    <p:cond delay="5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 calcmode="lin" valueType="num">
                                      <p:cBhvr>
                                        <p:cTn id="37" dur="500" fill="hold"/>
                                        <p:tgtEl>
                                          <p:spTgt spid="19"/>
                                        </p:tgtEl>
                                        <p:attrNameLst>
                                          <p:attrName>style.rotation</p:attrName>
                                        </p:attrNameLst>
                                      </p:cBhvr>
                                      <p:tavLst>
                                        <p:tav tm="0">
                                          <p:val>
                                            <p:fltVal val="360"/>
                                          </p:val>
                                        </p:tav>
                                        <p:tav tm="100000">
                                          <p:val>
                                            <p:fltVal val="0"/>
                                          </p:val>
                                        </p:tav>
                                      </p:tavLst>
                                    </p:anim>
                                    <p:animEffect transition="in" filter="fade">
                                      <p:cBhvr>
                                        <p:cTn id="38" dur="500"/>
                                        <p:tgtEl>
                                          <p:spTgt spid="19"/>
                                        </p:tgtEl>
                                      </p:cBhvr>
                                    </p:animEffect>
                                  </p:childTnLst>
                                </p:cTn>
                              </p:par>
                              <p:par>
                                <p:cTn id="39" presetID="2" presetClass="entr" presetSubtype="2" fill="hold" grpId="0" nodeType="withEffect">
                                  <p:stCondLst>
                                    <p:cond delay="50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1+#ppt_w/2"/>
                                          </p:val>
                                        </p:tav>
                                        <p:tav tm="100000">
                                          <p:val>
                                            <p:strVal val="#ppt_x"/>
                                          </p:val>
                                        </p:tav>
                                      </p:tavLst>
                                    </p:anim>
                                    <p:anim calcmode="lin" valueType="num">
                                      <p:cBhvr additive="base">
                                        <p:cTn id="42" dur="500" fill="hold"/>
                                        <p:tgtEl>
                                          <p:spTgt spid="68"/>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49" presetClass="entr" presetSubtype="0" decel="100000" fill="hold" nodeType="afterEffect">
                                  <p:stCondLst>
                                    <p:cond delay="50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 calcmode="lin" valueType="num">
                                      <p:cBhvr>
                                        <p:cTn id="48" dur="500" fill="hold"/>
                                        <p:tgtEl>
                                          <p:spTgt spid="23"/>
                                        </p:tgtEl>
                                        <p:attrNameLst>
                                          <p:attrName>style.rotation</p:attrName>
                                        </p:attrNameLst>
                                      </p:cBhvr>
                                      <p:tavLst>
                                        <p:tav tm="0">
                                          <p:val>
                                            <p:fltVal val="360"/>
                                          </p:val>
                                        </p:tav>
                                        <p:tav tm="100000">
                                          <p:val>
                                            <p:fltVal val="0"/>
                                          </p:val>
                                        </p:tav>
                                      </p:tavLst>
                                    </p:anim>
                                    <p:animEffect transition="in" filter="fade">
                                      <p:cBhvr>
                                        <p:cTn id="49" dur="500"/>
                                        <p:tgtEl>
                                          <p:spTgt spid="23"/>
                                        </p:tgtEl>
                                      </p:cBhvr>
                                    </p:animEffect>
                                  </p:childTnLst>
                                </p:cTn>
                              </p:par>
                              <p:par>
                                <p:cTn id="50" presetID="2" presetClass="entr" presetSubtype="8" fill="hold" grpId="0" nodeType="withEffect">
                                  <p:stCondLst>
                                    <p:cond delay="500"/>
                                  </p:stCondLst>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500" fill="hold"/>
                                        <p:tgtEl>
                                          <p:spTgt spid="67"/>
                                        </p:tgtEl>
                                        <p:attrNameLst>
                                          <p:attrName>ppt_x</p:attrName>
                                        </p:attrNameLst>
                                      </p:cBhvr>
                                      <p:tavLst>
                                        <p:tav tm="0">
                                          <p:val>
                                            <p:strVal val="0-#ppt_w/2"/>
                                          </p:val>
                                        </p:tav>
                                        <p:tav tm="100000">
                                          <p:val>
                                            <p:strVal val="#ppt_x"/>
                                          </p:val>
                                        </p:tav>
                                      </p:tavLst>
                                    </p:anim>
                                    <p:anim calcmode="lin" valueType="num">
                                      <p:cBhvr additive="base">
                                        <p:cTn id="53" dur="500" fill="hold"/>
                                        <p:tgtEl>
                                          <p:spTgt spid="67"/>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49" presetClass="entr" presetSubtype="0" decel="100000" fill="hold" nodeType="after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 calcmode="lin" valueType="num">
                                      <p:cBhvr>
                                        <p:cTn id="59" dur="500" fill="hold"/>
                                        <p:tgtEl>
                                          <p:spTgt spid="36"/>
                                        </p:tgtEl>
                                        <p:attrNameLst>
                                          <p:attrName>style.rotation</p:attrName>
                                        </p:attrNameLst>
                                      </p:cBhvr>
                                      <p:tavLst>
                                        <p:tav tm="0">
                                          <p:val>
                                            <p:fltVal val="360"/>
                                          </p:val>
                                        </p:tav>
                                        <p:tav tm="100000">
                                          <p:val>
                                            <p:fltVal val="0"/>
                                          </p:val>
                                        </p:tav>
                                      </p:tavLst>
                                    </p:anim>
                                    <p:animEffect transition="in" filter="fade">
                                      <p:cBhvr>
                                        <p:cTn id="60" dur="500"/>
                                        <p:tgtEl>
                                          <p:spTgt spid="36"/>
                                        </p:tgtEl>
                                      </p:cBhvr>
                                    </p:animEffect>
                                  </p:childTnLst>
                                </p:cTn>
                              </p:par>
                              <p:par>
                                <p:cTn id="61" presetID="2" presetClass="entr" presetSubtype="2" fill="hold" grpId="0" nodeType="withEffect">
                                  <p:stCondLst>
                                    <p:cond delay="500"/>
                                  </p:stCondLst>
                                  <p:childTnLst>
                                    <p:set>
                                      <p:cBhvr>
                                        <p:cTn id="62" dur="1" fill="hold">
                                          <p:stCondLst>
                                            <p:cond delay="0"/>
                                          </p:stCondLst>
                                        </p:cTn>
                                        <p:tgtEl>
                                          <p:spTgt spid="70"/>
                                        </p:tgtEl>
                                        <p:attrNameLst>
                                          <p:attrName>style.visibility</p:attrName>
                                        </p:attrNameLst>
                                      </p:cBhvr>
                                      <p:to>
                                        <p:strVal val="visible"/>
                                      </p:to>
                                    </p:set>
                                    <p:anim calcmode="lin" valueType="num">
                                      <p:cBhvr additive="base">
                                        <p:cTn id="63" dur="500" fill="hold"/>
                                        <p:tgtEl>
                                          <p:spTgt spid="70"/>
                                        </p:tgtEl>
                                        <p:attrNameLst>
                                          <p:attrName>ppt_x</p:attrName>
                                        </p:attrNameLst>
                                      </p:cBhvr>
                                      <p:tavLst>
                                        <p:tav tm="0">
                                          <p:val>
                                            <p:strVal val="1+#ppt_w/2"/>
                                          </p:val>
                                        </p:tav>
                                        <p:tav tm="100000">
                                          <p:val>
                                            <p:strVal val="#ppt_x"/>
                                          </p:val>
                                        </p:tav>
                                      </p:tavLst>
                                    </p:anim>
                                    <p:anim calcmode="lin" valueType="num">
                                      <p:cBhvr additive="base">
                                        <p:cTn id="64" dur="500" fill="hold"/>
                                        <p:tgtEl>
                                          <p:spTgt spid="70"/>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9" presetClass="entr" presetSubtype="0" decel="100000" fill="hold" nodeType="afterEffect">
                                  <p:stCondLst>
                                    <p:cond delay="5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 calcmode="lin" valueType="num">
                                      <p:cBhvr>
                                        <p:cTn id="70" dur="500" fill="hold"/>
                                        <p:tgtEl>
                                          <p:spTgt spid="30"/>
                                        </p:tgtEl>
                                        <p:attrNameLst>
                                          <p:attrName>style.rotation</p:attrName>
                                        </p:attrNameLst>
                                      </p:cBhvr>
                                      <p:tavLst>
                                        <p:tav tm="0">
                                          <p:val>
                                            <p:fltVal val="360"/>
                                          </p:val>
                                        </p:tav>
                                        <p:tav tm="100000">
                                          <p:val>
                                            <p:fltVal val="0"/>
                                          </p:val>
                                        </p:tav>
                                      </p:tavLst>
                                    </p:anim>
                                    <p:animEffect transition="in" filter="fade">
                                      <p:cBhvr>
                                        <p:cTn id="71" dur="500"/>
                                        <p:tgtEl>
                                          <p:spTgt spid="30"/>
                                        </p:tgtEl>
                                      </p:cBhvr>
                                    </p:animEffect>
                                  </p:childTnLst>
                                </p:cTn>
                              </p:par>
                              <p:par>
                                <p:cTn id="72" presetID="2" presetClass="entr" presetSubtype="8" fill="hold" grpId="0" nodeType="withEffect">
                                  <p:stCondLst>
                                    <p:cond delay="500"/>
                                  </p:stCondLst>
                                  <p:childTnLst>
                                    <p:set>
                                      <p:cBhvr>
                                        <p:cTn id="73" dur="1" fill="hold">
                                          <p:stCondLst>
                                            <p:cond delay="0"/>
                                          </p:stCondLst>
                                        </p:cTn>
                                        <p:tgtEl>
                                          <p:spTgt spid="1024"/>
                                        </p:tgtEl>
                                        <p:attrNameLst>
                                          <p:attrName>style.visibility</p:attrName>
                                        </p:attrNameLst>
                                      </p:cBhvr>
                                      <p:to>
                                        <p:strVal val="visible"/>
                                      </p:to>
                                    </p:set>
                                    <p:anim calcmode="lin" valueType="num">
                                      <p:cBhvr additive="base">
                                        <p:cTn id="74" dur="500" fill="hold"/>
                                        <p:tgtEl>
                                          <p:spTgt spid="1024"/>
                                        </p:tgtEl>
                                        <p:attrNameLst>
                                          <p:attrName>ppt_x</p:attrName>
                                        </p:attrNameLst>
                                      </p:cBhvr>
                                      <p:tavLst>
                                        <p:tav tm="0">
                                          <p:val>
                                            <p:strVal val="0-#ppt_w/2"/>
                                          </p:val>
                                        </p:tav>
                                        <p:tav tm="100000">
                                          <p:val>
                                            <p:strVal val="#ppt_x"/>
                                          </p:val>
                                        </p:tav>
                                      </p:tavLst>
                                    </p:anim>
                                    <p:anim calcmode="lin" valueType="num">
                                      <p:cBhvr additive="base">
                                        <p:cTn id="75" dur="500" fill="hold"/>
                                        <p:tgtEl>
                                          <p:spTgt spid="1024"/>
                                        </p:tgtEl>
                                        <p:attrNameLst>
                                          <p:attrName>ppt_y</p:attrName>
                                        </p:attrNameLst>
                                      </p:cBhvr>
                                      <p:tavLst>
                                        <p:tav tm="0">
                                          <p:val>
                                            <p:strVal val="#ppt_y"/>
                                          </p:val>
                                        </p:tav>
                                        <p:tav tm="100000">
                                          <p:val>
                                            <p:strVal val="#ppt_y"/>
                                          </p:val>
                                        </p:tav>
                                      </p:tavLst>
                                    </p:anim>
                                  </p:childTnLst>
                                </p:cTn>
                              </p:par>
                            </p:childTnLst>
                          </p:cTn>
                        </p:par>
                        <p:par>
                          <p:cTn id="76" fill="hold">
                            <p:stCondLst>
                              <p:cond delay="8000"/>
                            </p:stCondLst>
                            <p:childTnLst>
                              <p:par>
                                <p:cTn id="77" presetID="49" presetClass="entr" presetSubtype="0" decel="100000" fill="hold" nodeType="afterEffect">
                                  <p:stCondLst>
                                    <p:cond delay="50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 calcmode="lin" valueType="num">
                                      <p:cBhvr>
                                        <p:cTn id="81" dur="500" fill="hold"/>
                                        <p:tgtEl>
                                          <p:spTgt spid="16"/>
                                        </p:tgtEl>
                                        <p:attrNameLst>
                                          <p:attrName>style.rotation</p:attrName>
                                        </p:attrNameLst>
                                      </p:cBhvr>
                                      <p:tavLst>
                                        <p:tav tm="0">
                                          <p:val>
                                            <p:fltVal val="360"/>
                                          </p:val>
                                        </p:tav>
                                        <p:tav tm="100000">
                                          <p:val>
                                            <p:fltVal val="0"/>
                                          </p:val>
                                        </p:tav>
                                      </p:tavLst>
                                    </p:anim>
                                    <p:animEffect transition="in" filter="fade">
                                      <p:cBhvr>
                                        <p:cTn id="82" dur="500"/>
                                        <p:tgtEl>
                                          <p:spTgt spid="16"/>
                                        </p:tgtEl>
                                      </p:cBhvr>
                                    </p:animEffect>
                                  </p:childTnLst>
                                </p:cTn>
                              </p:par>
                              <p:par>
                                <p:cTn id="83" presetID="2" presetClass="entr" presetSubtype="8" fill="hold" grpId="0" nodeType="withEffect">
                                  <p:stCondLst>
                                    <p:cond delay="50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fill="hold"/>
                                        <p:tgtEl>
                                          <p:spTgt spid="66"/>
                                        </p:tgtEl>
                                        <p:attrNameLst>
                                          <p:attrName>ppt_x</p:attrName>
                                        </p:attrNameLst>
                                      </p:cBhvr>
                                      <p:tavLst>
                                        <p:tav tm="0">
                                          <p:val>
                                            <p:strVal val="0-#ppt_w/2"/>
                                          </p:val>
                                        </p:tav>
                                        <p:tav tm="100000">
                                          <p:val>
                                            <p:strVal val="#ppt_x"/>
                                          </p:val>
                                        </p:tav>
                                      </p:tavLst>
                                    </p:anim>
                                    <p:anim calcmode="lin" valueType="num">
                                      <p:cBhvr additive="base">
                                        <p:cTn id="86" dur="500" fill="hold"/>
                                        <p:tgtEl>
                                          <p:spTgt spid="66"/>
                                        </p:tgtEl>
                                        <p:attrNameLst>
                                          <p:attrName>ppt_y</p:attrName>
                                        </p:attrNameLst>
                                      </p:cBhvr>
                                      <p:tavLst>
                                        <p:tav tm="0">
                                          <p:val>
                                            <p:strVal val="#ppt_y"/>
                                          </p:val>
                                        </p:tav>
                                        <p:tav tm="100000">
                                          <p:val>
                                            <p:strVal val="#ppt_y"/>
                                          </p:val>
                                        </p:tav>
                                      </p:tavLst>
                                    </p:anim>
                                  </p:childTnLst>
                                </p:cTn>
                              </p:par>
                            </p:childTnLst>
                          </p:cTn>
                        </p:par>
                        <p:par>
                          <p:cTn id="87" fill="hold">
                            <p:stCondLst>
                              <p:cond delay="9000"/>
                            </p:stCondLst>
                            <p:childTnLst>
                              <p:par>
                                <p:cTn id="88" presetID="53" presetClass="entr" presetSubtype="16" fill="hold" nodeType="afterEffect">
                                  <p:stCondLst>
                                    <p:cond delay="0"/>
                                  </p:stCondLst>
                                  <p:childTnLst>
                                    <p:set>
                                      <p:cBhvr>
                                        <p:cTn id="89" dur="1" fill="hold">
                                          <p:stCondLst>
                                            <p:cond delay="0"/>
                                          </p:stCondLst>
                                        </p:cTn>
                                        <p:tgtEl>
                                          <p:spTgt spid="57"/>
                                        </p:tgtEl>
                                        <p:attrNameLst>
                                          <p:attrName>style.visibility</p:attrName>
                                        </p:attrNameLst>
                                      </p:cBhvr>
                                      <p:to>
                                        <p:strVal val="visible"/>
                                      </p:to>
                                    </p:set>
                                    <p:anim calcmode="lin" valueType="num">
                                      <p:cBhvr>
                                        <p:cTn id="90" dur="500" fill="hold"/>
                                        <p:tgtEl>
                                          <p:spTgt spid="57"/>
                                        </p:tgtEl>
                                        <p:attrNameLst>
                                          <p:attrName>ppt_w</p:attrName>
                                        </p:attrNameLst>
                                      </p:cBhvr>
                                      <p:tavLst>
                                        <p:tav tm="0">
                                          <p:val>
                                            <p:fltVal val="0"/>
                                          </p:val>
                                        </p:tav>
                                        <p:tav tm="100000">
                                          <p:val>
                                            <p:strVal val="#ppt_w"/>
                                          </p:val>
                                        </p:tav>
                                      </p:tavLst>
                                    </p:anim>
                                    <p:anim calcmode="lin" valueType="num">
                                      <p:cBhvr>
                                        <p:cTn id="91" dur="500" fill="hold"/>
                                        <p:tgtEl>
                                          <p:spTgt spid="57"/>
                                        </p:tgtEl>
                                        <p:attrNameLst>
                                          <p:attrName>ppt_h</p:attrName>
                                        </p:attrNameLst>
                                      </p:cBhvr>
                                      <p:tavLst>
                                        <p:tav tm="0">
                                          <p:val>
                                            <p:fltVal val="0"/>
                                          </p:val>
                                        </p:tav>
                                        <p:tav tm="100000">
                                          <p:val>
                                            <p:strVal val="#ppt_h"/>
                                          </p:val>
                                        </p:tav>
                                      </p:tavLst>
                                    </p:anim>
                                    <p:animEffect transition="in" filter="fade">
                                      <p:cBhvr>
                                        <p:cTn id="92" dur="500"/>
                                        <p:tgtEl>
                                          <p:spTgt spid="57"/>
                                        </p:tgtEl>
                                      </p:cBhvr>
                                    </p:animEffect>
                                  </p:childTnLst>
                                </p:cTn>
                              </p:par>
                              <p:par>
                                <p:cTn id="93" presetID="53" presetClass="entr" presetSubtype="16"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fltVal val="0"/>
                                          </p:val>
                                        </p:tav>
                                        <p:tav tm="100000">
                                          <p:val>
                                            <p:strVal val="#ppt_h"/>
                                          </p:val>
                                        </p:tav>
                                      </p:tavLst>
                                    </p:anim>
                                    <p:animEffect transition="in" filter="fade">
                                      <p:cBhvr>
                                        <p:cTn id="97" dur="500"/>
                                        <p:tgtEl>
                                          <p:spTgt spid="42"/>
                                        </p:tgtEl>
                                      </p:cBhvr>
                                    </p:animEffect>
                                  </p:childTnLst>
                                </p:cTn>
                              </p:par>
                              <p:par>
                                <p:cTn id="98" presetID="53" presetClass="entr" presetSubtype="16"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 calcmode="lin" valueType="num">
                                      <p:cBhvr>
                                        <p:cTn id="100" dur="500" fill="hold"/>
                                        <p:tgtEl>
                                          <p:spTgt spid="45"/>
                                        </p:tgtEl>
                                        <p:attrNameLst>
                                          <p:attrName>ppt_w</p:attrName>
                                        </p:attrNameLst>
                                      </p:cBhvr>
                                      <p:tavLst>
                                        <p:tav tm="0">
                                          <p:val>
                                            <p:fltVal val="0"/>
                                          </p:val>
                                        </p:tav>
                                        <p:tav tm="100000">
                                          <p:val>
                                            <p:strVal val="#ppt_w"/>
                                          </p:val>
                                        </p:tav>
                                      </p:tavLst>
                                    </p:anim>
                                    <p:anim calcmode="lin" valueType="num">
                                      <p:cBhvr>
                                        <p:cTn id="101" dur="500" fill="hold"/>
                                        <p:tgtEl>
                                          <p:spTgt spid="45"/>
                                        </p:tgtEl>
                                        <p:attrNameLst>
                                          <p:attrName>ppt_h</p:attrName>
                                        </p:attrNameLst>
                                      </p:cBhvr>
                                      <p:tavLst>
                                        <p:tav tm="0">
                                          <p:val>
                                            <p:fltVal val="0"/>
                                          </p:val>
                                        </p:tav>
                                        <p:tav tm="100000">
                                          <p:val>
                                            <p:strVal val="#ppt_h"/>
                                          </p:val>
                                        </p:tav>
                                      </p:tavLst>
                                    </p:anim>
                                    <p:animEffect transition="in" filter="fade">
                                      <p:cBhvr>
                                        <p:cTn id="102" dur="500"/>
                                        <p:tgtEl>
                                          <p:spTgt spid="45"/>
                                        </p:tgtEl>
                                      </p:cBhvr>
                                    </p:animEffect>
                                  </p:childTnLst>
                                </p:cTn>
                              </p:par>
                              <p:par>
                                <p:cTn id="103" presetID="53" presetClass="entr" presetSubtype="16"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p:cTn id="105" dur="500" fill="hold"/>
                                        <p:tgtEl>
                                          <p:spTgt spid="48"/>
                                        </p:tgtEl>
                                        <p:attrNameLst>
                                          <p:attrName>ppt_w</p:attrName>
                                        </p:attrNameLst>
                                      </p:cBhvr>
                                      <p:tavLst>
                                        <p:tav tm="0">
                                          <p:val>
                                            <p:fltVal val="0"/>
                                          </p:val>
                                        </p:tav>
                                        <p:tav tm="100000">
                                          <p:val>
                                            <p:strVal val="#ppt_w"/>
                                          </p:val>
                                        </p:tav>
                                      </p:tavLst>
                                    </p:anim>
                                    <p:anim calcmode="lin" valueType="num">
                                      <p:cBhvr>
                                        <p:cTn id="106" dur="500" fill="hold"/>
                                        <p:tgtEl>
                                          <p:spTgt spid="48"/>
                                        </p:tgtEl>
                                        <p:attrNameLst>
                                          <p:attrName>ppt_h</p:attrName>
                                        </p:attrNameLst>
                                      </p:cBhvr>
                                      <p:tavLst>
                                        <p:tav tm="0">
                                          <p:val>
                                            <p:fltVal val="0"/>
                                          </p:val>
                                        </p:tav>
                                        <p:tav tm="100000">
                                          <p:val>
                                            <p:strVal val="#ppt_h"/>
                                          </p:val>
                                        </p:tav>
                                      </p:tavLst>
                                    </p:anim>
                                    <p:animEffect transition="in" filter="fade">
                                      <p:cBhvr>
                                        <p:cTn id="107" dur="500"/>
                                        <p:tgtEl>
                                          <p:spTgt spid="48"/>
                                        </p:tgtEl>
                                      </p:cBhvr>
                                    </p:animEffect>
                                  </p:childTnLst>
                                </p:cTn>
                              </p:par>
                              <p:par>
                                <p:cTn id="108" presetID="53" presetClass="entr" presetSubtype="16" fill="hold" nodeType="withEffect">
                                  <p:stCondLst>
                                    <p:cond delay="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Effect transition="in" filter="fade">
                                      <p:cBhvr>
                                        <p:cTn id="112" dur="500"/>
                                        <p:tgtEl>
                                          <p:spTgt spid="51"/>
                                        </p:tgtEl>
                                      </p:cBhvr>
                                    </p:animEffect>
                                  </p:childTnLst>
                                </p:cTn>
                              </p:par>
                              <p:par>
                                <p:cTn id="113" presetID="53" presetClass="entr" presetSubtype="16"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p:cTn id="115" dur="500" fill="hold"/>
                                        <p:tgtEl>
                                          <p:spTgt spid="54"/>
                                        </p:tgtEl>
                                        <p:attrNameLst>
                                          <p:attrName>ppt_w</p:attrName>
                                        </p:attrNameLst>
                                      </p:cBhvr>
                                      <p:tavLst>
                                        <p:tav tm="0">
                                          <p:val>
                                            <p:fltVal val="0"/>
                                          </p:val>
                                        </p:tav>
                                        <p:tav tm="100000">
                                          <p:val>
                                            <p:strVal val="#ppt_w"/>
                                          </p:val>
                                        </p:tav>
                                      </p:tavLst>
                                    </p:anim>
                                    <p:anim calcmode="lin" valueType="num">
                                      <p:cBhvr>
                                        <p:cTn id="116" dur="500" fill="hold"/>
                                        <p:tgtEl>
                                          <p:spTgt spid="54"/>
                                        </p:tgtEl>
                                        <p:attrNameLst>
                                          <p:attrName>ppt_h</p:attrName>
                                        </p:attrNameLst>
                                      </p:cBhvr>
                                      <p:tavLst>
                                        <p:tav tm="0">
                                          <p:val>
                                            <p:fltVal val="0"/>
                                          </p:val>
                                        </p:tav>
                                        <p:tav tm="100000">
                                          <p:val>
                                            <p:strVal val="#ppt_h"/>
                                          </p:val>
                                        </p:tav>
                                      </p:tavLst>
                                    </p:anim>
                                    <p:animEffect transition="in" filter="fade">
                                      <p:cBhvr>
                                        <p:cTn id="117" dur="500"/>
                                        <p:tgtEl>
                                          <p:spTgt spid="54"/>
                                        </p:tgtEl>
                                      </p:cBhvr>
                                    </p:animEffect>
                                  </p:childTnLst>
                                </p:cTn>
                              </p:par>
                              <p:par>
                                <p:cTn id="118" presetID="53" presetClass="entr" presetSubtype="16" fill="hold" nodeType="with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Effect transition="in" filter="fade">
                                      <p:cBhvr>
                                        <p:cTn id="122" dur="500"/>
                                        <p:tgtEl>
                                          <p:spTgt spid="60"/>
                                        </p:tgtEl>
                                      </p:cBhvr>
                                    </p:animEffect>
                                  </p:childTnLst>
                                </p:cTn>
                              </p:par>
                            </p:childTnLst>
                          </p:cTn>
                        </p:par>
                        <p:par>
                          <p:cTn id="123" fill="hold">
                            <p:stCondLst>
                              <p:cond delay="9500"/>
                            </p:stCondLst>
                            <p:childTnLst>
                              <p:par>
                                <p:cTn id="124" presetID="14" presetClass="entr" presetSubtype="10" fill="hold" grpId="0" nodeType="afterEffect">
                                  <p:stCondLst>
                                    <p:cond delay="0"/>
                                  </p:stCondLst>
                                  <p:childTnLst>
                                    <p:set>
                                      <p:cBhvr>
                                        <p:cTn id="125" dur="1" fill="hold">
                                          <p:stCondLst>
                                            <p:cond delay="0"/>
                                          </p:stCondLst>
                                        </p:cTn>
                                        <p:tgtEl>
                                          <p:spTgt spid="1031">
                                            <p:bg/>
                                          </p:spTgt>
                                        </p:tgtEl>
                                        <p:attrNameLst>
                                          <p:attrName>style.visibility</p:attrName>
                                        </p:attrNameLst>
                                      </p:cBhvr>
                                      <p:to>
                                        <p:strVal val="visible"/>
                                      </p:to>
                                    </p:set>
                                    <p:animEffect transition="in" filter="randombar(horizontal)">
                                      <p:cBhvr>
                                        <p:cTn id="126" dur="500"/>
                                        <p:tgtEl>
                                          <p:spTgt spid="1031">
                                            <p:bg/>
                                          </p:spTgt>
                                        </p:tgtEl>
                                      </p:cBhvr>
                                    </p:animEffect>
                                  </p:childTnLst>
                                </p:cTn>
                              </p:par>
                            </p:childTnLst>
                          </p:cTn>
                        </p:par>
                        <p:par>
                          <p:cTn id="127" fill="hold">
                            <p:stCondLst>
                              <p:cond delay="10000"/>
                            </p:stCondLst>
                            <p:childTnLst>
                              <p:par>
                                <p:cTn id="128" presetID="14" presetClass="entr" presetSubtype="10" fill="hold" grpId="0" nodeType="afterEffect">
                                  <p:stCondLst>
                                    <p:cond delay="0"/>
                                  </p:stCondLst>
                                  <p:childTnLst>
                                    <p:set>
                                      <p:cBhvr>
                                        <p:cTn id="129" dur="1" fill="hold">
                                          <p:stCondLst>
                                            <p:cond delay="0"/>
                                          </p:stCondLst>
                                        </p:cTn>
                                        <p:tgtEl>
                                          <p:spTgt spid="1031">
                                            <p:txEl>
                                              <p:pRg st="0" end="0"/>
                                            </p:txEl>
                                          </p:spTgt>
                                        </p:tgtEl>
                                        <p:attrNameLst>
                                          <p:attrName>style.visibility</p:attrName>
                                        </p:attrNameLst>
                                      </p:cBhvr>
                                      <p:to>
                                        <p:strVal val="visible"/>
                                      </p:to>
                                    </p:set>
                                    <p:animEffect transition="in" filter="randombar(horizontal)">
                                      <p:cBhvr>
                                        <p:cTn id="130" dur="500"/>
                                        <p:tgtEl>
                                          <p:spTgt spid="1031">
                                            <p:txEl>
                                              <p:pRg st="0" end="0"/>
                                            </p:txEl>
                                          </p:spTgt>
                                        </p:tgtEl>
                                      </p:cBhvr>
                                    </p:animEffect>
                                  </p:childTnLst>
                                </p:cTn>
                              </p:par>
                            </p:childTnLst>
                          </p:cTn>
                        </p:par>
                        <p:par>
                          <p:cTn id="131" fill="hold">
                            <p:stCondLst>
                              <p:cond delay="10500"/>
                            </p:stCondLst>
                            <p:childTnLst>
                              <p:par>
                                <p:cTn id="132" presetID="14" presetClass="entr" presetSubtype="10" fill="hold" grpId="0" nodeType="afterEffect">
                                  <p:stCondLst>
                                    <p:cond delay="0"/>
                                  </p:stCondLst>
                                  <p:childTnLst>
                                    <p:set>
                                      <p:cBhvr>
                                        <p:cTn id="133" dur="1" fill="hold">
                                          <p:stCondLst>
                                            <p:cond delay="0"/>
                                          </p:stCondLst>
                                        </p:cTn>
                                        <p:tgtEl>
                                          <p:spTgt spid="1032">
                                            <p:txEl>
                                              <p:pRg st="0" end="0"/>
                                            </p:txEl>
                                          </p:spTgt>
                                        </p:tgtEl>
                                        <p:attrNameLst>
                                          <p:attrName>style.visibility</p:attrName>
                                        </p:attrNameLst>
                                      </p:cBhvr>
                                      <p:to>
                                        <p:strVal val="visible"/>
                                      </p:to>
                                    </p:set>
                                    <p:animEffect transition="in" filter="randombar(horizontal)">
                                      <p:cBhvr>
                                        <p:cTn id="134" dur="500"/>
                                        <p:tgtEl>
                                          <p:spTgt spid="10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build="p" animBg="1"/>
      <p:bldP spid="1032" grpId="0" build="p"/>
      <p:bldP spid="1024" grpId="0"/>
      <p:bldP spid="66" grpId="0"/>
      <p:bldP spid="67" grpId="0"/>
      <p:bldP spid="68" grpId="0"/>
      <p:bldP spid="69" grpId="0"/>
      <p:bldP spid="70" grpId="0"/>
      <p:bldP spid="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body" sz="quarter" idx="15"/>
          </p:nvPr>
        </p:nvSpPr>
        <p:spPr/>
        <p:txBody>
          <a:bodyPr>
            <a:normAutofit fontScale="55000" lnSpcReduction="20000"/>
          </a:bodyPr>
          <a:lstStyle/>
          <a:p>
            <a:r>
              <a:rPr lang="en-US" dirty="0"/>
              <a:t>?</a:t>
            </a:r>
          </a:p>
        </p:txBody>
      </p:sp>
      <p:sp>
        <p:nvSpPr>
          <p:cNvPr id="8" name="テキスト プレースホルダー 7"/>
          <p:cNvSpPr>
            <a:spLocks noGrp="1"/>
          </p:cNvSpPr>
          <p:nvPr>
            <p:ph type="body" sz="quarter" idx="17"/>
          </p:nvPr>
        </p:nvSpPr>
        <p:spPr/>
        <p:txBody>
          <a:bodyPr>
            <a:normAutofit fontScale="25000" lnSpcReduction="20000"/>
          </a:bodyPr>
          <a:lstStyle/>
          <a:p>
            <a:r>
              <a:rPr lang="en-US" dirty="0"/>
              <a:t>From </a:t>
            </a:r>
            <a:r>
              <a:rPr lang="en-US" dirty="0">
                <a:solidFill>
                  <a:schemeClr val="accent1"/>
                </a:solidFill>
              </a:rPr>
              <a:t>12:30pm</a:t>
            </a:r>
            <a:r>
              <a:rPr lang="en-US" dirty="0"/>
              <a:t> to </a:t>
            </a:r>
            <a:r>
              <a:rPr lang="en-US" dirty="0">
                <a:solidFill>
                  <a:schemeClr val="accent1"/>
                </a:solidFill>
              </a:rPr>
              <a:t>2:00pm</a:t>
            </a:r>
          </a:p>
          <a:p>
            <a:endParaRPr lang="en-US" dirty="0"/>
          </a:p>
        </p:txBody>
      </p:sp>
      <p:sp>
        <p:nvSpPr>
          <p:cNvPr id="21" name="テキスト プレースホルダー 20"/>
          <p:cNvSpPr>
            <a:spLocks noGrp="1"/>
          </p:cNvSpPr>
          <p:nvPr>
            <p:ph type="body" sz="quarter" idx="18"/>
          </p:nvPr>
        </p:nvSpPr>
        <p:spPr/>
        <p:txBody>
          <a:bodyPr/>
          <a:lstStyle/>
          <a:p>
            <a:endParaRPr lang="en-US"/>
          </a:p>
        </p:txBody>
      </p:sp>
      <p:sp>
        <p:nvSpPr>
          <p:cNvPr id="22" name="テキスト プレースホルダー 21"/>
          <p:cNvSpPr>
            <a:spLocks noGrp="1"/>
          </p:cNvSpPr>
          <p:nvPr>
            <p:ph type="body" sz="quarter" idx="19"/>
          </p:nvPr>
        </p:nvSpPr>
        <p:spPr/>
        <p:txBody>
          <a:bodyPr>
            <a:normAutofit fontScale="92500" lnSpcReduction="10000"/>
          </a:bodyPr>
          <a:lstStyle/>
          <a:p>
            <a:endParaRPr lang="en-US"/>
          </a:p>
        </p:txBody>
      </p:sp>
      <p:sp>
        <p:nvSpPr>
          <p:cNvPr id="23" name="テキスト プレースホルダー 22"/>
          <p:cNvSpPr>
            <a:spLocks noGrp="1"/>
          </p:cNvSpPr>
          <p:nvPr>
            <p:ph type="body" sz="quarter" idx="20"/>
          </p:nvPr>
        </p:nvSpPr>
        <p:spPr/>
        <p:txBody>
          <a:bodyPr>
            <a:normAutofit fontScale="55000" lnSpcReduction="20000"/>
          </a:bodyPr>
          <a:lstStyle/>
          <a:p>
            <a:endParaRPr lang="en-US"/>
          </a:p>
        </p:txBody>
      </p:sp>
      <p:sp>
        <p:nvSpPr>
          <p:cNvPr id="24" name="テキスト プレースホルダー 23"/>
          <p:cNvSpPr>
            <a:spLocks noGrp="1"/>
          </p:cNvSpPr>
          <p:nvPr>
            <p:ph type="body" sz="quarter" idx="21"/>
          </p:nvPr>
        </p:nvSpPr>
        <p:spPr/>
        <p:txBody>
          <a:bodyPr>
            <a:normAutofit fontScale="25000" lnSpcReduction="20000"/>
          </a:bodyPr>
          <a:lstStyle/>
          <a:p>
            <a:endParaRPr lang="en-US"/>
          </a:p>
        </p:txBody>
      </p:sp>
      <p:sp>
        <p:nvSpPr>
          <p:cNvPr id="25" name="テキスト プレースホルダー 24"/>
          <p:cNvSpPr>
            <a:spLocks noGrp="1"/>
          </p:cNvSpPr>
          <p:nvPr>
            <p:ph type="body" sz="quarter" idx="22"/>
          </p:nvPr>
        </p:nvSpPr>
        <p:spPr/>
        <p:txBody>
          <a:bodyPr/>
          <a:lstStyle/>
          <a:p>
            <a:endParaRPr lang="en-US"/>
          </a:p>
        </p:txBody>
      </p:sp>
      <p:sp>
        <p:nvSpPr>
          <p:cNvPr id="26" name="テキスト プレースホルダー 25"/>
          <p:cNvSpPr>
            <a:spLocks noGrp="1"/>
          </p:cNvSpPr>
          <p:nvPr>
            <p:ph type="body" sz="quarter" idx="23"/>
          </p:nvPr>
        </p:nvSpPr>
        <p:spPr/>
        <p:txBody>
          <a:bodyPr>
            <a:normAutofit fontScale="92500" lnSpcReduction="10000"/>
          </a:bodyPr>
          <a:lstStyle/>
          <a:p>
            <a:endParaRPr lang="en-US"/>
          </a:p>
        </p:txBody>
      </p:sp>
      <p:sp>
        <p:nvSpPr>
          <p:cNvPr id="27" name="テキスト プレースホルダー 26"/>
          <p:cNvSpPr>
            <a:spLocks noGrp="1"/>
          </p:cNvSpPr>
          <p:nvPr>
            <p:ph type="body" sz="quarter" idx="24"/>
          </p:nvPr>
        </p:nvSpPr>
        <p:spPr/>
        <p:txBody>
          <a:bodyPr/>
          <a:lstStyle/>
          <a:p>
            <a:r>
              <a:rPr lang="en-US" dirty="0"/>
              <a:t>Lunch Time :D</a:t>
            </a:r>
          </a:p>
        </p:txBody>
      </p:sp>
      <p:sp>
        <p:nvSpPr>
          <p:cNvPr id="28" name="テキスト プレースホルダー 27"/>
          <p:cNvSpPr>
            <a:spLocks noGrp="1"/>
          </p:cNvSpPr>
          <p:nvPr>
            <p:ph type="body" sz="quarter" idx="25"/>
          </p:nvPr>
        </p:nvSpPr>
        <p:spPr/>
        <p:txBody>
          <a:bodyPr/>
          <a:lstStyle/>
          <a:p>
            <a:r>
              <a:rPr lang="en-US" dirty="0"/>
              <a:t>From </a:t>
            </a:r>
            <a:r>
              <a:rPr lang="en-US" dirty="0">
                <a:solidFill>
                  <a:schemeClr val="accent1"/>
                </a:solidFill>
              </a:rPr>
              <a:t>12:30pm</a:t>
            </a:r>
            <a:r>
              <a:rPr lang="en-US" dirty="0"/>
              <a:t> to </a:t>
            </a:r>
            <a:r>
              <a:rPr lang="en-US" dirty="0">
                <a:solidFill>
                  <a:schemeClr val="accent1"/>
                </a:solidFill>
              </a:rPr>
              <a:t>2:00pm</a:t>
            </a:r>
          </a:p>
          <a:p>
            <a:endParaRPr lang="en-US" dirty="0"/>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143827713"/>
      </p:ext>
    </p:extLst>
  </p:cSld>
  <p:clrMapOvr>
    <a:masterClrMapping/>
  </p:clrMapOvr>
  <p:transition spd="slow" advTm="2344">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dirty="0"/>
              <a:t>MARKETING </a:t>
            </a:r>
            <a:r>
              <a:rPr lang="en-US" dirty="0">
                <a:solidFill>
                  <a:schemeClr val="accent1"/>
                </a:solidFill>
              </a:rPr>
              <a:t>RESEARCH</a:t>
            </a:r>
          </a:p>
        </p:txBody>
      </p:sp>
      <p:sp>
        <p:nvSpPr>
          <p:cNvPr id="5" name="サブタイトル 4"/>
          <p:cNvSpPr>
            <a:spLocks noGrp="1"/>
          </p:cNvSpPr>
          <p:nvPr>
            <p:ph type="subTitle" idx="1"/>
          </p:nvPr>
        </p:nvSpPr>
        <p:spPr/>
        <p:txBody>
          <a:bodyPr/>
          <a:lstStyle/>
          <a:p>
            <a:r>
              <a:rPr lang="en-US" dirty="0"/>
              <a:t>What do customers really want?</a:t>
            </a:r>
          </a:p>
        </p:txBody>
      </p:sp>
      <p:sp>
        <p:nvSpPr>
          <p:cNvPr id="2" name="テキスト プレースホルダー 1"/>
          <p:cNvSpPr>
            <a:spLocks noGrp="1"/>
          </p:cNvSpPr>
          <p:nvPr>
            <p:ph type="body" sz="quarter" idx="13"/>
          </p:nvPr>
        </p:nvSpPr>
        <p:spPr/>
        <p:txBody>
          <a:bodyPr/>
          <a:lstStyle/>
          <a:p>
            <a:r>
              <a:rPr lang="en-US" dirty="0"/>
              <a:t>SECTION 03</a:t>
            </a:r>
          </a:p>
        </p:txBody>
      </p:sp>
    </p:spTree>
    <p:extLst>
      <p:ext uri="{BB962C8B-B14F-4D97-AF65-F5344CB8AC3E}">
        <p14:creationId xmlns:p14="http://schemas.microsoft.com/office/powerpoint/2010/main" val="3746050089"/>
      </p:ext>
    </p:extLst>
  </p:cSld>
  <p:clrMapOvr>
    <a:masterClrMapping/>
  </p:clrMapOvr>
  <p:transition spd="slow" advTm="2091">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50" y="2445143"/>
            <a:ext cx="11140809" cy="6266705"/>
          </a:xfrm>
          <a:prstGeom prst="rect">
            <a:avLst/>
          </a:prstGeom>
        </p:spPr>
      </p:pic>
      <p:sp>
        <p:nvSpPr>
          <p:cNvPr id="2" name="スライド番号プレースホルダー 1"/>
          <p:cNvSpPr>
            <a:spLocks noGrp="1"/>
          </p:cNvSpPr>
          <p:nvPr>
            <p:ph type="sldNum" sz="quarter" idx="12"/>
          </p:nvPr>
        </p:nvSpPr>
        <p:spPr/>
        <p:txBody>
          <a:bodyPr/>
          <a:lstStyle/>
          <a:p>
            <a:r>
              <a:rPr lang="en-US"/>
              <a:t>SLIDE </a:t>
            </a:r>
            <a:fld id="{D97FAD88-CD89-445B-80D2-D1F46C853675}" type="slidenum">
              <a:rPr lang="en-US" smtClean="0"/>
              <a:pPr/>
              <a:t>28</a:t>
            </a:fld>
            <a:endParaRPr lang="en-US" dirty="0"/>
          </a:p>
        </p:txBody>
      </p:sp>
      <p:sp>
        <p:nvSpPr>
          <p:cNvPr id="3" name="フッター プレースホルダー 2"/>
          <p:cNvSpPr>
            <a:spLocks noGrp="1"/>
          </p:cNvSpPr>
          <p:nvPr>
            <p:ph type="ftr" sz="quarter" idx="11"/>
          </p:nvPr>
        </p:nvSpPr>
        <p:spPr/>
        <p:txBody>
          <a:bodyPr/>
          <a:lstStyle/>
          <a:p>
            <a:r>
              <a:rPr lang="en-US"/>
              <a:t>The Power of PowerPoint</a:t>
            </a:r>
            <a:endParaRPr lang="en-US" dirty="0"/>
          </a:p>
        </p:txBody>
      </p:sp>
      <p:sp>
        <p:nvSpPr>
          <p:cNvPr id="6" name="テキスト プレースホルダー 5"/>
          <p:cNvSpPr>
            <a:spLocks noGrp="1"/>
          </p:cNvSpPr>
          <p:nvPr>
            <p:ph type="body" sz="quarter" idx="15"/>
          </p:nvPr>
        </p:nvSpPr>
        <p:spPr>
          <a:xfrm>
            <a:off x="1255937" y="7807796"/>
            <a:ext cx="5583014" cy="721683"/>
          </a:xfrm>
        </p:spPr>
        <p:txBody>
          <a:bodyPr>
            <a:normAutofit/>
          </a:bodyPr>
          <a:lstStyle/>
          <a:p>
            <a:r>
              <a:rPr lang="en-US" dirty="0"/>
              <a:t>PARTNERS EVERYWHERE</a:t>
            </a:r>
          </a:p>
        </p:txBody>
      </p:sp>
      <p:sp>
        <p:nvSpPr>
          <p:cNvPr id="25" name="テキスト プレースホルダー 24"/>
          <p:cNvSpPr>
            <a:spLocks noGrp="1"/>
          </p:cNvSpPr>
          <p:nvPr>
            <p:ph type="body" sz="quarter" idx="21"/>
          </p:nvPr>
        </p:nvSpPr>
        <p:spPr/>
        <p:txBody>
          <a:bodyPr>
            <a:normAutofit/>
          </a:bodyPr>
          <a:lstStyle/>
          <a:p>
            <a:r>
              <a:rPr lang="en-US" dirty="0">
                <a:latin typeface="Aleo-Bold" pitchFamily="34" charset="0"/>
              </a:rPr>
              <a:t>Lorem ipsum </a:t>
            </a:r>
            <a:r>
              <a:rPr lang="en-US" dirty="0"/>
              <a:t>dolor sit amet, alii aliquip ei vel, nam atqui inimicus eu, homero ceteros duo te. Ut possit scripta molestiae cum, eu elitr discere sea. Minim erant eloquentiam cu mel, amet probatus id per, at mei clita consequuntur. </a:t>
            </a:r>
            <a:r>
              <a:rPr lang="en-US" dirty="0">
                <a:solidFill>
                  <a:schemeClr val="accent1"/>
                </a:solidFill>
                <a:latin typeface="Aleo-Bold" pitchFamily="34" charset="0"/>
              </a:rPr>
              <a:t>Eos eu pericula</a:t>
            </a:r>
            <a:r>
              <a:rPr lang="en-US" dirty="0">
                <a:solidFill>
                  <a:schemeClr val="accent1"/>
                </a:solidFill>
              </a:rPr>
              <a:t> </a:t>
            </a:r>
            <a:r>
              <a:rPr lang="en-US" dirty="0"/>
              <a:t>molestiae.</a:t>
            </a:r>
          </a:p>
        </p:txBody>
      </p:sp>
      <p:sp>
        <p:nvSpPr>
          <p:cNvPr id="23" name="タイトル 22"/>
          <p:cNvSpPr>
            <a:spLocks noGrp="1"/>
          </p:cNvSpPr>
          <p:nvPr>
            <p:ph type="title"/>
          </p:nvPr>
        </p:nvSpPr>
        <p:spPr/>
        <p:txBody>
          <a:bodyPr/>
          <a:lstStyle/>
          <a:p>
            <a:r>
              <a:rPr lang="en-US" dirty="0"/>
              <a:t>OUR </a:t>
            </a:r>
            <a:r>
              <a:rPr lang="en-US" dirty="0">
                <a:solidFill>
                  <a:schemeClr val="accent1"/>
                </a:solidFill>
              </a:rPr>
              <a:t>PARTNERS</a:t>
            </a:r>
          </a:p>
        </p:txBody>
      </p:sp>
      <p:sp>
        <p:nvSpPr>
          <p:cNvPr id="24" name="サブタイトル 23"/>
          <p:cNvSpPr>
            <a:spLocks noGrp="1"/>
          </p:cNvSpPr>
          <p:nvPr>
            <p:ph type="subTitle" idx="1"/>
          </p:nvPr>
        </p:nvSpPr>
        <p:spPr/>
        <p:txBody>
          <a:bodyPr/>
          <a:lstStyle/>
          <a:p>
            <a:r>
              <a:rPr lang="en-US" dirty="0"/>
              <a:t>Lorem ipsum dolor sit amet, alii aliquip ei vel</a:t>
            </a:r>
          </a:p>
          <a:p>
            <a:endParaRPr lang="en-US" dirty="0"/>
          </a:p>
        </p:txBody>
      </p:sp>
      <p:grpSp>
        <p:nvGrpSpPr>
          <p:cNvPr id="10" name="グループ化 9"/>
          <p:cNvGrpSpPr/>
          <p:nvPr/>
        </p:nvGrpSpPr>
        <p:grpSpPr>
          <a:xfrm>
            <a:off x="11182158" y="2823242"/>
            <a:ext cx="1512168" cy="1512168"/>
            <a:chOff x="14136906" y="1352225"/>
            <a:chExt cx="1512168" cy="1512168"/>
          </a:xfrm>
        </p:grpSpPr>
        <p:sp>
          <p:nvSpPr>
            <p:cNvPr id="8" name="涙形 7"/>
            <p:cNvSpPr/>
            <p:nvPr/>
          </p:nvSpPr>
          <p:spPr>
            <a:xfrm rot="8100000">
              <a:off x="14136906" y="1352225"/>
              <a:ext cx="1512168" cy="1512168"/>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9" name="テキスト ボックス 8"/>
            <p:cNvSpPr txBox="1"/>
            <p:nvPr/>
          </p:nvSpPr>
          <p:spPr>
            <a:xfrm>
              <a:off x="14255774" y="1903140"/>
              <a:ext cx="1296144" cy="369332"/>
            </a:xfrm>
            <a:prstGeom prst="rect">
              <a:avLst/>
            </a:prstGeom>
            <a:noFill/>
          </p:spPr>
          <p:txBody>
            <a:bodyPr wrap="square" rtlCol="0">
              <a:spAutoFit/>
            </a:bodyPr>
            <a:lstStyle/>
            <a:p>
              <a:pPr algn="ctr"/>
              <a:r>
                <a:rPr lang="en-US" sz="1800" dirty="0">
                  <a:solidFill>
                    <a:schemeClr val="bg1">
                      <a:lumMod val="95000"/>
                    </a:schemeClr>
                  </a:solidFill>
                  <a:latin typeface="Aleo-Bold" pitchFamily="34" charset="0"/>
                </a:rPr>
                <a:t>Aisia</a:t>
              </a:r>
            </a:p>
          </p:txBody>
        </p:sp>
      </p:grpSp>
      <p:grpSp>
        <p:nvGrpSpPr>
          <p:cNvPr id="11" name="グループ化 10"/>
          <p:cNvGrpSpPr/>
          <p:nvPr/>
        </p:nvGrpSpPr>
        <p:grpSpPr>
          <a:xfrm>
            <a:off x="3842060" y="2544713"/>
            <a:ext cx="1512168" cy="1512168"/>
            <a:chOff x="14136906" y="1352225"/>
            <a:chExt cx="1512168" cy="1512168"/>
          </a:xfrm>
          <a:solidFill>
            <a:schemeClr val="accent1"/>
          </a:solidFill>
        </p:grpSpPr>
        <p:sp>
          <p:nvSpPr>
            <p:cNvPr id="12" name="涙形 11"/>
            <p:cNvSpPr/>
            <p:nvPr/>
          </p:nvSpPr>
          <p:spPr>
            <a:xfrm rot="8100000">
              <a:off x="14136906" y="1352225"/>
              <a:ext cx="1512168" cy="15121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テキスト ボックス 12"/>
            <p:cNvSpPr txBox="1"/>
            <p:nvPr/>
          </p:nvSpPr>
          <p:spPr>
            <a:xfrm>
              <a:off x="14255774" y="1790772"/>
              <a:ext cx="1296144" cy="646331"/>
            </a:xfrm>
            <a:prstGeom prst="rect">
              <a:avLst/>
            </a:prstGeom>
            <a:grpFill/>
          </p:spPr>
          <p:txBody>
            <a:bodyPr wrap="square" rtlCol="0">
              <a:spAutoFit/>
            </a:bodyPr>
            <a:lstStyle/>
            <a:p>
              <a:pPr algn="ctr"/>
              <a:r>
                <a:rPr lang="en-US" sz="1800" dirty="0">
                  <a:solidFill>
                    <a:schemeClr val="bg1">
                      <a:lumMod val="95000"/>
                    </a:schemeClr>
                  </a:solidFill>
                  <a:latin typeface="Aleo-Bold" pitchFamily="34" charset="0"/>
                </a:rPr>
                <a:t>North America</a:t>
              </a:r>
            </a:p>
          </p:txBody>
        </p:sp>
      </p:grpSp>
      <p:grpSp>
        <p:nvGrpSpPr>
          <p:cNvPr id="14" name="グループ化 13"/>
          <p:cNvGrpSpPr/>
          <p:nvPr/>
        </p:nvGrpSpPr>
        <p:grpSpPr>
          <a:xfrm>
            <a:off x="7890066" y="2339544"/>
            <a:ext cx="1512168" cy="1512168"/>
            <a:chOff x="14136906" y="1352225"/>
            <a:chExt cx="1512168" cy="1512168"/>
          </a:xfrm>
        </p:grpSpPr>
        <p:sp>
          <p:nvSpPr>
            <p:cNvPr id="15" name="涙形 14"/>
            <p:cNvSpPr/>
            <p:nvPr/>
          </p:nvSpPr>
          <p:spPr>
            <a:xfrm rot="8100000">
              <a:off x="14136906" y="1352225"/>
              <a:ext cx="1512168" cy="1512168"/>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16" name="テキスト ボックス 15"/>
            <p:cNvSpPr txBox="1"/>
            <p:nvPr/>
          </p:nvSpPr>
          <p:spPr>
            <a:xfrm>
              <a:off x="14255774" y="1903140"/>
              <a:ext cx="1296144" cy="369332"/>
            </a:xfrm>
            <a:prstGeom prst="rect">
              <a:avLst/>
            </a:prstGeom>
            <a:noFill/>
          </p:spPr>
          <p:txBody>
            <a:bodyPr wrap="square" rtlCol="0">
              <a:spAutoFit/>
            </a:bodyPr>
            <a:lstStyle/>
            <a:p>
              <a:pPr algn="ctr"/>
              <a:r>
                <a:rPr lang="en-US" sz="1800" dirty="0">
                  <a:solidFill>
                    <a:schemeClr val="bg1">
                      <a:lumMod val="95000"/>
                    </a:schemeClr>
                  </a:solidFill>
                  <a:latin typeface="Aleo-Bold" pitchFamily="34" charset="0"/>
                </a:rPr>
                <a:t>Europe</a:t>
              </a:r>
            </a:p>
          </p:txBody>
        </p:sp>
      </p:grpSp>
      <p:grpSp>
        <p:nvGrpSpPr>
          <p:cNvPr id="17" name="グループ化 16"/>
          <p:cNvGrpSpPr/>
          <p:nvPr/>
        </p:nvGrpSpPr>
        <p:grpSpPr>
          <a:xfrm>
            <a:off x="11891201" y="5307663"/>
            <a:ext cx="1512168" cy="1512168"/>
            <a:chOff x="14136906" y="1352225"/>
            <a:chExt cx="1512168" cy="1512168"/>
          </a:xfrm>
        </p:grpSpPr>
        <p:sp>
          <p:nvSpPr>
            <p:cNvPr id="18" name="涙形 17"/>
            <p:cNvSpPr/>
            <p:nvPr/>
          </p:nvSpPr>
          <p:spPr>
            <a:xfrm rot="8100000">
              <a:off x="14136906" y="1352225"/>
              <a:ext cx="1512168" cy="1512168"/>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19" name="テキスト ボックス 18"/>
            <p:cNvSpPr txBox="1"/>
            <p:nvPr/>
          </p:nvSpPr>
          <p:spPr>
            <a:xfrm>
              <a:off x="14255774" y="1903140"/>
              <a:ext cx="1296144" cy="369332"/>
            </a:xfrm>
            <a:prstGeom prst="rect">
              <a:avLst/>
            </a:prstGeom>
            <a:noFill/>
          </p:spPr>
          <p:txBody>
            <a:bodyPr wrap="square" rtlCol="0">
              <a:spAutoFit/>
            </a:bodyPr>
            <a:lstStyle/>
            <a:p>
              <a:pPr algn="ctr"/>
              <a:r>
                <a:rPr lang="en-US" sz="1800" dirty="0">
                  <a:solidFill>
                    <a:schemeClr val="bg1">
                      <a:lumMod val="95000"/>
                    </a:schemeClr>
                  </a:solidFill>
                  <a:latin typeface="Aleo-Bold" pitchFamily="34" charset="0"/>
                </a:rPr>
                <a:t>Oceania</a:t>
              </a:r>
            </a:p>
          </p:txBody>
        </p:sp>
      </p:grpSp>
      <p:grpSp>
        <p:nvGrpSpPr>
          <p:cNvPr id="27" name="グループ化 26"/>
          <p:cNvGrpSpPr/>
          <p:nvPr/>
        </p:nvGrpSpPr>
        <p:grpSpPr>
          <a:xfrm>
            <a:off x="5160881" y="4822411"/>
            <a:ext cx="1512168" cy="1512168"/>
            <a:chOff x="14136906" y="1352225"/>
            <a:chExt cx="1512168" cy="1512168"/>
          </a:xfrm>
          <a:solidFill>
            <a:schemeClr val="accent2">
              <a:lumMod val="60000"/>
              <a:lumOff val="40000"/>
            </a:schemeClr>
          </a:solidFill>
        </p:grpSpPr>
        <p:sp>
          <p:nvSpPr>
            <p:cNvPr id="28" name="涙形 27"/>
            <p:cNvSpPr/>
            <p:nvPr/>
          </p:nvSpPr>
          <p:spPr>
            <a:xfrm rot="8100000">
              <a:off x="14136906" y="1352225"/>
              <a:ext cx="1512168" cy="15121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29" name="テキスト ボックス 28"/>
            <p:cNvSpPr txBox="1"/>
            <p:nvPr/>
          </p:nvSpPr>
          <p:spPr>
            <a:xfrm>
              <a:off x="14255774" y="1790772"/>
              <a:ext cx="1296144" cy="646331"/>
            </a:xfrm>
            <a:prstGeom prst="rect">
              <a:avLst/>
            </a:prstGeom>
            <a:grpFill/>
          </p:spPr>
          <p:txBody>
            <a:bodyPr wrap="square" rtlCol="0">
              <a:spAutoFit/>
            </a:bodyPr>
            <a:lstStyle/>
            <a:p>
              <a:pPr algn="ctr"/>
              <a:r>
                <a:rPr lang="en-US" sz="1800" dirty="0">
                  <a:solidFill>
                    <a:schemeClr val="bg1">
                      <a:lumMod val="95000"/>
                    </a:schemeClr>
                  </a:solidFill>
                  <a:latin typeface="Aleo-Bold" pitchFamily="34" charset="0"/>
                </a:rPr>
                <a:t>South America</a:t>
              </a:r>
            </a:p>
          </p:txBody>
        </p:sp>
      </p:grpSp>
      <p:grpSp>
        <p:nvGrpSpPr>
          <p:cNvPr id="30" name="グループ化 29"/>
          <p:cNvGrpSpPr/>
          <p:nvPr/>
        </p:nvGrpSpPr>
        <p:grpSpPr>
          <a:xfrm>
            <a:off x="8008934" y="4457699"/>
            <a:ext cx="1512168" cy="1512168"/>
            <a:chOff x="14136906" y="1352225"/>
            <a:chExt cx="1512168" cy="1512168"/>
          </a:xfrm>
          <a:solidFill>
            <a:schemeClr val="accent1">
              <a:lumMod val="75000"/>
            </a:schemeClr>
          </a:solidFill>
        </p:grpSpPr>
        <p:sp>
          <p:nvSpPr>
            <p:cNvPr id="31" name="涙形 30"/>
            <p:cNvSpPr/>
            <p:nvPr/>
          </p:nvSpPr>
          <p:spPr>
            <a:xfrm rot="8100000">
              <a:off x="14136906" y="1352225"/>
              <a:ext cx="1512168" cy="15121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Bold" pitchFamily="34" charset="0"/>
              </a:endParaRPr>
            </a:p>
          </p:txBody>
        </p:sp>
        <p:sp>
          <p:nvSpPr>
            <p:cNvPr id="32" name="テキスト ボックス 31"/>
            <p:cNvSpPr txBox="1"/>
            <p:nvPr/>
          </p:nvSpPr>
          <p:spPr>
            <a:xfrm>
              <a:off x="14255774" y="1918843"/>
              <a:ext cx="1296144" cy="369332"/>
            </a:xfrm>
            <a:prstGeom prst="rect">
              <a:avLst/>
            </a:prstGeom>
            <a:grpFill/>
          </p:spPr>
          <p:txBody>
            <a:bodyPr wrap="square" rtlCol="0">
              <a:spAutoFit/>
            </a:bodyPr>
            <a:lstStyle/>
            <a:p>
              <a:pPr algn="ctr"/>
              <a:r>
                <a:rPr lang="en-US" sz="1800" dirty="0">
                  <a:solidFill>
                    <a:schemeClr val="bg1">
                      <a:lumMod val="95000"/>
                    </a:schemeClr>
                  </a:solidFill>
                  <a:latin typeface="Aleo-Bold" pitchFamily="34" charset="0"/>
                </a:rPr>
                <a:t>Africa</a:t>
              </a:r>
            </a:p>
          </p:txBody>
        </p:sp>
      </p:grpSp>
      <p:sp>
        <p:nvSpPr>
          <p:cNvPr id="33" name="テキスト ボックス 32"/>
          <p:cNvSpPr txBox="1"/>
          <p:nvPr/>
        </p:nvSpPr>
        <p:spPr>
          <a:xfrm>
            <a:off x="4169617" y="5357338"/>
            <a:ext cx="880369" cy="584775"/>
          </a:xfrm>
          <a:prstGeom prst="rect">
            <a:avLst/>
          </a:prstGeom>
          <a:noFill/>
        </p:spPr>
        <p:txBody>
          <a:bodyPr wrap="none" rtlCol="0">
            <a:spAutoFit/>
          </a:bodyPr>
          <a:lstStyle/>
          <a:p>
            <a:pPr algn="r"/>
            <a:r>
              <a:rPr lang="en-US" dirty="0">
                <a:latin typeface="Aleo-Bold" pitchFamily="34" charset="0"/>
              </a:rPr>
              <a:t>704</a:t>
            </a:r>
          </a:p>
        </p:txBody>
      </p:sp>
      <p:sp>
        <p:nvSpPr>
          <p:cNvPr id="34" name="テキスト ボックス 33"/>
          <p:cNvSpPr txBox="1"/>
          <p:nvPr/>
        </p:nvSpPr>
        <p:spPr>
          <a:xfrm>
            <a:off x="2458534" y="3158714"/>
            <a:ext cx="1140056" cy="584775"/>
          </a:xfrm>
          <a:prstGeom prst="rect">
            <a:avLst/>
          </a:prstGeom>
          <a:noFill/>
        </p:spPr>
        <p:txBody>
          <a:bodyPr wrap="none" rtlCol="0">
            <a:spAutoFit/>
          </a:bodyPr>
          <a:lstStyle/>
          <a:p>
            <a:pPr algn="r"/>
            <a:r>
              <a:rPr lang="en-US" dirty="0">
                <a:latin typeface="Aleo-Bold" pitchFamily="34" charset="0"/>
              </a:rPr>
              <a:t>1,302</a:t>
            </a:r>
          </a:p>
        </p:txBody>
      </p:sp>
      <p:sp>
        <p:nvSpPr>
          <p:cNvPr id="35" name="テキスト ボックス 34"/>
          <p:cNvSpPr txBox="1"/>
          <p:nvPr/>
        </p:nvSpPr>
        <p:spPr>
          <a:xfrm>
            <a:off x="6986230" y="2899285"/>
            <a:ext cx="817852" cy="584775"/>
          </a:xfrm>
          <a:prstGeom prst="rect">
            <a:avLst/>
          </a:prstGeom>
          <a:noFill/>
        </p:spPr>
        <p:txBody>
          <a:bodyPr wrap="none" rtlCol="0">
            <a:spAutoFit/>
          </a:bodyPr>
          <a:lstStyle/>
          <a:p>
            <a:r>
              <a:rPr lang="en-US" dirty="0">
                <a:latin typeface="Aleo-Bold" pitchFamily="34" charset="0"/>
              </a:rPr>
              <a:t>981</a:t>
            </a:r>
          </a:p>
        </p:txBody>
      </p:sp>
      <p:sp>
        <p:nvSpPr>
          <p:cNvPr id="36" name="テキスト ボックス 35"/>
          <p:cNvSpPr txBox="1"/>
          <p:nvPr/>
        </p:nvSpPr>
        <p:spPr>
          <a:xfrm>
            <a:off x="9629882" y="4968570"/>
            <a:ext cx="817853" cy="584775"/>
          </a:xfrm>
          <a:prstGeom prst="rect">
            <a:avLst/>
          </a:prstGeom>
          <a:noFill/>
        </p:spPr>
        <p:txBody>
          <a:bodyPr wrap="none" rtlCol="0">
            <a:spAutoFit/>
          </a:bodyPr>
          <a:lstStyle/>
          <a:p>
            <a:r>
              <a:rPr lang="en-US" dirty="0">
                <a:latin typeface="Aleo-Bold" pitchFamily="34" charset="0"/>
              </a:rPr>
              <a:t>561</a:t>
            </a:r>
          </a:p>
        </p:txBody>
      </p:sp>
      <p:sp>
        <p:nvSpPr>
          <p:cNvPr id="37" name="テキスト ボックス 36"/>
          <p:cNvSpPr txBox="1"/>
          <p:nvPr/>
        </p:nvSpPr>
        <p:spPr>
          <a:xfrm>
            <a:off x="12844225" y="3286938"/>
            <a:ext cx="835485" cy="584775"/>
          </a:xfrm>
          <a:prstGeom prst="rect">
            <a:avLst/>
          </a:prstGeom>
          <a:noFill/>
        </p:spPr>
        <p:txBody>
          <a:bodyPr wrap="none" rtlCol="0">
            <a:spAutoFit/>
          </a:bodyPr>
          <a:lstStyle/>
          <a:p>
            <a:r>
              <a:rPr lang="en-US" dirty="0">
                <a:latin typeface="Aleo-Bold" pitchFamily="34" charset="0"/>
              </a:rPr>
              <a:t>451</a:t>
            </a:r>
          </a:p>
        </p:txBody>
      </p:sp>
      <p:sp>
        <p:nvSpPr>
          <p:cNvPr id="38" name="テキスト ボックス 37"/>
          <p:cNvSpPr txBox="1"/>
          <p:nvPr/>
        </p:nvSpPr>
        <p:spPr>
          <a:xfrm>
            <a:off x="13535694" y="5676558"/>
            <a:ext cx="1120820" cy="584775"/>
          </a:xfrm>
          <a:prstGeom prst="rect">
            <a:avLst/>
          </a:prstGeom>
          <a:noFill/>
        </p:spPr>
        <p:txBody>
          <a:bodyPr wrap="none" rtlCol="0">
            <a:spAutoFit/>
          </a:bodyPr>
          <a:lstStyle/>
          <a:p>
            <a:r>
              <a:rPr lang="en-US" dirty="0">
                <a:latin typeface="Aleo-Bold" pitchFamily="34" charset="0"/>
              </a:rPr>
              <a:t>1,201</a:t>
            </a:r>
          </a:p>
        </p:txBody>
      </p:sp>
    </p:spTree>
    <p:extLst>
      <p:ext uri="{BB962C8B-B14F-4D97-AF65-F5344CB8AC3E}">
        <p14:creationId xmlns:p14="http://schemas.microsoft.com/office/powerpoint/2010/main" val="2779793401"/>
      </p:ext>
    </p:extLst>
  </p:cSld>
  <p:clrMapOvr>
    <a:masterClrMapping/>
  </p:clrMapOvr>
  <mc:AlternateContent xmlns:mc="http://schemas.openxmlformats.org/markup-compatibility/2006" xmlns:p14="http://schemas.microsoft.com/office/powerpoint/2010/main">
    <mc:Choice Requires="p14">
      <p:transition spd="slow" p14:dur="800" advTm="11285">
        <p14:flythrough/>
      </p:transition>
    </mc:Choice>
    <mc:Fallback xmlns="">
      <p:transition spd="slow" advTm="112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randombar(horizontal)">
                                      <p:cBhvr>
                                        <p:cTn id="17" dur="500"/>
                                        <p:tgtEl>
                                          <p:spTgt spid="34"/>
                                        </p:tgtEl>
                                      </p:cBhvr>
                                    </p:animEffect>
                                  </p:childTnLst>
                                </p:cTn>
                              </p:par>
                            </p:childTnLst>
                          </p:cTn>
                        </p:par>
                        <p:par>
                          <p:cTn id="18" fill="hold">
                            <p:stCondLst>
                              <p:cond delay="2000"/>
                            </p:stCondLst>
                            <p:childTnLst>
                              <p:par>
                                <p:cTn id="19" presetID="22" presetClass="entr" presetSubtype="4" fill="hold" nodeType="afterEffect">
                                  <p:stCondLst>
                                    <p:cond delay="25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par>
                          <p:cTn id="22" fill="hold">
                            <p:stCondLst>
                              <p:cond delay="2750"/>
                            </p:stCondLst>
                            <p:childTnLst>
                              <p:par>
                                <p:cTn id="23" presetID="14" presetClass="entr" presetSubtype="1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randombar(horizontal)">
                                      <p:cBhvr>
                                        <p:cTn id="25" dur="500"/>
                                        <p:tgtEl>
                                          <p:spTgt spid="33"/>
                                        </p:tgtEl>
                                      </p:cBhvr>
                                    </p:animEffect>
                                  </p:childTnLst>
                                </p:cTn>
                              </p:par>
                            </p:childTnLst>
                          </p:cTn>
                        </p:par>
                        <p:par>
                          <p:cTn id="26" fill="hold">
                            <p:stCondLst>
                              <p:cond delay="3250"/>
                            </p:stCondLst>
                            <p:childTnLst>
                              <p:par>
                                <p:cTn id="27" presetID="22" presetClass="entr" presetSubtype="4" fill="hold"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par>
                          <p:cTn id="30" fill="hold">
                            <p:stCondLst>
                              <p:cond delay="4000"/>
                            </p:stCondLst>
                            <p:childTnLst>
                              <p:par>
                                <p:cTn id="31" presetID="14" presetClass="entr" presetSubtype="10"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randombar(horizontal)">
                                      <p:cBhvr>
                                        <p:cTn id="33" dur="500"/>
                                        <p:tgtEl>
                                          <p:spTgt spid="35"/>
                                        </p:tgtEl>
                                      </p:cBhvr>
                                    </p:animEffect>
                                  </p:childTnLst>
                                </p:cTn>
                              </p:par>
                            </p:childTnLst>
                          </p:cTn>
                        </p:par>
                        <p:par>
                          <p:cTn id="34" fill="hold">
                            <p:stCondLst>
                              <p:cond delay="4500"/>
                            </p:stCondLst>
                            <p:childTnLst>
                              <p:par>
                                <p:cTn id="35" presetID="22" presetClass="entr" presetSubtype="4" fill="hold" nodeType="afterEffect">
                                  <p:stCondLst>
                                    <p:cond delay="25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par>
                          <p:cTn id="38" fill="hold">
                            <p:stCondLst>
                              <p:cond delay="5250"/>
                            </p:stCondLst>
                            <p:childTnLst>
                              <p:par>
                                <p:cTn id="39" presetID="14" presetClass="entr" presetSubtype="10"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randombar(horizontal)">
                                      <p:cBhvr>
                                        <p:cTn id="41" dur="500"/>
                                        <p:tgtEl>
                                          <p:spTgt spid="36"/>
                                        </p:tgtEl>
                                      </p:cBhvr>
                                    </p:animEffect>
                                  </p:childTnLst>
                                </p:cTn>
                              </p:par>
                            </p:childTnLst>
                          </p:cTn>
                        </p:par>
                        <p:par>
                          <p:cTn id="42" fill="hold">
                            <p:stCondLst>
                              <p:cond delay="5750"/>
                            </p:stCondLst>
                            <p:childTnLst>
                              <p:par>
                                <p:cTn id="43" presetID="2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par>
                          <p:cTn id="46" fill="hold">
                            <p:stCondLst>
                              <p:cond delay="6250"/>
                            </p:stCondLst>
                            <p:childTnLst>
                              <p:par>
                                <p:cTn id="47" presetID="14" presetClass="entr" presetSubtype="1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childTnLst>
                          </p:cTn>
                        </p:par>
                        <p:par>
                          <p:cTn id="50" fill="hold">
                            <p:stCondLst>
                              <p:cond delay="6750"/>
                            </p:stCondLst>
                            <p:childTnLst>
                              <p:par>
                                <p:cTn id="51" presetID="22" presetClass="entr" presetSubtype="4" fill="hold" nodeType="afterEffect">
                                  <p:stCondLst>
                                    <p:cond delay="25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par>
                          <p:cTn id="54" fill="hold">
                            <p:stCondLst>
                              <p:cond delay="7500"/>
                            </p:stCondLst>
                            <p:childTnLst>
                              <p:par>
                                <p:cTn id="55" presetID="14" presetClass="entr" presetSubtype="1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randombar(horizontal)">
                                      <p:cBhvr>
                                        <p:cTn id="57" dur="500"/>
                                        <p:tgtEl>
                                          <p:spTgt spid="38"/>
                                        </p:tgtEl>
                                      </p:cBhvr>
                                    </p:animEffect>
                                  </p:childTnLst>
                                </p:cTn>
                              </p:par>
                            </p:childTnLst>
                          </p:cTn>
                        </p:par>
                        <p:par>
                          <p:cTn id="58" fill="hold">
                            <p:stCondLst>
                              <p:cond delay="8000"/>
                            </p:stCondLst>
                            <p:childTnLst>
                              <p:par>
                                <p:cTn id="59" presetID="14" presetClass="entr" presetSubtype="10" fill="hold" grpId="0" nodeType="afterEffect">
                                  <p:stCondLst>
                                    <p:cond delay="0"/>
                                  </p:stCondLst>
                                  <p:childTnLst>
                                    <p:set>
                                      <p:cBhvr>
                                        <p:cTn id="60" dur="1" fill="hold">
                                          <p:stCondLst>
                                            <p:cond delay="0"/>
                                          </p:stCondLst>
                                        </p:cTn>
                                        <p:tgtEl>
                                          <p:spTgt spid="6">
                                            <p:bg/>
                                          </p:spTgt>
                                        </p:tgtEl>
                                        <p:attrNameLst>
                                          <p:attrName>style.visibility</p:attrName>
                                        </p:attrNameLst>
                                      </p:cBhvr>
                                      <p:to>
                                        <p:strVal val="visible"/>
                                      </p:to>
                                    </p:set>
                                    <p:animEffect transition="in" filter="randombar(horizontal)">
                                      <p:cBhvr>
                                        <p:cTn id="61" dur="500"/>
                                        <p:tgtEl>
                                          <p:spTgt spid="6">
                                            <p:bg/>
                                          </p:spTgt>
                                        </p:tgtEl>
                                      </p:cBhvr>
                                    </p:animEffect>
                                  </p:childTnLst>
                                </p:cTn>
                              </p:par>
                            </p:childTnLst>
                          </p:cTn>
                        </p:par>
                        <p:par>
                          <p:cTn id="62" fill="hold">
                            <p:stCondLst>
                              <p:cond delay="8500"/>
                            </p:stCondLst>
                            <p:childTnLst>
                              <p:par>
                                <p:cTn id="63" presetID="14" presetClass="entr" presetSubtype="10" fill="hold" grpId="0" nodeType="after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65" dur="500"/>
                                        <p:tgtEl>
                                          <p:spTgt spid="6">
                                            <p:txEl>
                                              <p:pRg st="0" end="0"/>
                                            </p:txEl>
                                          </p:spTgt>
                                        </p:tgtEl>
                                      </p:cBhvr>
                                    </p:animEffect>
                                  </p:childTnLst>
                                </p:cTn>
                              </p:par>
                            </p:childTnLst>
                          </p:cTn>
                        </p:par>
                        <p:par>
                          <p:cTn id="66" fill="hold">
                            <p:stCondLst>
                              <p:cond delay="9000"/>
                            </p:stCondLst>
                            <p:childTnLst>
                              <p:par>
                                <p:cTn id="67" presetID="14" presetClass="entr" presetSubtype="10" fill="hold" grpId="0" nodeType="afterEffect">
                                  <p:stCondLst>
                                    <p:cond delay="0"/>
                                  </p:stCondLst>
                                  <p:childTnLst>
                                    <p:set>
                                      <p:cBhvr>
                                        <p:cTn id="68"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25" grpId="0" build="p"/>
      <p:bldP spid="33" grpId="0"/>
      <p:bldP spid="34" grpId="0"/>
      <p:bldP spid="35" grpId="0"/>
      <p:bldP spid="36"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48"/>
          <p:cNvSpPr>
            <a:spLocks noGrp="1"/>
          </p:cNvSpPr>
          <p:nvPr>
            <p:ph type="title"/>
          </p:nvPr>
        </p:nvSpPr>
        <p:spPr/>
        <p:txBody>
          <a:bodyPr/>
          <a:lstStyle/>
          <a:p>
            <a:r>
              <a:rPr lang="en-US" dirty="0"/>
              <a:t>DO YOU LIKE </a:t>
            </a:r>
            <a:r>
              <a:rPr lang="en-US" dirty="0">
                <a:solidFill>
                  <a:schemeClr val="accent1"/>
                </a:solidFill>
              </a:rPr>
              <a:t>COFFEE</a:t>
            </a:r>
            <a:r>
              <a:rPr lang="en-US" dirty="0"/>
              <a:t>?</a:t>
            </a:r>
          </a:p>
        </p:txBody>
      </p:sp>
      <p:sp>
        <p:nvSpPr>
          <p:cNvPr id="2" name="スライド番号プレースホルダー 1"/>
          <p:cNvSpPr>
            <a:spLocks noGrp="1"/>
          </p:cNvSpPr>
          <p:nvPr>
            <p:ph type="sldNum" sz="quarter" idx="12"/>
          </p:nvPr>
        </p:nvSpPr>
        <p:spPr/>
        <p:txBody>
          <a:bodyPr/>
          <a:lstStyle/>
          <a:p>
            <a:r>
              <a:rPr lang="en-US"/>
              <a:t>SLIDE </a:t>
            </a:r>
            <a:fld id="{D97FAD88-CD89-445B-80D2-D1F46C853675}" type="slidenum">
              <a:rPr lang="en-US" smtClean="0"/>
              <a:pPr/>
              <a:t>29</a:t>
            </a:fld>
            <a:endParaRPr lang="en-US" dirty="0"/>
          </a:p>
        </p:txBody>
      </p:sp>
      <p:sp>
        <p:nvSpPr>
          <p:cNvPr id="50" name="サブタイトル 49"/>
          <p:cNvSpPr>
            <a:spLocks noGrp="1"/>
          </p:cNvSpPr>
          <p:nvPr>
            <p:ph type="subTitle" idx="1"/>
          </p:nvPr>
        </p:nvSpPr>
        <p:spPr/>
        <p:txBody>
          <a:bodyPr/>
          <a:lstStyle/>
          <a:p>
            <a:r>
              <a:rPr lang="en-US" dirty="0"/>
              <a:t>Lorem ipsum dolor sit amet, alii aliquip ei vel</a:t>
            </a:r>
          </a:p>
          <a:p>
            <a:endParaRPr lang="en-US" dirty="0"/>
          </a:p>
        </p:txBody>
      </p:sp>
      <p:sp>
        <p:nvSpPr>
          <p:cNvPr id="3" name="フッター プレースホルダー 2"/>
          <p:cNvSpPr>
            <a:spLocks noGrp="1"/>
          </p:cNvSpPr>
          <p:nvPr>
            <p:ph type="ftr" sz="quarter" idx="11"/>
          </p:nvPr>
        </p:nvSpPr>
        <p:spPr/>
        <p:txBody>
          <a:bodyPr/>
          <a:lstStyle/>
          <a:p>
            <a:r>
              <a:rPr lang="en-US"/>
              <a:t>The Power of PowerPoint</a:t>
            </a:r>
            <a:endParaRPr lang="en-US" dirty="0"/>
          </a:p>
        </p:txBody>
      </p:sp>
      <p:sp>
        <p:nvSpPr>
          <p:cNvPr id="25" name="テキスト プレースホルダー 24"/>
          <p:cNvSpPr>
            <a:spLocks noGrp="1"/>
          </p:cNvSpPr>
          <p:nvPr>
            <p:ph type="body" sz="quarter" idx="21"/>
          </p:nvPr>
        </p:nvSpPr>
        <p:spPr/>
        <p:txBody>
          <a:bodyPr>
            <a:normAutofit/>
          </a:bodyPr>
          <a:lstStyle/>
          <a:p>
            <a:r>
              <a:rPr lang="en-US" dirty="0">
                <a:latin typeface="Aleo-Bold" pitchFamily="34" charset="0"/>
              </a:rPr>
              <a:t>Lorem ipsum </a:t>
            </a:r>
            <a:r>
              <a:rPr lang="en-US" dirty="0"/>
              <a:t>dolor sit amet, alii aliquip ei vel, nam atqui inimicus eu, homero ceteros duo te.</a:t>
            </a:r>
          </a:p>
        </p:txBody>
      </p:sp>
      <p:sp>
        <p:nvSpPr>
          <p:cNvPr id="43" name="テキスト プレースホルダー 24"/>
          <p:cNvSpPr>
            <a:spLocks noGrp="1"/>
          </p:cNvSpPr>
          <p:nvPr>
            <p:ph type="body" sz="quarter" idx="22"/>
          </p:nvPr>
        </p:nvSpPr>
        <p:spPr/>
        <p:txBody>
          <a:bodyPr>
            <a:normAutofit/>
          </a:bodyPr>
          <a:lstStyle/>
          <a:p>
            <a:r>
              <a:rPr lang="en-US" dirty="0"/>
              <a:t>Ne vim facer perfecto indoctum, et homero pertinacia nec. </a:t>
            </a:r>
            <a:r>
              <a:rPr lang="en-US" dirty="0">
                <a:solidFill>
                  <a:schemeClr val="accent2"/>
                </a:solidFill>
                <a:latin typeface="Aleo-Bold" pitchFamily="34" charset="0"/>
              </a:rPr>
              <a:t>At per sonet </a:t>
            </a:r>
            <a:r>
              <a:rPr lang="en-US" dirty="0"/>
              <a:t>molestiae, mundi singulis ad eam, vis modo timeam in. </a:t>
            </a:r>
          </a:p>
        </p:txBody>
      </p:sp>
      <p:sp>
        <p:nvSpPr>
          <p:cNvPr id="47" name="テキスト プレースホルダー 24"/>
          <p:cNvSpPr>
            <a:spLocks noGrp="1"/>
          </p:cNvSpPr>
          <p:nvPr>
            <p:ph type="body" sz="quarter" idx="23"/>
          </p:nvPr>
        </p:nvSpPr>
        <p:spPr/>
        <p:txBody>
          <a:bodyPr>
            <a:normAutofit/>
          </a:bodyPr>
          <a:lstStyle/>
          <a:p>
            <a:r>
              <a:rPr lang="en-US" dirty="0">
                <a:latin typeface="Aleo-Bold" pitchFamily="34" charset="0"/>
              </a:rPr>
              <a:t>Lorem ipsum </a:t>
            </a:r>
            <a:r>
              <a:rPr lang="en-US" dirty="0"/>
              <a:t>dolor sit amet, alii aliquip ei vel, nam atqui inimicus eu, homero ceteros duo te.</a:t>
            </a:r>
          </a:p>
        </p:txBody>
      </p:sp>
      <p:sp>
        <p:nvSpPr>
          <p:cNvPr id="37" name="テキスト プレースホルダー 25"/>
          <p:cNvSpPr>
            <a:spLocks noGrp="1"/>
          </p:cNvSpPr>
          <p:nvPr>
            <p:ph type="body" sz="quarter" idx="24"/>
          </p:nvPr>
        </p:nvSpPr>
        <p:spPr/>
        <p:txBody>
          <a:bodyPr/>
          <a:lstStyle/>
          <a:p>
            <a:r>
              <a:rPr lang="en-US" dirty="0"/>
              <a:t>Minim sonet pertinax mel ad, vix in movet vocibus posidonium. </a:t>
            </a:r>
            <a:r>
              <a:rPr lang="en-US" dirty="0">
                <a:solidFill>
                  <a:schemeClr val="accent4"/>
                </a:solidFill>
                <a:latin typeface="Aleo-Bold" pitchFamily="34" charset="0"/>
              </a:rPr>
              <a:t>Mei te omittam offendit</a:t>
            </a:r>
            <a:r>
              <a:rPr lang="en-US" dirty="0"/>
              <a:t>, est ullum prodesset ea. Falli mazim lobortis ei sea.</a:t>
            </a:r>
          </a:p>
        </p:txBody>
      </p:sp>
      <p:graphicFrame>
        <p:nvGraphicFramePr>
          <p:cNvPr id="38" name="グラフ プレースホルダー 21"/>
          <p:cNvGraphicFramePr>
            <a:graphicFrameLocks noGrp="1"/>
          </p:cNvGraphicFramePr>
          <p:nvPr>
            <p:ph type="chart" sz="quarter" idx="25"/>
            <p:extLst>
              <p:ext uri="{D42A27DB-BD31-4B8C-83A1-F6EECF244321}">
                <p14:modId xmlns:p14="http://schemas.microsoft.com/office/powerpoint/2010/main" val="2784302"/>
              </p:ext>
            </p:extLst>
          </p:nvPr>
        </p:nvGraphicFramePr>
        <p:xfrm>
          <a:off x="1509713" y="2906713"/>
          <a:ext cx="3463925" cy="3460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6" name="グラフ プレースホルダー 21"/>
          <p:cNvGraphicFramePr>
            <a:graphicFrameLocks noGrp="1"/>
          </p:cNvGraphicFramePr>
          <p:nvPr>
            <p:ph type="chart" sz="quarter" idx="26"/>
            <p:extLst>
              <p:ext uri="{D42A27DB-BD31-4B8C-83A1-F6EECF244321}">
                <p14:modId xmlns:p14="http://schemas.microsoft.com/office/powerpoint/2010/main" val="1366787413"/>
              </p:ext>
            </p:extLst>
          </p:nvPr>
        </p:nvGraphicFramePr>
        <p:xfrm>
          <a:off x="5302250" y="2905125"/>
          <a:ext cx="3463925" cy="3462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グラフ プレースホルダー 21"/>
          <p:cNvGraphicFramePr>
            <a:graphicFrameLocks noGrp="1"/>
          </p:cNvGraphicFramePr>
          <p:nvPr>
            <p:ph type="chart" sz="quarter" idx="27"/>
            <p:extLst>
              <p:ext uri="{D42A27DB-BD31-4B8C-83A1-F6EECF244321}">
                <p14:modId xmlns:p14="http://schemas.microsoft.com/office/powerpoint/2010/main" val="4109952344"/>
              </p:ext>
            </p:extLst>
          </p:nvPr>
        </p:nvGraphicFramePr>
        <p:xfrm>
          <a:off x="9129713" y="2905125"/>
          <a:ext cx="3463925" cy="3462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グラフ プレースホルダー 21"/>
          <p:cNvGraphicFramePr>
            <a:graphicFrameLocks noGrp="1"/>
          </p:cNvGraphicFramePr>
          <p:nvPr>
            <p:ph type="chart" sz="quarter" idx="28"/>
            <p:extLst>
              <p:ext uri="{D42A27DB-BD31-4B8C-83A1-F6EECF244321}">
                <p14:modId xmlns:p14="http://schemas.microsoft.com/office/powerpoint/2010/main" val="1608489043"/>
              </p:ext>
            </p:extLst>
          </p:nvPr>
        </p:nvGraphicFramePr>
        <p:xfrm>
          <a:off x="12952413" y="2900363"/>
          <a:ext cx="3463925" cy="3460750"/>
        </p:xfrm>
        <a:graphic>
          <a:graphicData uri="http://schemas.openxmlformats.org/drawingml/2006/chart">
            <c:chart xmlns:c="http://schemas.openxmlformats.org/drawingml/2006/chart" xmlns:r="http://schemas.openxmlformats.org/officeDocument/2006/relationships" r:id="rId6"/>
          </a:graphicData>
        </a:graphic>
      </p:graphicFrame>
      <p:sp>
        <p:nvSpPr>
          <p:cNvPr id="39" name="テキスト プレースホルダー 24"/>
          <p:cNvSpPr>
            <a:spLocks noGrp="1"/>
          </p:cNvSpPr>
          <p:nvPr>
            <p:ph type="body" sz="quarter" idx="15"/>
          </p:nvPr>
        </p:nvSpPr>
        <p:spPr/>
        <p:txBody>
          <a:bodyPr>
            <a:normAutofit lnSpcReduction="10000"/>
          </a:bodyPr>
          <a:lstStyle/>
          <a:p>
            <a:r>
              <a:rPr lang="en-US" dirty="0"/>
              <a:t>Los Angeles</a:t>
            </a:r>
          </a:p>
        </p:txBody>
      </p:sp>
      <p:sp>
        <p:nvSpPr>
          <p:cNvPr id="41" name="テキスト プレースホルダー 25"/>
          <p:cNvSpPr>
            <a:spLocks noGrp="1"/>
          </p:cNvSpPr>
          <p:nvPr>
            <p:ph type="body" sz="quarter" idx="29"/>
          </p:nvPr>
        </p:nvSpPr>
        <p:spPr/>
        <p:txBody>
          <a:bodyPr>
            <a:normAutofit lnSpcReduction="10000"/>
          </a:bodyPr>
          <a:lstStyle/>
          <a:p>
            <a:r>
              <a:rPr lang="en-US" dirty="0"/>
              <a:t>Moscow</a:t>
            </a:r>
          </a:p>
        </p:txBody>
      </p:sp>
      <p:sp>
        <p:nvSpPr>
          <p:cNvPr id="26" name="テキスト プレースホルダー 25"/>
          <p:cNvSpPr>
            <a:spLocks noGrp="1"/>
          </p:cNvSpPr>
          <p:nvPr>
            <p:ph type="body" sz="quarter" idx="30"/>
          </p:nvPr>
        </p:nvSpPr>
        <p:spPr/>
        <p:txBody>
          <a:bodyPr>
            <a:normAutofit lnSpcReduction="10000"/>
          </a:bodyPr>
          <a:lstStyle/>
          <a:p>
            <a:r>
              <a:rPr lang="en-US" dirty="0"/>
              <a:t>Sidney</a:t>
            </a:r>
          </a:p>
        </p:txBody>
      </p:sp>
      <p:sp>
        <p:nvSpPr>
          <p:cNvPr id="45" name="テキスト プレースホルダー 25"/>
          <p:cNvSpPr>
            <a:spLocks noGrp="1"/>
          </p:cNvSpPr>
          <p:nvPr>
            <p:ph type="body" sz="quarter" idx="31"/>
          </p:nvPr>
        </p:nvSpPr>
        <p:spPr/>
        <p:txBody>
          <a:bodyPr>
            <a:normAutofit lnSpcReduction="10000"/>
          </a:bodyPr>
          <a:lstStyle/>
          <a:p>
            <a:r>
              <a:rPr lang="en-US" dirty="0"/>
              <a:t>Tokyo</a:t>
            </a:r>
          </a:p>
        </p:txBody>
      </p:sp>
      <p:sp>
        <p:nvSpPr>
          <p:cNvPr id="36" name="テキスト ボックス 35"/>
          <p:cNvSpPr txBox="1"/>
          <p:nvPr/>
        </p:nvSpPr>
        <p:spPr>
          <a:xfrm>
            <a:off x="2518470" y="4240495"/>
            <a:ext cx="1390892" cy="830997"/>
          </a:xfrm>
          <a:prstGeom prst="rect">
            <a:avLst/>
          </a:prstGeom>
          <a:noFill/>
        </p:spPr>
        <p:txBody>
          <a:bodyPr wrap="square" rtlCol="0">
            <a:spAutoFit/>
          </a:bodyPr>
          <a:lstStyle/>
          <a:p>
            <a:r>
              <a:rPr lang="en-US" sz="4800" dirty="0"/>
              <a:t>90%</a:t>
            </a:r>
          </a:p>
        </p:txBody>
      </p:sp>
      <p:sp>
        <p:nvSpPr>
          <p:cNvPr id="40" name="テキスト ボックス 39"/>
          <p:cNvSpPr txBox="1"/>
          <p:nvPr/>
        </p:nvSpPr>
        <p:spPr>
          <a:xfrm>
            <a:off x="6406902" y="4240494"/>
            <a:ext cx="1390892" cy="830997"/>
          </a:xfrm>
          <a:prstGeom prst="rect">
            <a:avLst/>
          </a:prstGeom>
          <a:noFill/>
        </p:spPr>
        <p:txBody>
          <a:bodyPr wrap="square" rtlCol="0">
            <a:spAutoFit/>
          </a:bodyPr>
          <a:lstStyle/>
          <a:p>
            <a:r>
              <a:rPr lang="en-US" sz="4800" dirty="0"/>
              <a:t>82%</a:t>
            </a:r>
          </a:p>
        </p:txBody>
      </p:sp>
      <p:sp>
        <p:nvSpPr>
          <p:cNvPr id="44" name="テキスト ボックス 43"/>
          <p:cNvSpPr txBox="1"/>
          <p:nvPr/>
        </p:nvSpPr>
        <p:spPr>
          <a:xfrm>
            <a:off x="10129223" y="4240493"/>
            <a:ext cx="1390892" cy="830997"/>
          </a:xfrm>
          <a:prstGeom prst="rect">
            <a:avLst/>
          </a:prstGeom>
          <a:noFill/>
        </p:spPr>
        <p:txBody>
          <a:bodyPr wrap="square" rtlCol="0">
            <a:spAutoFit/>
          </a:bodyPr>
          <a:lstStyle/>
          <a:p>
            <a:r>
              <a:rPr lang="en-US" sz="4800" dirty="0"/>
              <a:t>96%</a:t>
            </a:r>
          </a:p>
        </p:txBody>
      </p:sp>
      <p:sp>
        <p:nvSpPr>
          <p:cNvPr id="48" name="テキスト ボックス 47"/>
          <p:cNvSpPr txBox="1"/>
          <p:nvPr/>
        </p:nvSpPr>
        <p:spPr>
          <a:xfrm>
            <a:off x="13967742" y="4240495"/>
            <a:ext cx="1390892" cy="830997"/>
          </a:xfrm>
          <a:prstGeom prst="rect">
            <a:avLst/>
          </a:prstGeom>
          <a:noFill/>
        </p:spPr>
        <p:txBody>
          <a:bodyPr wrap="square" rtlCol="0">
            <a:spAutoFit/>
          </a:bodyPr>
          <a:lstStyle/>
          <a:p>
            <a:r>
              <a:rPr lang="en-US" sz="4800" dirty="0"/>
              <a:t>78%</a:t>
            </a:r>
          </a:p>
        </p:txBody>
      </p:sp>
    </p:spTree>
    <p:extLst>
      <p:ext uri="{BB962C8B-B14F-4D97-AF65-F5344CB8AC3E}">
        <p14:creationId xmlns:p14="http://schemas.microsoft.com/office/powerpoint/2010/main" val="1100815892"/>
      </p:ext>
    </p:extLst>
  </p:cSld>
  <p:clrMapOvr>
    <a:masterClrMapping/>
  </p:clrMapOvr>
  <mc:AlternateContent xmlns:mc="http://schemas.openxmlformats.org/markup-compatibility/2006" xmlns:p14="http://schemas.microsoft.com/office/powerpoint/2010/main">
    <mc:Choice Requires="p14">
      <p:transition spd="slow" p14:dur="1600" advTm="6237">
        <p14:conveyor dir="l"/>
      </p:transition>
    </mc:Choice>
    <mc:Fallback xmlns="">
      <p:transition spd="slow" advTm="62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ppt_x"/>
                                          </p:val>
                                        </p:tav>
                                        <p:tav tm="100000">
                                          <p:val>
                                            <p:strVal val="#ppt_x"/>
                                          </p:val>
                                        </p:tav>
                                      </p:tavLst>
                                    </p:anim>
                                    <p:anim calcmode="lin" valueType="num">
                                      <p:cBhvr additive="base">
                                        <p:cTn id="21" dur="500" fill="hold"/>
                                        <p:tgtEl>
                                          <p:spTgt spid="3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9">
                                            <p:bg/>
                                          </p:spTgt>
                                        </p:tgtEl>
                                        <p:attrNameLst>
                                          <p:attrName>style.visibility</p:attrName>
                                        </p:attrNameLst>
                                      </p:cBhvr>
                                      <p:to>
                                        <p:strVal val="visible"/>
                                      </p:to>
                                    </p:set>
                                    <p:anim calcmode="lin" valueType="num">
                                      <p:cBhvr additive="base">
                                        <p:cTn id="24" dur="500" fill="hold"/>
                                        <p:tgtEl>
                                          <p:spTgt spid="39">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39">
                                            <p:bg/>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 calcmode="lin" valueType="num">
                                      <p:cBhvr additive="base">
                                        <p:cTn id="28"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 calcmode="lin" valueType="num">
                                      <p:cBhvr additive="base">
                                        <p:cTn id="3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bg/>
                                          </p:spTgt>
                                        </p:tgtEl>
                                        <p:attrNameLst>
                                          <p:attrName>style.visibility</p:attrName>
                                        </p:attrNameLst>
                                      </p:cBhvr>
                                      <p:to>
                                        <p:strVal val="visible"/>
                                      </p:to>
                                    </p:set>
                                    <p:anim calcmode="lin" valueType="num">
                                      <p:cBhvr additive="base">
                                        <p:cTn id="41" dur="500" fill="hold"/>
                                        <p:tgtEl>
                                          <p:spTgt spid="41">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41">
                                            <p:bg/>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
                                            <p:txEl>
                                              <p:pRg st="0" end="0"/>
                                            </p:txEl>
                                          </p:spTgt>
                                        </p:tgtEl>
                                        <p:attrNameLst>
                                          <p:attrName>style.visibility</p:attrName>
                                        </p:attrNameLst>
                                      </p:cBhvr>
                                      <p:to>
                                        <p:strVal val="visible"/>
                                      </p:to>
                                    </p:set>
                                    <p:anim calcmode="lin" valueType="num">
                                      <p:cBhvr additive="base">
                                        <p:cTn id="4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
                                            <p:txEl>
                                              <p:pRg st="0" end="0"/>
                                            </p:txEl>
                                          </p:spTgt>
                                        </p:tgtEl>
                                        <p:attrNameLst>
                                          <p:attrName>style.visibility</p:attrName>
                                        </p:attrNameLst>
                                      </p:cBhvr>
                                      <p:to>
                                        <p:strVal val="visible"/>
                                      </p:to>
                                    </p:set>
                                    <p:anim calcmode="lin" valueType="num">
                                      <p:cBhvr additive="base">
                                        <p:cTn id="49"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000"/>
                            </p:stCondLst>
                            <p:childTnLst>
                              <p:par>
                                <p:cTn id="52" presetID="2" presetClass="entr" presetSubtype="4"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ppt_x"/>
                                          </p:val>
                                        </p:tav>
                                        <p:tav tm="100000">
                                          <p:val>
                                            <p:strVal val="#ppt_x"/>
                                          </p:val>
                                        </p:tav>
                                      </p:tavLst>
                                    </p:anim>
                                    <p:anim calcmode="lin" valueType="num">
                                      <p:cBhvr additive="base">
                                        <p:cTn id="55" dur="500" fill="hold"/>
                                        <p:tgtEl>
                                          <p:spTgt spid="4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7">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6">
                                            <p:bg/>
                                          </p:spTgt>
                                        </p:tgtEl>
                                        <p:attrNameLst>
                                          <p:attrName>style.visibility</p:attrName>
                                        </p:attrNameLst>
                                      </p:cBhvr>
                                      <p:to>
                                        <p:strVal val="visible"/>
                                      </p:to>
                                    </p:set>
                                    <p:anim calcmode="lin" valueType="num">
                                      <p:cBhvr additive="base">
                                        <p:cTn id="62"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63" dur="500" fill="hold"/>
                                        <p:tgtEl>
                                          <p:spTgt spid="26">
                                            <p:bg/>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xEl>
                                              <p:pRg st="0" end="0"/>
                                            </p:txEl>
                                          </p:spTgt>
                                        </p:tgtEl>
                                        <p:attrNameLst>
                                          <p:attrName>style.visibility</p:attrName>
                                        </p:attrNameLst>
                                      </p:cBhvr>
                                      <p:to>
                                        <p:strVal val="visible"/>
                                      </p:to>
                                    </p:set>
                                    <p:anim calcmode="lin" valueType="num">
                                      <p:cBhvr additive="base">
                                        <p:cTn id="6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3500"/>
                            </p:stCondLst>
                            <p:childTnLst>
                              <p:par>
                                <p:cTn id="69" presetID="2" presetClass="entr" presetSubtype="4"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5">
                                            <p:bg/>
                                          </p:spTgt>
                                        </p:tgtEl>
                                        <p:attrNameLst>
                                          <p:attrName>style.visibility</p:attrName>
                                        </p:attrNameLst>
                                      </p:cBhvr>
                                      <p:to>
                                        <p:strVal val="visible"/>
                                      </p:to>
                                    </p:set>
                                    <p:anim calcmode="lin" valueType="num">
                                      <p:cBhvr additive="base">
                                        <p:cTn id="75" dur="500" fill="hold"/>
                                        <p:tgtEl>
                                          <p:spTgt spid="45">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45">
                                            <p:bg/>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5">
                                            <p:txEl>
                                              <p:pRg st="0" end="0"/>
                                            </p:txEl>
                                          </p:spTgt>
                                        </p:tgtEl>
                                        <p:attrNameLst>
                                          <p:attrName>style.visibility</p:attrName>
                                        </p:attrNameLst>
                                      </p:cBhvr>
                                      <p:to>
                                        <p:strVal val="visible"/>
                                      </p:to>
                                    </p:set>
                                    <p:anim calcmode="lin" valueType="num">
                                      <p:cBhvr additive="base">
                                        <p:cTn id="79"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7">
                                            <p:txEl>
                                              <p:pRg st="0" end="0"/>
                                            </p:txEl>
                                          </p:spTgt>
                                        </p:tgtEl>
                                        <p:attrNameLst>
                                          <p:attrName>style.visibility</p:attrName>
                                        </p:attrNameLst>
                                      </p:cBhvr>
                                      <p:to>
                                        <p:strVal val="visible"/>
                                      </p:to>
                                    </p:set>
                                    <p:anim calcmode="lin" valueType="num">
                                      <p:cBhvr additive="base">
                                        <p:cTn id="8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43" grpId="0" build="p"/>
      <p:bldP spid="47" grpId="0" build="p"/>
      <p:bldP spid="37" grpId="0" build="p"/>
      <p:bldGraphic spid="38" grpId="0">
        <p:bldAsOne/>
      </p:bldGraphic>
      <p:bldGraphic spid="46" grpId="0">
        <p:bldAsOne/>
      </p:bldGraphic>
      <p:bldGraphic spid="22" grpId="0">
        <p:bldAsOne/>
      </p:bldGraphic>
      <p:bldGraphic spid="42" grpId="0">
        <p:bldAsOne/>
      </p:bldGraphic>
      <p:bldP spid="39" grpId="0" build="p" animBg="1"/>
      <p:bldP spid="41" grpId="0" build="p" animBg="1"/>
      <p:bldP spid="26" grpId="0" build="p" animBg="1"/>
      <p:bldP spid="45" grpId="0" build="p" animBg="1"/>
      <p:bldP spid="36" grpId="0"/>
      <p:bldP spid="40" grpId="0"/>
      <p:bldP spid="44"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dirty="0"/>
              <a:t>I. Introduction</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a:t>
            </a:fld>
            <a:endParaRPr lang="en-US" dirty="0"/>
          </a:p>
        </p:txBody>
      </p:sp>
      <p:sp>
        <p:nvSpPr>
          <p:cNvPr id="11" name="サブタイトル 10"/>
          <p:cNvSpPr>
            <a:spLocks noGrp="1"/>
          </p:cNvSpPr>
          <p:nvPr>
            <p:ph type="subTitle" idx="1"/>
          </p:nvPr>
        </p:nvSpPr>
        <p:spPr/>
        <p:txBody>
          <a:bodyPr/>
          <a:lstStyle/>
          <a:p>
            <a:r>
              <a:rPr lang="en-US" dirty="0"/>
              <a:t>a. </a:t>
            </a:r>
            <a:r>
              <a:rPr lang="en-US" dirty="0" err="1"/>
              <a:t>Présentation</a:t>
            </a:r>
            <a:r>
              <a:rPr lang="en-US" dirty="0"/>
              <a:t> de </a:t>
            </a:r>
            <a:r>
              <a:rPr lang="en-US" dirty="0" err="1"/>
              <a:t>l’équipe</a:t>
            </a:r>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13" name="テキスト プレースホルダー 12"/>
          <p:cNvSpPr>
            <a:spLocks noGrp="1"/>
          </p:cNvSpPr>
          <p:nvPr>
            <p:ph type="body" sz="quarter" idx="14"/>
          </p:nvPr>
        </p:nvSpPr>
        <p:spPr>
          <a:xfrm rot="21288877">
            <a:off x="1141465" y="6293845"/>
            <a:ext cx="4354395" cy="607972"/>
          </a:xfrm>
        </p:spPr>
        <p:txBody>
          <a:bodyPr/>
          <a:lstStyle/>
          <a:p>
            <a:pPr lvl="0" indent="-177800">
              <a:spcBef>
                <a:spcPts val="0"/>
              </a:spcBef>
              <a:buClr>
                <a:srgbClr val="D8D8D8"/>
              </a:buClr>
              <a:buSzPts val="2800"/>
            </a:pPr>
            <a:r>
              <a:rPr lang="en-US" dirty="0"/>
              <a:t>AGUIRRE Max</a:t>
            </a:r>
          </a:p>
        </p:txBody>
      </p:sp>
      <p:sp>
        <p:nvSpPr>
          <p:cNvPr id="15" name="テキスト プレースホルダー 14"/>
          <p:cNvSpPr>
            <a:spLocks noGrp="1"/>
          </p:cNvSpPr>
          <p:nvPr>
            <p:ph type="body" sz="quarter" idx="16"/>
          </p:nvPr>
        </p:nvSpPr>
        <p:spPr>
          <a:xfrm rot="21288877">
            <a:off x="6966009" y="6553164"/>
            <a:ext cx="4354395" cy="607972"/>
          </a:xfrm>
        </p:spPr>
        <p:txBody>
          <a:bodyPr/>
          <a:lstStyle/>
          <a:p>
            <a:pPr lvl="0" indent="-177800">
              <a:spcBef>
                <a:spcPts val="0"/>
              </a:spcBef>
              <a:buClr>
                <a:srgbClr val="D8D8D8"/>
              </a:buClr>
              <a:buSzPts val="2800"/>
            </a:pPr>
            <a:r>
              <a:rPr lang="en-US" dirty="0"/>
              <a:t>IZABELLE François</a:t>
            </a:r>
          </a:p>
        </p:txBody>
      </p:sp>
      <p:sp>
        <p:nvSpPr>
          <p:cNvPr id="17" name="テキスト プレースホルダー 16"/>
          <p:cNvSpPr>
            <a:spLocks noGrp="1"/>
          </p:cNvSpPr>
          <p:nvPr>
            <p:ph type="body" sz="quarter" idx="18"/>
          </p:nvPr>
        </p:nvSpPr>
        <p:spPr>
          <a:xfrm rot="21288877">
            <a:off x="12710901" y="5956338"/>
            <a:ext cx="4354395" cy="607972"/>
          </a:xfrm>
        </p:spPr>
        <p:txBody>
          <a:bodyPr/>
          <a:lstStyle/>
          <a:p>
            <a:r>
              <a:rPr lang="en-US" dirty="0"/>
              <a:t>GUILPAIN Léo</a:t>
            </a:r>
          </a:p>
        </p:txBody>
      </p:sp>
      <p:sp>
        <p:nvSpPr>
          <p:cNvPr id="20" name="テキスト プレースホルダー 19"/>
          <p:cNvSpPr>
            <a:spLocks noGrp="1"/>
          </p:cNvSpPr>
          <p:nvPr>
            <p:ph type="body" sz="quarter" idx="21"/>
          </p:nvPr>
        </p:nvSpPr>
        <p:spPr>
          <a:xfrm>
            <a:off x="1613603" y="7306829"/>
            <a:ext cx="3900821" cy="2165875"/>
          </a:xfrm>
        </p:spPr>
        <p:txBody>
          <a:bodyPr>
            <a:normAutofit/>
          </a:bodyPr>
          <a:lstStyle/>
          <a:p>
            <a:pPr lvl="0">
              <a:spcBef>
                <a:spcPts val="0"/>
              </a:spcBef>
            </a:pPr>
            <a:r>
              <a:rPr lang="fr-FR" sz="2800" dirty="0"/>
              <a:t>Manager de l’équipe</a:t>
            </a:r>
          </a:p>
          <a:p>
            <a:pPr lvl="0">
              <a:spcBef>
                <a:spcPts val="0"/>
              </a:spcBef>
            </a:pPr>
            <a:endParaRPr lang="fr-FR" sz="2800" dirty="0"/>
          </a:p>
          <a:p>
            <a:pPr lvl="0">
              <a:spcBef>
                <a:spcPts val="0"/>
              </a:spcBef>
            </a:pPr>
            <a:r>
              <a:rPr lang="fr-FR" sz="2800" dirty="0"/>
              <a:t>Responsable des parties Transmission et Serveur</a:t>
            </a:r>
          </a:p>
        </p:txBody>
      </p:sp>
      <p:sp>
        <p:nvSpPr>
          <p:cNvPr id="21" name="テキスト プレースホルダー 20"/>
          <p:cNvSpPr>
            <a:spLocks noGrp="1"/>
          </p:cNvSpPr>
          <p:nvPr>
            <p:ph type="body" sz="quarter" idx="22"/>
          </p:nvPr>
        </p:nvSpPr>
        <p:spPr>
          <a:xfrm>
            <a:off x="7337966" y="7471601"/>
            <a:ext cx="3456384" cy="2165874"/>
          </a:xfrm>
        </p:spPr>
        <p:txBody>
          <a:bodyPr>
            <a:normAutofit/>
          </a:bodyPr>
          <a:lstStyle/>
          <a:p>
            <a:pPr lvl="0">
              <a:spcBef>
                <a:spcPts val="0"/>
              </a:spcBef>
            </a:pPr>
            <a:r>
              <a:rPr lang="en-US" sz="2800" dirty="0" err="1"/>
              <a:t>Responsable</a:t>
            </a:r>
            <a:r>
              <a:rPr lang="en-US" sz="2800" dirty="0"/>
              <a:t> des parties  </a:t>
            </a:r>
            <a:r>
              <a:rPr lang="en-US" sz="2800" dirty="0" err="1"/>
              <a:t>Réseau</a:t>
            </a:r>
            <a:r>
              <a:rPr lang="en-US" sz="2800" dirty="0"/>
              <a:t> et Application</a:t>
            </a:r>
          </a:p>
        </p:txBody>
      </p:sp>
      <p:sp>
        <p:nvSpPr>
          <p:cNvPr id="22" name="テキスト プレースホルダー 21"/>
          <p:cNvSpPr>
            <a:spLocks noGrp="1"/>
          </p:cNvSpPr>
          <p:nvPr>
            <p:ph type="body" sz="quarter" idx="23"/>
          </p:nvPr>
        </p:nvSpPr>
        <p:spPr>
          <a:xfrm>
            <a:off x="13159907" y="6857150"/>
            <a:ext cx="3456384" cy="2615554"/>
          </a:xfrm>
        </p:spPr>
        <p:txBody>
          <a:bodyPr>
            <a:noAutofit/>
          </a:bodyPr>
          <a:lstStyle/>
          <a:p>
            <a:pPr lvl="0">
              <a:spcBef>
                <a:spcPts val="0"/>
              </a:spcBef>
            </a:pPr>
            <a:r>
              <a:rPr lang="en-US" sz="2800" dirty="0" err="1"/>
              <a:t>Responsable</a:t>
            </a:r>
            <a:r>
              <a:rPr lang="en-US" sz="2800" dirty="0"/>
              <a:t> des parties </a:t>
            </a:r>
            <a:r>
              <a:rPr lang="en-US" sz="2800" dirty="0" err="1"/>
              <a:t>Électronique</a:t>
            </a:r>
            <a:r>
              <a:rPr lang="en-US" sz="2800" dirty="0"/>
              <a:t> et </a:t>
            </a:r>
            <a:r>
              <a:rPr lang="en-US" sz="2800" dirty="0" err="1"/>
              <a:t>Traitement</a:t>
            </a:r>
            <a:r>
              <a:rPr lang="en-US" sz="2800" dirty="0"/>
              <a:t> du </a:t>
            </a:r>
            <a:r>
              <a:rPr lang="en-US" sz="2800" dirty="0" err="1"/>
              <a:t>langages</a:t>
            </a:r>
            <a:endParaRPr lang="en-US" sz="2800" dirty="0"/>
          </a:p>
        </p:txBody>
      </p:sp>
      <p:sp>
        <p:nvSpPr>
          <p:cNvPr id="2" name="図プレースホルダー 1"/>
          <p:cNvSpPr>
            <a:spLocks noGrp="1"/>
          </p:cNvSpPr>
          <p:nvPr>
            <p:ph type="pic" sz="quarter" idx="13"/>
          </p:nvPr>
        </p:nvSpPr>
        <p:spPr>
          <a:xfrm>
            <a:off x="1752118" y="3025803"/>
            <a:ext cx="3374388" cy="3374388"/>
          </a:xfrm>
        </p:spPr>
      </p:sp>
      <p:sp>
        <p:nvSpPr>
          <p:cNvPr id="4" name="図プレースホルダー 3"/>
          <p:cNvSpPr>
            <a:spLocks noGrp="1"/>
          </p:cNvSpPr>
          <p:nvPr>
            <p:ph type="pic" sz="quarter" idx="15"/>
          </p:nvPr>
        </p:nvSpPr>
        <p:spPr>
          <a:xfrm>
            <a:off x="7368456" y="3234456"/>
            <a:ext cx="3374388" cy="3374388"/>
          </a:xfrm>
        </p:spPr>
      </p:sp>
      <p:sp>
        <p:nvSpPr>
          <p:cNvPr id="6" name="図プレースホルダー 5"/>
          <p:cNvSpPr>
            <a:spLocks noGrp="1"/>
          </p:cNvSpPr>
          <p:nvPr>
            <p:ph type="pic" sz="quarter" idx="17"/>
          </p:nvPr>
        </p:nvSpPr>
        <p:spPr>
          <a:xfrm>
            <a:off x="13129397" y="2572287"/>
            <a:ext cx="3374388" cy="3374388"/>
          </a:xfrm>
        </p:spPr>
      </p:sp>
    </p:spTree>
    <p:extLst>
      <p:ext uri="{BB962C8B-B14F-4D97-AF65-F5344CB8AC3E}">
        <p14:creationId xmlns:p14="http://schemas.microsoft.com/office/powerpoint/2010/main" val="28834071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プレースホルダー 22"/>
          <p:cNvSpPr>
            <a:spLocks noGrp="1"/>
          </p:cNvSpPr>
          <p:nvPr>
            <p:ph type="body" sz="quarter" idx="21"/>
          </p:nvPr>
        </p:nvSpPr>
        <p:spPr/>
        <p:txBody>
          <a:bodyPr/>
          <a:lstStyle/>
          <a:p>
            <a:r>
              <a:rPr lang="en-US" dirty="0"/>
              <a:t>“Success is a journey, not a destination.”</a:t>
            </a:r>
          </a:p>
        </p:txBody>
      </p:sp>
      <p:sp>
        <p:nvSpPr>
          <p:cNvPr id="24" name="テキスト プレースホルダー 23"/>
          <p:cNvSpPr>
            <a:spLocks noGrp="1"/>
          </p:cNvSpPr>
          <p:nvPr>
            <p:ph type="body" sz="quarter" idx="24"/>
          </p:nvPr>
        </p:nvSpPr>
        <p:spPr/>
        <p:txBody>
          <a:bodyPr/>
          <a:lstStyle/>
          <a:p>
            <a:r>
              <a:rPr lang="en-US" dirty="0"/>
              <a:t>We keep moving forward.</a:t>
            </a:r>
          </a:p>
        </p:txBody>
      </p:sp>
      <p:sp>
        <p:nvSpPr>
          <p:cNvPr id="19" name="テキスト プレースホルダー 18"/>
          <p:cNvSpPr>
            <a:spLocks noGrp="1"/>
          </p:cNvSpPr>
          <p:nvPr>
            <p:ph type="body" sz="quarter" idx="15"/>
          </p:nvPr>
        </p:nvSpPr>
        <p:spPr/>
        <p:txBody>
          <a:bodyPr>
            <a:normAutofit fontScale="55000" lnSpcReduction="20000"/>
          </a:bodyPr>
          <a:lstStyle/>
          <a:p>
            <a:endParaRPr lang="en-US"/>
          </a:p>
        </p:txBody>
      </p:sp>
      <p:sp>
        <p:nvSpPr>
          <p:cNvPr id="20" name="テキスト プレースホルダー 19"/>
          <p:cNvSpPr>
            <a:spLocks noGrp="1"/>
          </p:cNvSpPr>
          <p:nvPr>
            <p:ph type="body" sz="quarter" idx="17"/>
          </p:nvPr>
        </p:nvSpPr>
        <p:spPr/>
        <p:txBody>
          <a:bodyPr>
            <a:normAutofit fontScale="32500" lnSpcReduction="20000"/>
          </a:bodyPr>
          <a:lstStyle/>
          <a:p>
            <a:endParaRPr lang="en-US"/>
          </a:p>
        </p:txBody>
      </p:sp>
      <p:sp>
        <p:nvSpPr>
          <p:cNvPr id="21" name="テキスト プレースホルダー 20"/>
          <p:cNvSpPr>
            <a:spLocks noGrp="1"/>
          </p:cNvSpPr>
          <p:nvPr>
            <p:ph type="body" sz="quarter" idx="18"/>
          </p:nvPr>
        </p:nvSpPr>
        <p:spPr/>
        <p:txBody>
          <a:bodyPr/>
          <a:lstStyle/>
          <a:p>
            <a:endParaRPr lang="en-US"/>
          </a:p>
        </p:txBody>
      </p:sp>
      <p:sp>
        <p:nvSpPr>
          <p:cNvPr id="22" name="テキスト プレースホルダー 21"/>
          <p:cNvSpPr>
            <a:spLocks noGrp="1"/>
          </p:cNvSpPr>
          <p:nvPr>
            <p:ph type="body" sz="quarter" idx="19"/>
          </p:nvPr>
        </p:nvSpPr>
        <p:spPr/>
        <p:txBody>
          <a:bodyPr>
            <a:normAutofit fontScale="92500" lnSpcReduction="10000"/>
          </a:bodyPr>
          <a:lstStyle/>
          <a:p>
            <a:endParaRPr lang="en-US"/>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3172124743"/>
      </p:ext>
    </p:extLst>
  </p:cSld>
  <p:clrMapOvr>
    <a:masterClrMapping/>
  </p:clrMapOvr>
  <mc:AlternateContent xmlns:mc="http://schemas.openxmlformats.org/markup-compatibility/2006" xmlns:p14="http://schemas.microsoft.com/office/powerpoint/2010/main">
    <mc:Choice Requires="p14">
      <p:transition spd="slow" p14:dur="1200" advTm="4163">
        <p14:flip dir="r"/>
      </p:transition>
    </mc:Choice>
    <mc:Fallback xmlns="">
      <p:transition spd="slow" advTm="4163">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a:t>NEEDS IN THE </a:t>
            </a:r>
            <a:r>
              <a:rPr lang="en-US" dirty="0">
                <a:solidFill>
                  <a:schemeClr val="accent1"/>
                </a:solidFill>
              </a:rPr>
              <a:t>WORLD</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31</a:t>
            </a:fld>
            <a:endParaRPr lang="en-US" dirty="0"/>
          </a:p>
        </p:txBody>
      </p:sp>
      <p:sp>
        <p:nvSpPr>
          <p:cNvPr id="13" name="サブタイトル 12"/>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graphicFrame>
        <p:nvGraphicFramePr>
          <p:cNvPr id="4" name="グラフ プレースホルダー 3"/>
          <p:cNvGraphicFramePr>
            <a:graphicFrameLocks noGrp="1"/>
          </p:cNvGraphicFramePr>
          <p:nvPr>
            <p:ph type="chart" sz="quarter" idx="25"/>
            <p:extLst>
              <p:ext uri="{D42A27DB-BD31-4B8C-83A1-F6EECF244321}">
                <p14:modId xmlns:p14="http://schemas.microsoft.com/office/powerpoint/2010/main" val="1070192126"/>
              </p:ext>
            </p:extLst>
          </p:nvPr>
        </p:nvGraphicFramePr>
        <p:xfrm>
          <a:off x="1509713" y="2767013"/>
          <a:ext cx="7921625" cy="6264275"/>
        </p:xfrm>
        <a:graphic>
          <a:graphicData uri="http://schemas.openxmlformats.org/drawingml/2006/chart">
            <c:chart xmlns:c="http://schemas.openxmlformats.org/drawingml/2006/chart" xmlns:r="http://schemas.openxmlformats.org/officeDocument/2006/relationships" r:id="rId2"/>
          </a:graphicData>
        </a:graphic>
      </p:graphicFrame>
      <p:sp>
        <p:nvSpPr>
          <p:cNvPr id="14" name="テキスト プレースホルダー 13"/>
          <p:cNvSpPr>
            <a:spLocks noGrp="1"/>
          </p:cNvSpPr>
          <p:nvPr>
            <p:ph type="body" sz="quarter" idx="26"/>
          </p:nvPr>
        </p:nvSpPr>
        <p:spPr>
          <a:xfrm>
            <a:off x="9563271" y="5863580"/>
            <a:ext cx="3271485" cy="721683"/>
          </a:xfrm>
        </p:spPr>
        <p:txBody>
          <a:bodyPr>
            <a:normAutofit/>
          </a:bodyPr>
          <a:lstStyle/>
          <a:p>
            <a:r>
              <a:rPr lang="en-US" dirty="0"/>
              <a:t>More and More</a:t>
            </a:r>
          </a:p>
        </p:txBody>
      </p:sp>
      <p:sp>
        <p:nvSpPr>
          <p:cNvPr id="15" name="テキスト プレースホルダー 14"/>
          <p:cNvSpPr>
            <a:spLocks noGrp="1"/>
          </p:cNvSpPr>
          <p:nvPr>
            <p:ph type="body" sz="quarter" idx="27"/>
          </p:nvPr>
        </p:nvSpPr>
        <p:spPr/>
        <p:txBody>
          <a:bodyPr>
            <a:normAutofit/>
          </a:bodyPr>
          <a:lstStyle/>
          <a:p>
            <a:r>
              <a:rPr lang="en-US" dirty="0"/>
              <a:t>Audiam iuvaret voluptua vel id. Ei quo natum nobis impedit, ei error dicit assentior eam. Pro te tation discere voluptatum. Cu nam iisque aliquid ornatus, vis veritus maluisset deseruisse no. </a:t>
            </a:r>
            <a:r>
              <a:rPr lang="en-US" dirty="0">
                <a:solidFill>
                  <a:schemeClr val="accent1"/>
                </a:solidFill>
                <a:latin typeface="Aleo-Bold" pitchFamily="34" charset="0"/>
              </a:rPr>
              <a:t>Duo tota ponderum mediocrem ut</a:t>
            </a:r>
            <a:r>
              <a:rPr lang="en-US" dirty="0"/>
              <a:t>, nec impetus labores consectetuer ne.</a:t>
            </a:r>
          </a:p>
          <a:p>
            <a:endParaRPr lang="en-US" dirty="0"/>
          </a:p>
        </p:txBody>
      </p:sp>
      <p:sp>
        <p:nvSpPr>
          <p:cNvPr id="6" name="テキスト ボックス 5"/>
          <p:cNvSpPr txBox="1"/>
          <p:nvPr/>
        </p:nvSpPr>
        <p:spPr>
          <a:xfrm>
            <a:off x="10621650" y="3055268"/>
            <a:ext cx="4426212" cy="1569660"/>
          </a:xfrm>
          <a:prstGeom prst="rect">
            <a:avLst/>
          </a:prstGeom>
          <a:noFill/>
        </p:spPr>
        <p:txBody>
          <a:bodyPr wrap="none" rtlCol="0">
            <a:spAutoFit/>
          </a:bodyPr>
          <a:lstStyle/>
          <a:p>
            <a:r>
              <a:rPr lang="en-US" sz="9600" dirty="0"/>
              <a:t>256,928</a:t>
            </a:r>
          </a:p>
        </p:txBody>
      </p:sp>
      <p:sp>
        <p:nvSpPr>
          <p:cNvPr id="16" name="テキスト ボックス 15"/>
          <p:cNvSpPr txBox="1"/>
          <p:nvPr/>
        </p:nvSpPr>
        <p:spPr>
          <a:xfrm>
            <a:off x="10621650" y="4384511"/>
            <a:ext cx="4426212" cy="830997"/>
          </a:xfrm>
          <a:prstGeom prst="rect">
            <a:avLst/>
          </a:prstGeom>
          <a:noFill/>
        </p:spPr>
        <p:txBody>
          <a:bodyPr wrap="square" rtlCol="0">
            <a:spAutoFit/>
          </a:bodyPr>
          <a:lstStyle/>
          <a:p>
            <a:pPr algn="ctr"/>
            <a:r>
              <a:rPr lang="en-US" sz="4800" dirty="0"/>
              <a:t>Cities</a:t>
            </a:r>
          </a:p>
        </p:txBody>
      </p:sp>
    </p:spTree>
    <p:extLst>
      <p:ext uri="{BB962C8B-B14F-4D97-AF65-F5344CB8AC3E}">
        <p14:creationId xmlns:p14="http://schemas.microsoft.com/office/powerpoint/2010/main" val="2673443545"/>
      </p:ext>
    </p:extLst>
  </p:cSld>
  <p:clrMapOvr>
    <a:masterClrMapping/>
  </p:clrMapOvr>
  <mc:AlternateContent xmlns:mc="http://schemas.openxmlformats.org/markup-compatibility/2006" xmlns:p14="http://schemas.microsoft.com/office/powerpoint/2010/main">
    <mc:Choice Requires="p14">
      <p:transition spd="slow" p14:dur="1600" advTm="8167">
        <p:blinds dir="vert"/>
      </p:transition>
    </mc:Choice>
    <mc:Fallback xmlns="">
      <p:transition spd="slow" advTm="8167">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500"/>
                                        <p:tgtEl>
                                          <p:spTgt spid="4">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left)">
                                      <p:cBhvr>
                                        <p:cTn id="11" dur="500"/>
                                        <p:tgtEl>
                                          <p:spTgt spid="4">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left)">
                                      <p:cBhvr>
                                        <p:cTn id="15" dur="500"/>
                                        <p:tgtEl>
                                          <p:spTgt spid="4">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left)">
                                      <p:cBhvr>
                                        <p:cTn id="19" dur="500"/>
                                        <p:tgtEl>
                                          <p:spTgt spid="4">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left)">
                                      <p:cBhvr>
                                        <p:cTn id="23" dur="500"/>
                                        <p:tgtEl>
                                          <p:spTgt spid="4">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wipe(left)">
                                      <p:cBhvr>
                                        <p:cTn id="27" dur="500"/>
                                        <p:tgtEl>
                                          <p:spTgt spid="4">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animEffect transition="in" filter="wipe(left)">
                                      <p:cBhvr>
                                        <p:cTn id="31" dur="500"/>
                                        <p:tgtEl>
                                          <p:spTgt spid="4">
                                            <p:graphicEl>
                                              <a:chart seriesIdx="-4" categoryIdx="5" bldStep="category"/>
                                            </p:graphicEl>
                                          </p:spTgt>
                                        </p:tgtEl>
                                      </p:cBhvr>
                                    </p:animEffect>
                                  </p:childTnLst>
                                </p:cTn>
                              </p:par>
                            </p:childTnLst>
                          </p:cTn>
                        </p:par>
                        <p:par>
                          <p:cTn id="32" fill="hold">
                            <p:stCondLst>
                              <p:cond delay="3500"/>
                            </p:stCondLst>
                            <p:childTnLst>
                              <p:par>
                                <p:cTn id="33" presetID="45"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000"/>
                                        <p:tgtEl>
                                          <p:spTgt spid="6"/>
                                        </p:tgtEl>
                                      </p:cBhvr>
                                    </p:animEffect>
                                    <p:anim calcmode="lin" valueType="num">
                                      <p:cBhvr>
                                        <p:cTn id="36" dur="2000" fill="hold"/>
                                        <p:tgtEl>
                                          <p:spTgt spid="6"/>
                                        </p:tgtEl>
                                        <p:attrNameLst>
                                          <p:attrName>ppt_w</p:attrName>
                                        </p:attrNameLst>
                                      </p:cBhvr>
                                      <p:tavLst>
                                        <p:tav tm="0" fmla="#ppt_w*sin(2.5*pi*$)">
                                          <p:val>
                                            <p:fltVal val="0"/>
                                          </p:val>
                                        </p:tav>
                                        <p:tav tm="100000">
                                          <p:val>
                                            <p:fltVal val="1"/>
                                          </p:val>
                                        </p:tav>
                                      </p:tavLst>
                                    </p:anim>
                                    <p:anim calcmode="lin" valueType="num">
                                      <p:cBhvr>
                                        <p:cTn id="37" dur="2000" fill="hold"/>
                                        <p:tgtEl>
                                          <p:spTgt spid="6"/>
                                        </p:tgtEl>
                                        <p:attrNameLst>
                                          <p:attrName>ppt_h</p:attrName>
                                        </p:attrNameLst>
                                      </p:cBhvr>
                                      <p:tavLst>
                                        <p:tav tm="0">
                                          <p:val>
                                            <p:strVal val="#ppt_h"/>
                                          </p:val>
                                        </p:tav>
                                        <p:tav tm="100000">
                                          <p:val>
                                            <p:strVal val="#ppt_h"/>
                                          </p:val>
                                        </p:tav>
                                      </p:tavLst>
                                    </p:anim>
                                  </p:childTnLst>
                                </p:cTn>
                              </p:par>
                              <p:par>
                                <p:cTn id="38" presetID="45"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anim calcmode="lin" valueType="num">
                                      <p:cBhvr>
                                        <p:cTn id="41" dur="2000" fill="hold"/>
                                        <p:tgtEl>
                                          <p:spTgt spid="16"/>
                                        </p:tgtEl>
                                        <p:attrNameLst>
                                          <p:attrName>ppt_w</p:attrName>
                                        </p:attrNameLst>
                                      </p:cBhvr>
                                      <p:tavLst>
                                        <p:tav tm="0" fmla="#ppt_w*sin(2.5*pi*$)">
                                          <p:val>
                                            <p:fltVal val="0"/>
                                          </p:val>
                                        </p:tav>
                                        <p:tav tm="100000">
                                          <p:val>
                                            <p:fltVal val="1"/>
                                          </p:val>
                                        </p:tav>
                                      </p:tavLst>
                                    </p:anim>
                                    <p:anim calcmode="lin" valueType="num">
                                      <p:cBhvr>
                                        <p:cTn id="42" dur="2000" fill="hold"/>
                                        <p:tgtEl>
                                          <p:spTgt spid="16"/>
                                        </p:tgtEl>
                                        <p:attrNameLst>
                                          <p:attrName>ppt_h</p:attrName>
                                        </p:attrNameLst>
                                      </p:cBhvr>
                                      <p:tavLst>
                                        <p:tav tm="0">
                                          <p:val>
                                            <p:strVal val="#ppt_h"/>
                                          </p:val>
                                        </p:tav>
                                        <p:tav tm="100000">
                                          <p:val>
                                            <p:strVal val="#ppt_h"/>
                                          </p:val>
                                        </p:tav>
                                      </p:tavLst>
                                    </p:anim>
                                  </p:childTnLst>
                                </p:cTn>
                              </p:par>
                            </p:childTnLst>
                          </p:cTn>
                        </p:par>
                        <p:par>
                          <p:cTn id="43" fill="hold">
                            <p:stCondLst>
                              <p:cond delay="5500"/>
                            </p:stCondLst>
                            <p:childTnLst>
                              <p:par>
                                <p:cTn id="44" presetID="14" presetClass="entr" presetSubtype="10" fill="hold" grpId="0" nodeType="afterEffect">
                                  <p:stCondLst>
                                    <p:cond delay="0"/>
                                  </p:stCondLst>
                                  <p:childTnLst>
                                    <p:set>
                                      <p:cBhvr>
                                        <p:cTn id="45" dur="1" fill="hold">
                                          <p:stCondLst>
                                            <p:cond delay="0"/>
                                          </p:stCondLst>
                                        </p:cTn>
                                        <p:tgtEl>
                                          <p:spTgt spid="14">
                                            <p:bg/>
                                          </p:spTgt>
                                        </p:tgtEl>
                                        <p:attrNameLst>
                                          <p:attrName>style.visibility</p:attrName>
                                        </p:attrNameLst>
                                      </p:cBhvr>
                                      <p:to>
                                        <p:strVal val="visible"/>
                                      </p:to>
                                    </p:set>
                                    <p:animEffect transition="in" filter="randombar(horizontal)">
                                      <p:cBhvr>
                                        <p:cTn id="46" dur="500"/>
                                        <p:tgtEl>
                                          <p:spTgt spid="14">
                                            <p:bg/>
                                          </p:spTgt>
                                        </p:tgtEl>
                                      </p:cBhvr>
                                    </p:animEffect>
                                  </p:childTnLst>
                                </p:cTn>
                              </p:par>
                            </p:childTnLst>
                          </p:cTn>
                        </p:par>
                        <p:par>
                          <p:cTn id="47" fill="hold">
                            <p:stCondLst>
                              <p:cond delay="6000"/>
                            </p:stCondLst>
                            <p:childTnLst>
                              <p:par>
                                <p:cTn id="48" presetID="14" presetClass="entr" presetSubtype="10" fill="hold" grpId="0" nodeType="after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50" dur="500"/>
                                        <p:tgtEl>
                                          <p:spTgt spid="14">
                                            <p:txEl>
                                              <p:pRg st="0" end="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P spid="14" grpId="0" build="p" animBg="1"/>
      <p:bldP spid="15" grpId="0" build="p"/>
      <p:bldP spid="6"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dirty="0"/>
              <a:t>PLAN </a:t>
            </a:r>
            <a:r>
              <a:rPr lang="en-US" dirty="0">
                <a:solidFill>
                  <a:schemeClr val="accent1"/>
                </a:solidFill>
              </a:rPr>
              <a:t>TABLES</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32</a:t>
            </a:fld>
            <a:endParaRPr lang="en-US" dirty="0"/>
          </a:p>
        </p:txBody>
      </p:sp>
      <p:sp>
        <p:nvSpPr>
          <p:cNvPr id="23" name="サブタイトル 22"/>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graphicFrame>
        <p:nvGraphicFramePr>
          <p:cNvPr id="21" name="表プレースホルダー 20"/>
          <p:cNvGraphicFramePr>
            <a:graphicFrameLocks noGrp="1"/>
          </p:cNvGraphicFramePr>
          <p:nvPr>
            <p:ph type="tbl" sz="quarter" idx="22"/>
            <p:extLst>
              <p:ext uri="{D42A27DB-BD31-4B8C-83A1-F6EECF244321}">
                <p14:modId xmlns:p14="http://schemas.microsoft.com/office/powerpoint/2010/main" val="277842061"/>
              </p:ext>
            </p:extLst>
          </p:nvPr>
        </p:nvGraphicFramePr>
        <p:xfrm>
          <a:off x="1798638" y="2840038"/>
          <a:ext cx="4392090" cy="4458937"/>
        </p:xfrm>
        <a:graphic>
          <a:graphicData uri="http://schemas.openxmlformats.org/drawingml/2006/table">
            <a:tbl>
              <a:tblPr firstRow="1" bandRow="1">
                <a:tableStyleId>{5C22544A-7EE6-4342-B048-85BDC9FD1C3A}</a:tableStyleId>
              </a:tblPr>
              <a:tblGrid>
                <a:gridCol w="4392090">
                  <a:extLst>
                    <a:ext uri="{9D8B030D-6E8A-4147-A177-3AD203B41FA5}">
                      <a16:colId xmlns:a16="http://schemas.microsoft.com/office/drawing/2014/main" val="20000"/>
                    </a:ext>
                  </a:extLst>
                </a:gridCol>
              </a:tblGrid>
              <a:tr h="636991">
                <a:tc>
                  <a:txBody>
                    <a:bodyPr/>
                    <a:lstStyle/>
                    <a:p>
                      <a:pPr algn="ctr"/>
                      <a:r>
                        <a:rPr lang="en-US" b="0" dirty="0">
                          <a:latin typeface="Aleo-Bold" pitchFamily="34" charset="0"/>
                        </a:rPr>
                        <a:t>BASIC</a:t>
                      </a:r>
                    </a:p>
                  </a:txBody>
                  <a:tcPr marL="96167" marR="96167"/>
                </a:tc>
                <a:extLst>
                  <a:ext uri="{0D108BD9-81ED-4DB2-BD59-A6C34878D82A}">
                    <a16:rowId xmlns:a16="http://schemas.microsoft.com/office/drawing/2014/main" val="10000"/>
                  </a:ext>
                </a:extLst>
              </a:tr>
              <a:tr h="636991">
                <a:tc>
                  <a:txBody>
                    <a:bodyPr/>
                    <a:lstStyle/>
                    <a:p>
                      <a:pPr algn="ctr"/>
                      <a:r>
                        <a:rPr lang="en-US" sz="2400" dirty="0"/>
                        <a:t>120Gb</a:t>
                      </a:r>
                    </a:p>
                  </a:txBody>
                  <a:tcPr marL="96167" marR="96167" anchor="ctr"/>
                </a:tc>
                <a:extLst>
                  <a:ext uri="{0D108BD9-81ED-4DB2-BD59-A6C34878D82A}">
                    <a16:rowId xmlns:a16="http://schemas.microsoft.com/office/drawing/2014/main" val="10001"/>
                  </a:ext>
                </a:extLst>
              </a:tr>
              <a:tr h="636991">
                <a:tc>
                  <a:txBody>
                    <a:bodyPr/>
                    <a:lstStyle/>
                    <a:p>
                      <a:pPr algn="ctr"/>
                      <a:r>
                        <a:rPr lang="en-US" sz="2400" dirty="0"/>
                        <a:t>$0.05</a:t>
                      </a:r>
                      <a:r>
                        <a:rPr lang="en-US" sz="2400" baseline="0" dirty="0"/>
                        <a:t> per 1Gb</a:t>
                      </a:r>
                      <a:endParaRPr lang="en-US" sz="2400" dirty="0"/>
                    </a:p>
                  </a:txBody>
                  <a:tcPr marL="96167" marR="96167" anchor="ctr"/>
                </a:tc>
                <a:extLst>
                  <a:ext uri="{0D108BD9-81ED-4DB2-BD59-A6C34878D82A}">
                    <a16:rowId xmlns:a16="http://schemas.microsoft.com/office/drawing/2014/main" val="10002"/>
                  </a:ext>
                </a:extLst>
              </a:tr>
              <a:tr h="636991">
                <a:tc>
                  <a:txBody>
                    <a:bodyPr/>
                    <a:lstStyle/>
                    <a:p>
                      <a:pPr algn="ctr"/>
                      <a:r>
                        <a:rPr lang="en-US" sz="2400" dirty="0"/>
                        <a:t>Free</a:t>
                      </a:r>
                    </a:p>
                  </a:txBody>
                  <a:tcPr marL="96167" marR="96167" anchor="ctr"/>
                </a:tc>
                <a:extLst>
                  <a:ext uri="{0D108BD9-81ED-4DB2-BD59-A6C34878D82A}">
                    <a16:rowId xmlns:a16="http://schemas.microsoft.com/office/drawing/2014/main" val="10003"/>
                  </a:ext>
                </a:extLst>
              </a:tr>
              <a:tr h="636991">
                <a:tc>
                  <a:txBody>
                    <a:bodyPr/>
                    <a:lstStyle/>
                    <a:p>
                      <a:pPr algn="ctr"/>
                      <a:r>
                        <a:rPr lang="en-US" sz="2400" dirty="0"/>
                        <a:t>1 User</a:t>
                      </a:r>
                    </a:p>
                  </a:txBody>
                  <a:tcPr marL="96167" marR="96167" anchor="ctr"/>
                </a:tc>
                <a:extLst>
                  <a:ext uri="{0D108BD9-81ED-4DB2-BD59-A6C34878D82A}">
                    <a16:rowId xmlns:a16="http://schemas.microsoft.com/office/drawing/2014/main" val="10004"/>
                  </a:ext>
                </a:extLst>
              </a:tr>
              <a:tr h="636991">
                <a:tc>
                  <a:txBody>
                    <a:bodyPr/>
                    <a:lstStyle/>
                    <a:p>
                      <a:pPr algn="ctr"/>
                      <a:r>
                        <a:rPr lang="en-US" sz="2400" dirty="0"/>
                        <a:t>No Option</a:t>
                      </a:r>
                    </a:p>
                  </a:txBody>
                  <a:tcPr marL="96167" marR="96167" anchor="ctr"/>
                </a:tc>
                <a:extLst>
                  <a:ext uri="{0D108BD9-81ED-4DB2-BD59-A6C34878D82A}">
                    <a16:rowId xmlns:a16="http://schemas.microsoft.com/office/drawing/2014/main" val="10005"/>
                  </a:ext>
                </a:extLst>
              </a:tr>
              <a:tr h="636991">
                <a:tc>
                  <a:txBody>
                    <a:bodyPr/>
                    <a:lstStyle/>
                    <a:p>
                      <a:pPr algn="ctr"/>
                      <a:r>
                        <a:rPr lang="en-US" sz="2400" dirty="0"/>
                        <a:t>No Support</a:t>
                      </a:r>
                    </a:p>
                  </a:txBody>
                  <a:tcPr marL="96167" marR="96167" anchor="ctr">
                    <a:lnB w="12700" cmpd="sng">
                      <a:noFill/>
                    </a:lnB>
                  </a:tcPr>
                </a:tc>
                <a:extLst>
                  <a:ext uri="{0D108BD9-81ED-4DB2-BD59-A6C34878D82A}">
                    <a16:rowId xmlns:a16="http://schemas.microsoft.com/office/drawing/2014/main" val="10006"/>
                  </a:ext>
                </a:extLst>
              </a:tr>
            </a:tbl>
          </a:graphicData>
        </a:graphic>
      </p:graphicFrame>
      <p:graphicFrame>
        <p:nvGraphicFramePr>
          <p:cNvPr id="28" name="表プレースホルダー 27"/>
          <p:cNvGraphicFramePr>
            <a:graphicFrameLocks noGrp="1"/>
          </p:cNvGraphicFramePr>
          <p:nvPr>
            <p:ph type="tbl" sz="quarter" idx="23"/>
            <p:extLst>
              <p:ext uri="{D42A27DB-BD31-4B8C-83A1-F6EECF244321}">
                <p14:modId xmlns:p14="http://schemas.microsoft.com/office/powerpoint/2010/main" val="2023234710"/>
              </p:ext>
            </p:extLst>
          </p:nvPr>
        </p:nvGraphicFramePr>
        <p:xfrm>
          <a:off x="6767513" y="2844800"/>
          <a:ext cx="4392612" cy="4458937"/>
        </p:xfrm>
        <a:graphic>
          <a:graphicData uri="http://schemas.openxmlformats.org/drawingml/2006/table">
            <a:tbl>
              <a:tblPr firstRow="1" bandRow="1">
                <a:tableStyleId>{21E4AEA4-8DFA-4A89-87EB-49C32662AFE0}</a:tableStyleId>
              </a:tblPr>
              <a:tblGrid>
                <a:gridCol w="4392612">
                  <a:extLst>
                    <a:ext uri="{9D8B030D-6E8A-4147-A177-3AD203B41FA5}">
                      <a16:colId xmlns:a16="http://schemas.microsoft.com/office/drawing/2014/main" val="20000"/>
                    </a:ext>
                  </a:extLst>
                </a:gridCol>
              </a:tblGrid>
              <a:tr h="636991">
                <a:tc>
                  <a:txBody>
                    <a:bodyPr/>
                    <a:lstStyle/>
                    <a:p>
                      <a:pPr algn="ctr"/>
                      <a:r>
                        <a:rPr lang="en-US" b="0" dirty="0">
                          <a:latin typeface="Aleo-Bold" pitchFamily="34" charset="0"/>
                        </a:rPr>
                        <a:t>PREMIUM</a:t>
                      </a:r>
                    </a:p>
                  </a:txBody>
                  <a:tcPr/>
                </a:tc>
                <a:extLst>
                  <a:ext uri="{0D108BD9-81ED-4DB2-BD59-A6C34878D82A}">
                    <a16:rowId xmlns:a16="http://schemas.microsoft.com/office/drawing/2014/main" val="10000"/>
                  </a:ext>
                </a:extLst>
              </a:tr>
              <a:tr h="636991">
                <a:tc>
                  <a:txBody>
                    <a:bodyPr/>
                    <a:lstStyle/>
                    <a:p>
                      <a:pPr algn="ctr"/>
                      <a:r>
                        <a:rPr lang="en-US" sz="2400" dirty="0"/>
                        <a:t>2Tb</a:t>
                      </a:r>
                    </a:p>
                  </a:txBody>
                  <a:tcPr anchor="ctr"/>
                </a:tc>
                <a:extLst>
                  <a:ext uri="{0D108BD9-81ED-4DB2-BD59-A6C34878D82A}">
                    <a16:rowId xmlns:a16="http://schemas.microsoft.com/office/drawing/2014/main" val="10001"/>
                  </a:ext>
                </a:extLst>
              </a:tr>
              <a:tr h="636991">
                <a:tc>
                  <a:txBody>
                    <a:bodyPr/>
                    <a:lstStyle/>
                    <a:p>
                      <a:pPr algn="ctr"/>
                      <a:r>
                        <a:rPr lang="en-US" sz="2400" dirty="0"/>
                        <a:t>$0.1</a:t>
                      </a:r>
                      <a:r>
                        <a:rPr lang="en-US" sz="2400" baseline="0" dirty="0"/>
                        <a:t> per 1Gb</a:t>
                      </a:r>
                      <a:endParaRPr lang="en-US" sz="2400" dirty="0"/>
                    </a:p>
                  </a:txBody>
                  <a:tcPr anchor="ctr"/>
                </a:tc>
                <a:extLst>
                  <a:ext uri="{0D108BD9-81ED-4DB2-BD59-A6C34878D82A}">
                    <a16:rowId xmlns:a16="http://schemas.microsoft.com/office/drawing/2014/main" val="10002"/>
                  </a:ext>
                </a:extLst>
              </a:tr>
              <a:tr h="636991">
                <a:tc>
                  <a:txBody>
                    <a:bodyPr/>
                    <a:lstStyle/>
                    <a:p>
                      <a:pPr algn="ctr"/>
                      <a:r>
                        <a:rPr lang="en-US" sz="2400" dirty="0"/>
                        <a:t>Free</a:t>
                      </a:r>
                    </a:p>
                  </a:txBody>
                  <a:tcPr anchor="ctr"/>
                </a:tc>
                <a:extLst>
                  <a:ext uri="{0D108BD9-81ED-4DB2-BD59-A6C34878D82A}">
                    <a16:rowId xmlns:a16="http://schemas.microsoft.com/office/drawing/2014/main" val="10003"/>
                  </a:ext>
                </a:extLst>
              </a:tr>
              <a:tr h="636991">
                <a:tc>
                  <a:txBody>
                    <a:bodyPr/>
                    <a:lstStyle/>
                    <a:p>
                      <a:pPr algn="ctr"/>
                      <a:r>
                        <a:rPr lang="en-US" sz="2400" dirty="0"/>
                        <a:t>100User</a:t>
                      </a:r>
                    </a:p>
                  </a:txBody>
                  <a:tcPr anchor="ctr"/>
                </a:tc>
                <a:extLst>
                  <a:ext uri="{0D108BD9-81ED-4DB2-BD59-A6C34878D82A}">
                    <a16:rowId xmlns:a16="http://schemas.microsoft.com/office/drawing/2014/main" val="10004"/>
                  </a:ext>
                </a:extLst>
              </a:tr>
              <a:tr h="636991">
                <a:tc>
                  <a:txBody>
                    <a:bodyPr/>
                    <a:lstStyle/>
                    <a:p>
                      <a:pPr algn="ctr"/>
                      <a:r>
                        <a:rPr lang="en-US" sz="2400" dirty="0"/>
                        <a:t>3 Middlewares </a:t>
                      </a:r>
                    </a:p>
                  </a:txBody>
                  <a:tcPr anchor="ctr"/>
                </a:tc>
                <a:extLst>
                  <a:ext uri="{0D108BD9-81ED-4DB2-BD59-A6C34878D82A}">
                    <a16:rowId xmlns:a16="http://schemas.microsoft.com/office/drawing/2014/main" val="10005"/>
                  </a:ext>
                </a:extLst>
              </a:tr>
              <a:tr h="636991">
                <a:tc>
                  <a:txBody>
                    <a:bodyPr/>
                    <a:lstStyle/>
                    <a:p>
                      <a:pPr algn="ctr"/>
                      <a:r>
                        <a:rPr lang="en-US" sz="2400" dirty="0"/>
                        <a:t>24h Support</a:t>
                      </a:r>
                    </a:p>
                  </a:txBody>
                  <a:tcPr anchor="ctr"/>
                </a:tc>
                <a:extLst>
                  <a:ext uri="{0D108BD9-81ED-4DB2-BD59-A6C34878D82A}">
                    <a16:rowId xmlns:a16="http://schemas.microsoft.com/office/drawing/2014/main" val="10006"/>
                  </a:ext>
                </a:extLst>
              </a:tr>
            </a:tbl>
          </a:graphicData>
        </a:graphic>
      </p:graphicFrame>
      <p:graphicFrame>
        <p:nvGraphicFramePr>
          <p:cNvPr id="29" name="表プレースホルダー 28"/>
          <p:cNvGraphicFramePr>
            <a:graphicFrameLocks noGrp="1"/>
          </p:cNvGraphicFramePr>
          <p:nvPr>
            <p:ph type="tbl" sz="quarter" idx="24"/>
            <p:extLst>
              <p:ext uri="{D42A27DB-BD31-4B8C-83A1-F6EECF244321}">
                <p14:modId xmlns:p14="http://schemas.microsoft.com/office/powerpoint/2010/main" val="2976515697"/>
              </p:ext>
            </p:extLst>
          </p:nvPr>
        </p:nvGraphicFramePr>
        <p:xfrm>
          <a:off x="11734800" y="2844800"/>
          <a:ext cx="4392613" cy="4458937"/>
        </p:xfrm>
        <a:graphic>
          <a:graphicData uri="http://schemas.openxmlformats.org/drawingml/2006/table">
            <a:tbl>
              <a:tblPr firstRow="1" bandRow="1">
                <a:tableStyleId>{F5AB1C69-6EDB-4FF4-983F-18BD219EF322}</a:tableStyleId>
              </a:tblPr>
              <a:tblGrid>
                <a:gridCol w="4392613">
                  <a:extLst>
                    <a:ext uri="{9D8B030D-6E8A-4147-A177-3AD203B41FA5}">
                      <a16:colId xmlns:a16="http://schemas.microsoft.com/office/drawing/2014/main" val="20000"/>
                    </a:ext>
                  </a:extLst>
                </a:gridCol>
              </a:tblGrid>
              <a:tr h="636991">
                <a:tc>
                  <a:txBody>
                    <a:bodyPr/>
                    <a:lstStyle/>
                    <a:p>
                      <a:pPr algn="ctr"/>
                      <a:r>
                        <a:rPr lang="en-US" b="0" dirty="0">
                          <a:latin typeface="Aleo-Bold" pitchFamily="34" charset="0"/>
                        </a:rPr>
                        <a:t>BUSINESS</a:t>
                      </a:r>
                    </a:p>
                  </a:txBody>
                  <a:tcPr/>
                </a:tc>
                <a:extLst>
                  <a:ext uri="{0D108BD9-81ED-4DB2-BD59-A6C34878D82A}">
                    <a16:rowId xmlns:a16="http://schemas.microsoft.com/office/drawing/2014/main" val="10000"/>
                  </a:ext>
                </a:extLst>
              </a:tr>
              <a:tr h="636991">
                <a:tc>
                  <a:txBody>
                    <a:bodyPr/>
                    <a:lstStyle/>
                    <a:p>
                      <a:pPr algn="ctr"/>
                      <a:r>
                        <a:rPr lang="en-US" sz="2400" dirty="0"/>
                        <a:t>2Pb</a:t>
                      </a:r>
                    </a:p>
                  </a:txBody>
                  <a:tcPr anchor="ctr"/>
                </a:tc>
                <a:extLst>
                  <a:ext uri="{0D108BD9-81ED-4DB2-BD59-A6C34878D82A}">
                    <a16:rowId xmlns:a16="http://schemas.microsoft.com/office/drawing/2014/main" val="10001"/>
                  </a:ext>
                </a:extLst>
              </a:tr>
              <a:tr h="636991">
                <a:tc>
                  <a:txBody>
                    <a:bodyPr/>
                    <a:lstStyle/>
                    <a:p>
                      <a:pPr algn="ctr"/>
                      <a:r>
                        <a:rPr lang="en-US" sz="2400" dirty="0"/>
                        <a:t>$0.1</a:t>
                      </a:r>
                      <a:r>
                        <a:rPr lang="en-US" sz="2400" baseline="0" dirty="0"/>
                        <a:t> per 1Gb</a:t>
                      </a:r>
                      <a:endParaRPr lang="en-US" sz="2400" dirty="0"/>
                    </a:p>
                  </a:txBody>
                  <a:tcPr anchor="ctr"/>
                </a:tc>
                <a:extLst>
                  <a:ext uri="{0D108BD9-81ED-4DB2-BD59-A6C34878D82A}">
                    <a16:rowId xmlns:a16="http://schemas.microsoft.com/office/drawing/2014/main" val="10002"/>
                  </a:ext>
                </a:extLst>
              </a:tr>
              <a:tr h="636991">
                <a:tc>
                  <a:txBody>
                    <a:bodyPr/>
                    <a:lstStyle/>
                    <a:p>
                      <a:pPr algn="ctr"/>
                      <a:r>
                        <a:rPr lang="en-US" sz="2400" dirty="0"/>
                        <a:t>Contact</a:t>
                      </a:r>
                      <a:r>
                        <a:rPr lang="en-US" sz="2400" baseline="0" dirty="0"/>
                        <a:t> Us</a:t>
                      </a:r>
                      <a:endParaRPr lang="en-US" sz="2400" dirty="0"/>
                    </a:p>
                  </a:txBody>
                  <a:tcPr anchor="ctr"/>
                </a:tc>
                <a:extLst>
                  <a:ext uri="{0D108BD9-81ED-4DB2-BD59-A6C34878D82A}">
                    <a16:rowId xmlns:a16="http://schemas.microsoft.com/office/drawing/2014/main" val="10003"/>
                  </a:ext>
                </a:extLst>
              </a:tr>
              <a:tr h="636991">
                <a:tc>
                  <a:txBody>
                    <a:bodyPr/>
                    <a:lstStyle/>
                    <a:p>
                      <a:pPr algn="ctr"/>
                      <a:r>
                        <a:rPr lang="en-US" sz="2400" dirty="0"/>
                        <a:t>Contact</a:t>
                      </a:r>
                      <a:r>
                        <a:rPr lang="en-US" sz="2400" baseline="0" dirty="0"/>
                        <a:t> Us</a:t>
                      </a:r>
                      <a:endParaRPr lang="en-US" sz="2400" dirty="0"/>
                    </a:p>
                  </a:txBody>
                  <a:tcPr anchor="ctr"/>
                </a:tc>
                <a:extLst>
                  <a:ext uri="{0D108BD9-81ED-4DB2-BD59-A6C34878D82A}">
                    <a16:rowId xmlns:a16="http://schemas.microsoft.com/office/drawing/2014/main" val="10004"/>
                  </a:ext>
                </a:extLst>
              </a:tr>
              <a:tr h="636991">
                <a:tc>
                  <a:txBody>
                    <a:bodyPr/>
                    <a:lstStyle/>
                    <a:p>
                      <a:pPr algn="ctr"/>
                      <a:r>
                        <a:rPr lang="en-US" sz="2400" dirty="0"/>
                        <a:t>Contact Us</a:t>
                      </a:r>
                    </a:p>
                  </a:txBody>
                  <a:tcPr anchor="ctr"/>
                </a:tc>
                <a:extLst>
                  <a:ext uri="{0D108BD9-81ED-4DB2-BD59-A6C34878D82A}">
                    <a16:rowId xmlns:a16="http://schemas.microsoft.com/office/drawing/2014/main" val="10005"/>
                  </a:ext>
                </a:extLst>
              </a:tr>
              <a:tr h="636991">
                <a:tc>
                  <a:txBody>
                    <a:bodyPr/>
                    <a:lstStyle/>
                    <a:p>
                      <a:pPr algn="ctr"/>
                      <a:r>
                        <a:rPr lang="en-US" sz="2400" dirty="0"/>
                        <a:t>Contact Us</a:t>
                      </a:r>
                    </a:p>
                  </a:txBody>
                  <a:tcPr anchor="ctr"/>
                </a:tc>
                <a:extLst>
                  <a:ext uri="{0D108BD9-81ED-4DB2-BD59-A6C34878D82A}">
                    <a16:rowId xmlns:a16="http://schemas.microsoft.com/office/drawing/2014/main" val="10006"/>
                  </a:ext>
                </a:extLst>
              </a:tr>
            </a:tbl>
          </a:graphicData>
        </a:graphic>
      </p:graphicFrame>
      <p:sp>
        <p:nvSpPr>
          <p:cNvPr id="24" name="テキスト プレースホルダー 23"/>
          <p:cNvSpPr>
            <a:spLocks noGrp="1"/>
          </p:cNvSpPr>
          <p:nvPr>
            <p:ph type="body" sz="quarter" idx="15"/>
          </p:nvPr>
        </p:nvSpPr>
        <p:spPr>
          <a:xfrm>
            <a:off x="1255937" y="7807796"/>
            <a:ext cx="3566789" cy="721683"/>
          </a:xfrm>
        </p:spPr>
        <p:txBody>
          <a:bodyPr/>
          <a:lstStyle/>
          <a:p>
            <a:r>
              <a:rPr lang="en-US" dirty="0"/>
              <a:t>3 Useful Options</a:t>
            </a:r>
          </a:p>
        </p:txBody>
      </p:sp>
      <p:sp>
        <p:nvSpPr>
          <p:cNvPr id="25" name="テキスト プレースホルダー 24"/>
          <p:cNvSpPr>
            <a:spLocks noGrp="1"/>
          </p:cNvSpPr>
          <p:nvPr>
            <p:ph type="body" sz="quarter" idx="21"/>
          </p:nvPr>
        </p:nvSpPr>
        <p:spPr/>
        <p:txBody>
          <a:bodyPr>
            <a:normAutofit/>
          </a:bodyPr>
          <a:lstStyle/>
          <a:p>
            <a:r>
              <a:rPr lang="en-US" dirty="0"/>
              <a:t>Ludus disputationi mea no, has putent neglegentur at. </a:t>
            </a:r>
            <a:r>
              <a:rPr lang="en-US" dirty="0">
                <a:latin typeface="Aleo-Bold" pitchFamily="34" charset="0"/>
              </a:rPr>
              <a:t>Dicunt reprehendunt mel ne</a:t>
            </a:r>
            <a:r>
              <a:rPr lang="en-US" dirty="0"/>
              <a:t>, te usu pertinax delicata dignissim. At mea aliquid alienum, </a:t>
            </a:r>
            <a:r>
              <a:rPr lang="en-US" dirty="0">
                <a:solidFill>
                  <a:schemeClr val="accent1"/>
                </a:solidFill>
                <a:latin typeface="Aleo-Bold" pitchFamily="34" charset="0"/>
              </a:rPr>
              <a:t>ei vel nusquam prodesset</a:t>
            </a:r>
            <a:r>
              <a:rPr lang="en-US" dirty="0"/>
              <a:t> comprehensam, in nec accusamus dissentiunt. </a:t>
            </a:r>
            <a:r>
              <a:rPr lang="en-US" dirty="0">
                <a:latin typeface="Aleo-Bold" pitchFamily="34" charset="0"/>
              </a:rPr>
              <a:t>Tempor persius pri id</a:t>
            </a:r>
            <a:r>
              <a:rPr lang="en-US" dirty="0"/>
              <a:t>, sea affert soleat tempor te.</a:t>
            </a:r>
          </a:p>
        </p:txBody>
      </p:sp>
    </p:spTree>
    <p:extLst>
      <p:ext uri="{BB962C8B-B14F-4D97-AF65-F5344CB8AC3E}">
        <p14:creationId xmlns:p14="http://schemas.microsoft.com/office/powerpoint/2010/main" val="2308643914"/>
      </p:ext>
    </p:extLst>
  </p:cSld>
  <p:clrMapOvr>
    <a:masterClrMapping/>
  </p:clrMapOvr>
  <mc:AlternateContent xmlns:mc="http://schemas.openxmlformats.org/markup-compatibility/2006" xmlns:p14="http://schemas.microsoft.com/office/powerpoint/2010/main">
    <mc:Choice Requires="p14">
      <p:transition spd="slow" p14:dur="1300" advTm="5462">
        <p14:pan dir="u"/>
      </p:transition>
    </mc:Choice>
    <mc:Fallback xmlns="">
      <p:transition spd="slow" advTm="546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randombar(horizontal)">
                                      <p:cBhvr>
                                        <p:cTn id="11" dur="500"/>
                                        <p:tgtEl>
                                          <p:spTgt spid="2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randombar(horizontal)">
                                      <p:cBhvr>
                                        <p:cTn id="15" dur="500"/>
                                        <p:tgtEl>
                                          <p:spTgt spid="2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4">
                                            <p:bg/>
                                          </p:spTgt>
                                        </p:tgtEl>
                                        <p:attrNameLst>
                                          <p:attrName>style.visibility</p:attrName>
                                        </p:attrNameLst>
                                      </p:cBhvr>
                                      <p:to>
                                        <p:strVal val="visible"/>
                                      </p:to>
                                    </p:set>
                                    <p:animEffect transition="in" filter="fade">
                                      <p:cBhvr>
                                        <p:cTn id="19" dur="1000"/>
                                        <p:tgtEl>
                                          <p:spTgt spid="24">
                                            <p:bg/>
                                          </p:spTgt>
                                        </p:tgtEl>
                                      </p:cBhvr>
                                    </p:animEffect>
                                    <p:anim calcmode="lin" valueType="num">
                                      <p:cBhvr>
                                        <p:cTn id="20" dur="1000" fill="hold"/>
                                        <p:tgtEl>
                                          <p:spTgt spid="24">
                                            <p:bg/>
                                          </p:spTgt>
                                        </p:tgtEl>
                                        <p:attrNameLst>
                                          <p:attrName>ppt_x</p:attrName>
                                        </p:attrNameLst>
                                      </p:cBhvr>
                                      <p:tavLst>
                                        <p:tav tm="0">
                                          <p:val>
                                            <p:strVal val="#ppt_x"/>
                                          </p:val>
                                        </p:tav>
                                        <p:tav tm="100000">
                                          <p:val>
                                            <p:strVal val="#ppt_x"/>
                                          </p:val>
                                        </p:tav>
                                      </p:tavLst>
                                    </p:anim>
                                    <p:anim calcmode="lin" valueType="num">
                                      <p:cBhvr>
                                        <p:cTn id="21" dur="1000" fill="hold"/>
                                        <p:tgtEl>
                                          <p:spTgt spid="24">
                                            <p:bg/>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1000"/>
                                        <p:tgtEl>
                                          <p:spTgt spid="24">
                                            <p:txEl>
                                              <p:pRg st="0" end="0"/>
                                            </p:txEl>
                                          </p:spTgt>
                                        </p:tgtEl>
                                      </p:cBhvr>
                                    </p:animEffect>
                                    <p:anim calcmode="lin" valueType="num">
                                      <p:cBhvr>
                                        <p:cTn id="26"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P spid="2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dirty="0"/>
              <a:t>SALES </a:t>
            </a:r>
            <a:r>
              <a:rPr lang="en-US" dirty="0">
                <a:solidFill>
                  <a:schemeClr val="accent1"/>
                </a:solidFill>
              </a:rPr>
              <a:t>CHART</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33</a:t>
            </a:fld>
            <a:endParaRPr lang="en-US" dirty="0"/>
          </a:p>
        </p:txBody>
      </p:sp>
      <p:sp>
        <p:nvSpPr>
          <p:cNvPr id="18" name="サブタイトル 17"/>
          <p:cNvSpPr>
            <a:spLocks noGrp="1"/>
          </p:cNvSpPr>
          <p:nvPr>
            <p:ph type="subTitle" idx="1"/>
          </p:nvPr>
        </p:nvSpPr>
        <p:spPr/>
        <p:txBody>
          <a:bodyPr/>
          <a:lstStyle/>
          <a:p>
            <a:r>
              <a:rPr lang="en-US" dirty="0"/>
              <a:t>Lorem ipsum dolor sit amet, alii aliquip ei vel</a:t>
            </a:r>
          </a:p>
          <a:p>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graphicFrame>
        <p:nvGraphicFramePr>
          <p:cNvPr id="22" name="グラフ プレースホルダー 21"/>
          <p:cNvGraphicFramePr>
            <a:graphicFrameLocks noGrp="1"/>
          </p:cNvGraphicFramePr>
          <p:nvPr>
            <p:ph type="chart" sz="quarter" idx="25"/>
            <p:extLst>
              <p:ext uri="{D42A27DB-BD31-4B8C-83A1-F6EECF244321}">
                <p14:modId xmlns:p14="http://schemas.microsoft.com/office/powerpoint/2010/main" val="807754778"/>
              </p:ext>
            </p:extLst>
          </p:nvPr>
        </p:nvGraphicFramePr>
        <p:xfrm>
          <a:off x="1509713" y="2767013"/>
          <a:ext cx="14978062" cy="4679950"/>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プレースホルダー 18"/>
          <p:cNvSpPr>
            <a:spLocks noGrp="1"/>
          </p:cNvSpPr>
          <p:nvPr>
            <p:ph type="body" sz="quarter" idx="15"/>
          </p:nvPr>
        </p:nvSpPr>
        <p:spPr>
          <a:xfrm>
            <a:off x="1255937" y="7807796"/>
            <a:ext cx="5222973" cy="721683"/>
          </a:xfrm>
        </p:spPr>
        <p:txBody>
          <a:bodyPr/>
          <a:lstStyle/>
          <a:p>
            <a:r>
              <a:rPr lang="en-US" dirty="0"/>
              <a:t>Next Target Month: April!</a:t>
            </a:r>
          </a:p>
        </p:txBody>
      </p:sp>
      <p:sp>
        <p:nvSpPr>
          <p:cNvPr id="20" name="テキスト プレースホルダー 19"/>
          <p:cNvSpPr>
            <a:spLocks noGrp="1"/>
          </p:cNvSpPr>
          <p:nvPr>
            <p:ph type="body" sz="quarter" idx="21"/>
          </p:nvPr>
        </p:nvSpPr>
        <p:spPr/>
        <p:txBody>
          <a:bodyPr/>
          <a:lstStyle/>
          <a:p>
            <a:r>
              <a:rPr lang="en-US" dirty="0"/>
              <a:t>Minim sonet pertinax mel ad, vix in movet vocibus posidonium. </a:t>
            </a:r>
            <a:r>
              <a:rPr lang="en-US" dirty="0">
                <a:solidFill>
                  <a:schemeClr val="accent1"/>
                </a:solidFill>
                <a:latin typeface="Aleo-Bold" pitchFamily="34" charset="0"/>
              </a:rPr>
              <a:t>Mei te omittam offendit</a:t>
            </a:r>
            <a:r>
              <a:rPr lang="en-US" dirty="0"/>
              <a:t>, est ullum prodesset ea. Falli mazim lobortis ei sea. </a:t>
            </a:r>
            <a:r>
              <a:rPr lang="en-US" dirty="0">
                <a:latin typeface="Aleo-Bold" pitchFamily="34" charset="0"/>
              </a:rPr>
              <a:t>Eum eu quas singulis neglegentur</a:t>
            </a:r>
            <a:r>
              <a:rPr lang="en-US" dirty="0"/>
              <a:t>, est dicit utamur habemus in, et quas mollis mandamus mel. Audire invenire ut qui.</a:t>
            </a:r>
          </a:p>
        </p:txBody>
      </p:sp>
    </p:spTree>
    <p:extLst>
      <p:ext uri="{BB962C8B-B14F-4D97-AF65-F5344CB8AC3E}">
        <p14:creationId xmlns:p14="http://schemas.microsoft.com/office/powerpoint/2010/main" val="2211455018"/>
      </p:ext>
    </p:extLst>
  </p:cSld>
  <p:clrMapOvr>
    <a:masterClrMapping/>
  </p:clrMapOvr>
  <mc:AlternateContent xmlns:mc="http://schemas.openxmlformats.org/markup-compatibility/2006" xmlns:p14="http://schemas.microsoft.com/office/powerpoint/2010/main">
    <mc:Choice Requires="p14">
      <p:transition spd="slow" p14:dur="800" advTm="10557">
        <p14:flythrough/>
      </p:transition>
    </mc:Choice>
    <mc:Fallback xmlns="">
      <p:transition spd="slow" advTm="105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7" dur="1500"/>
                                        <p:tgtEl>
                                          <p:spTgt spid="22">
                                            <p:graphicEl>
                                              <a:chart seriesIdx="-3" categoryIdx="-3" bldStep="gridLegend"/>
                                            </p:graphic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11" dur="1500"/>
                                        <p:tgtEl>
                                          <p:spTgt spid="22">
                                            <p:graphicEl>
                                              <a:chart seriesIdx="0" categoryIdx="-4" bldStep="series"/>
                                            </p:graphic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15" dur="1500"/>
                                        <p:tgtEl>
                                          <p:spTgt spid="22">
                                            <p:graphicEl>
                                              <a:chart seriesIdx="1" categoryIdx="-4" bldStep="series"/>
                                            </p:graphic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19" dur="1500"/>
                                        <p:tgtEl>
                                          <p:spTgt spid="22">
                                            <p:graphicEl>
                                              <a:chart seriesIdx="2" categoryIdx="-4" bldStep="series"/>
                                            </p:graphicEl>
                                          </p:spTgt>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22">
                                            <p:graphicEl>
                                              <a:chart seriesIdx="3" categoryIdx="-4" bldStep="series"/>
                                            </p:graphicEl>
                                          </p:spTgt>
                                        </p:tgtEl>
                                        <p:attrNameLst>
                                          <p:attrName>style.visibility</p:attrName>
                                        </p:attrNameLst>
                                      </p:cBhvr>
                                      <p:to>
                                        <p:strVal val="visible"/>
                                      </p:to>
                                    </p:set>
                                    <p:animEffect transition="in" filter="wipe(left)">
                                      <p:cBhvr>
                                        <p:cTn id="23" dur="1500"/>
                                        <p:tgtEl>
                                          <p:spTgt spid="22">
                                            <p:graphicEl>
                                              <a:chart seriesIdx="3" categoryIdx="-4" bldStep="series"/>
                                            </p:graphicEl>
                                          </p:spTgt>
                                        </p:tgtEl>
                                      </p:cBhvr>
                                    </p:animEffect>
                                  </p:childTnLst>
                                </p:cTn>
                              </p:par>
                            </p:childTnLst>
                          </p:cTn>
                        </p:par>
                        <p:par>
                          <p:cTn id="24" fill="hold">
                            <p:stCondLst>
                              <p:cond delay="7500"/>
                            </p:stCondLst>
                            <p:childTnLst>
                              <p:par>
                                <p:cTn id="25" presetID="14" presetClass="entr" presetSubtype="10" fill="hold" grpId="0" nodeType="afterEffect">
                                  <p:stCondLst>
                                    <p:cond delay="0"/>
                                  </p:stCondLst>
                                  <p:childTnLst>
                                    <p:set>
                                      <p:cBhvr>
                                        <p:cTn id="26" dur="1" fill="hold">
                                          <p:stCondLst>
                                            <p:cond delay="0"/>
                                          </p:stCondLst>
                                        </p:cTn>
                                        <p:tgtEl>
                                          <p:spTgt spid="19">
                                            <p:bg/>
                                          </p:spTgt>
                                        </p:tgtEl>
                                        <p:attrNameLst>
                                          <p:attrName>style.visibility</p:attrName>
                                        </p:attrNameLst>
                                      </p:cBhvr>
                                      <p:to>
                                        <p:strVal val="visible"/>
                                      </p:to>
                                    </p:set>
                                    <p:animEffect transition="in" filter="randombar(horizontal)">
                                      <p:cBhvr>
                                        <p:cTn id="27" dur="500"/>
                                        <p:tgtEl>
                                          <p:spTgt spid="19">
                                            <p:bg/>
                                          </p:spTgt>
                                        </p:tgtEl>
                                      </p:cBhvr>
                                    </p:animEffect>
                                  </p:childTnLst>
                                </p:cTn>
                              </p:par>
                            </p:childTnLst>
                          </p:cTn>
                        </p:par>
                        <p:par>
                          <p:cTn id="28" fill="hold">
                            <p:stCondLst>
                              <p:cond delay="8000"/>
                            </p:stCondLst>
                            <p:childTnLst>
                              <p:par>
                                <p:cTn id="29" presetID="14" presetClass="entr" presetSubtype="10"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31" dur="500"/>
                                        <p:tgtEl>
                                          <p:spTgt spid="19">
                                            <p:txEl>
                                              <p:pRg st="0" end="0"/>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3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Sub>
          <a:bldChart bld="series"/>
        </p:bldSub>
      </p:bldGraphic>
      <p:bldP spid="19" grpId="0" build="p" animBg="1"/>
      <p:bldP spid="2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34</a:t>
            </a:fld>
            <a:endParaRPr lang="en-US" dirty="0"/>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8" name="テキスト プレースホルダー 7"/>
          <p:cNvSpPr>
            <a:spLocks noGrp="1"/>
          </p:cNvSpPr>
          <p:nvPr>
            <p:ph type="body" sz="quarter" idx="21"/>
          </p:nvPr>
        </p:nvSpPr>
        <p:spPr/>
        <p:txBody>
          <a:bodyPr>
            <a:normAutofit/>
          </a:bodyPr>
          <a:lstStyle/>
          <a:p>
            <a:r>
              <a:rPr lang="en-US" dirty="0"/>
              <a:t>Mei quas tritani id. Eum et alii hinc putant, cetero verterem ad vix. Usu ad ubique vidisse malorum, ex dicant legimus platonem duo.</a:t>
            </a:r>
          </a:p>
        </p:txBody>
      </p:sp>
      <p:sp>
        <p:nvSpPr>
          <p:cNvPr id="9" name="テキスト プレースホルダー 8"/>
          <p:cNvSpPr>
            <a:spLocks noGrp="1"/>
          </p:cNvSpPr>
          <p:nvPr>
            <p:ph type="body" sz="quarter" idx="22"/>
          </p:nvPr>
        </p:nvSpPr>
        <p:spPr/>
        <p:txBody>
          <a:bodyPr/>
          <a:lstStyle/>
          <a:p>
            <a:r>
              <a:rPr lang="en-US" dirty="0"/>
              <a:t>Inermis hendrerit vel cu</a:t>
            </a:r>
          </a:p>
        </p:txBody>
      </p:sp>
      <p:sp>
        <p:nvSpPr>
          <p:cNvPr id="10" name="テキスト プレースホルダー 9"/>
          <p:cNvSpPr>
            <a:spLocks noGrp="1"/>
          </p:cNvSpPr>
          <p:nvPr>
            <p:ph type="body" sz="quarter" idx="23"/>
          </p:nvPr>
        </p:nvSpPr>
        <p:spPr/>
        <p:txBody>
          <a:bodyPr/>
          <a:lstStyle/>
          <a:p>
            <a:r>
              <a:rPr lang="en-US" dirty="0"/>
              <a:t>In dicunt molestie vim, an labore civibus mediocritatem vel. Eam fugit nominavi tincidunt ex.</a:t>
            </a:r>
          </a:p>
        </p:txBody>
      </p:sp>
      <p:sp>
        <p:nvSpPr>
          <p:cNvPr id="11" name="テキスト プレースホルダー 10"/>
          <p:cNvSpPr>
            <a:spLocks noGrp="1"/>
          </p:cNvSpPr>
          <p:nvPr>
            <p:ph type="body" sz="quarter" idx="24"/>
          </p:nvPr>
        </p:nvSpPr>
        <p:spPr/>
        <p:txBody>
          <a:bodyPr/>
          <a:lstStyle/>
          <a:p>
            <a:r>
              <a:rPr lang="en-US" dirty="0"/>
              <a:t>Id mel nibh posse copiosae</a:t>
            </a:r>
          </a:p>
        </p:txBody>
      </p:sp>
      <p:sp>
        <p:nvSpPr>
          <p:cNvPr id="12" name="テキスト プレースホルダー 11"/>
          <p:cNvSpPr>
            <a:spLocks noGrp="1"/>
          </p:cNvSpPr>
          <p:nvPr>
            <p:ph type="body" sz="quarter" idx="25"/>
          </p:nvPr>
        </p:nvSpPr>
        <p:spPr/>
        <p:txBody>
          <a:bodyPr>
            <a:normAutofit/>
          </a:bodyPr>
          <a:lstStyle/>
          <a:p>
            <a:r>
              <a:rPr lang="en-US" dirty="0"/>
              <a:t>Ad scaevola argumentum suscipiantur cum, his nullam contentiones ad. Vel et eripuit imperdiet, no mel facer ubique, vivendo lucilius pri an. Pro iusto veniam in.</a:t>
            </a:r>
          </a:p>
        </p:txBody>
      </p:sp>
      <p:sp>
        <p:nvSpPr>
          <p:cNvPr id="13" name="テキスト プレースホルダー 12"/>
          <p:cNvSpPr>
            <a:spLocks noGrp="1"/>
          </p:cNvSpPr>
          <p:nvPr>
            <p:ph type="body" sz="quarter" idx="26"/>
          </p:nvPr>
        </p:nvSpPr>
        <p:spPr/>
        <p:txBody>
          <a:bodyPr/>
          <a:lstStyle/>
          <a:p>
            <a:r>
              <a:rPr lang="en-US" dirty="0"/>
              <a:t>Cu pri nostrum accusamus</a:t>
            </a:r>
          </a:p>
        </p:txBody>
      </p:sp>
      <p:sp>
        <p:nvSpPr>
          <p:cNvPr id="14" name="テキスト プレースホルダー 13"/>
          <p:cNvSpPr>
            <a:spLocks noGrp="1"/>
          </p:cNvSpPr>
          <p:nvPr>
            <p:ph type="body" sz="quarter" idx="27"/>
          </p:nvPr>
        </p:nvSpPr>
        <p:spPr/>
        <p:txBody>
          <a:bodyPr/>
          <a:lstStyle/>
          <a:p>
            <a:r>
              <a:rPr lang="en-US" dirty="0"/>
              <a:t>Ea mea quot tractatos, propriae insolens mediocrem te his, pro mundi eruditi denique eu. Exerci qualisque laboramus ex vel.</a:t>
            </a:r>
          </a:p>
        </p:txBody>
      </p:sp>
      <p:sp>
        <p:nvSpPr>
          <p:cNvPr id="15" name="テキスト プレースホルダー 14"/>
          <p:cNvSpPr>
            <a:spLocks noGrp="1"/>
          </p:cNvSpPr>
          <p:nvPr>
            <p:ph type="body" sz="quarter" idx="28"/>
          </p:nvPr>
        </p:nvSpPr>
        <p:spPr/>
        <p:txBody>
          <a:bodyPr/>
          <a:lstStyle/>
          <a:p>
            <a:r>
              <a:rPr lang="en-US" dirty="0"/>
              <a:t>Cu pri nostrum accusamus</a:t>
            </a:r>
          </a:p>
        </p:txBody>
      </p:sp>
      <p:sp>
        <p:nvSpPr>
          <p:cNvPr id="16" name="テキスト プレースホルダー 15"/>
          <p:cNvSpPr>
            <a:spLocks noGrp="1"/>
          </p:cNvSpPr>
          <p:nvPr>
            <p:ph type="body" sz="quarter" idx="29"/>
          </p:nvPr>
        </p:nvSpPr>
        <p:spPr/>
        <p:txBody>
          <a:bodyPr>
            <a:normAutofit/>
          </a:bodyPr>
          <a:lstStyle/>
          <a:p>
            <a:r>
              <a:rPr lang="en-US" dirty="0"/>
              <a:t>Ad scaevola argumentum suscipiantur cum, his nullam contentiones ad. Vel et eripuit imperdiet, no mel facer ubique, vivendo lucilius pri an. Pro iusto veniam in.</a:t>
            </a:r>
          </a:p>
        </p:txBody>
      </p:sp>
      <p:sp>
        <p:nvSpPr>
          <p:cNvPr id="17" name="テキスト プレースホルダー 16"/>
          <p:cNvSpPr>
            <a:spLocks noGrp="1"/>
          </p:cNvSpPr>
          <p:nvPr>
            <p:ph type="body" sz="quarter" idx="30"/>
          </p:nvPr>
        </p:nvSpPr>
        <p:spPr/>
        <p:txBody>
          <a:bodyPr/>
          <a:lstStyle/>
          <a:p>
            <a:r>
              <a:rPr lang="en-US" dirty="0"/>
              <a:t>Inermis hendrerit vel cu</a:t>
            </a:r>
          </a:p>
        </p:txBody>
      </p:sp>
      <p:sp>
        <p:nvSpPr>
          <p:cNvPr id="18" name="テキスト プレースホルダー 17"/>
          <p:cNvSpPr>
            <a:spLocks noGrp="1"/>
          </p:cNvSpPr>
          <p:nvPr>
            <p:ph type="body" sz="quarter" idx="31"/>
          </p:nvPr>
        </p:nvSpPr>
        <p:spPr/>
        <p:txBody>
          <a:bodyPr/>
          <a:lstStyle/>
          <a:p>
            <a:r>
              <a:rPr lang="en-US" dirty="0"/>
              <a:t>Usu ei mnesarchum temporibus deterruisset, iuvaret indoctum consectetuer eos ut.</a:t>
            </a:r>
          </a:p>
        </p:txBody>
      </p:sp>
      <p:sp>
        <p:nvSpPr>
          <p:cNvPr id="19" name="テキスト プレースホルダー 18"/>
          <p:cNvSpPr>
            <a:spLocks noGrp="1"/>
          </p:cNvSpPr>
          <p:nvPr>
            <p:ph type="body" sz="quarter" idx="32"/>
          </p:nvPr>
        </p:nvSpPr>
        <p:spPr/>
        <p:txBody>
          <a:bodyPr/>
          <a:lstStyle/>
          <a:p>
            <a:r>
              <a:rPr lang="en-US" dirty="0"/>
              <a:t>Id mel nibh posse copiosae</a:t>
            </a:r>
          </a:p>
        </p:txBody>
      </p:sp>
      <p:sp>
        <p:nvSpPr>
          <p:cNvPr id="6" name="タイトル 5"/>
          <p:cNvSpPr>
            <a:spLocks noGrp="1"/>
          </p:cNvSpPr>
          <p:nvPr>
            <p:ph type="title"/>
          </p:nvPr>
        </p:nvSpPr>
        <p:spPr/>
        <p:txBody>
          <a:bodyPr/>
          <a:lstStyle/>
          <a:p>
            <a:r>
              <a:rPr lang="en-US" dirty="0"/>
              <a:t>KEY </a:t>
            </a:r>
            <a:r>
              <a:rPr lang="en-US" dirty="0">
                <a:solidFill>
                  <a:schemeClr val="accent1"/>
                </a:solidFill>
              </a:rPr>
              <a:t>TAKEAWAYS</a:t>
            </a:r>
          </a:p>
        </p:txBody>
      </p:sp>
      <p:sp>
        <p:nvSpPr>
          <p:cNvPr id="7" name="サブタイトル 6"/>
          <p:cNvSpPr>
            <a:spLocks noGrp="1"/>
          </p:cNvSpPr>
          <p:nvPr>
            <p:ph type="subTitle" idx="1"/>
          </p:nvPr>
        </p:nvSpPr>
        <p:spPr/>
        <p:txBody>
          <a:bodyPr/>
          <a:lstStyle/>
          <a:p>
            <a:r>
              <a:rPr lang="en-US" dirty="0"/>
              <a:t>Lorem ipsum dolor sit amet, alii aliquip ei vel</a:t>
            </a:r>
          </a:p>
          <a:p>
            <a:endParaRPr lang="en-US" dirty="0"/>
          </a:p>
        </p:txBody>
      </p:sp>
    </p:spTree>
    <p:extLst>
      <p:ext uri="{BB962C8B-B14F-4D97-AF65-F5344CB8AC3E}">
        <p14:creationId xmlns:p14="http://schemas.microsoft.com/office/powerpoint/2010/main" val="784156191"/>
      </p:ext>
    </p:extLst>
  </p:cSld>
  <p:clrMapOvr>
    <a:masterClrMapping/>
  </p:clrMapOvr>
  <mc:AlternateContent xmlns:mc="http://schemas.openxmlformats.org/markup-compatibility/2006" xmlns:p14="http://schemas.microsoft.com/office/powerpoint/2010/main">
    <mc:Choice Requires="p14">
      <p:transition spd="slow" p14:dur="1200" advTm="8194">
        <p14:flip dir="r"/>
      </p:transition>
    </mc:Choice>
    <mc:Fallback xmlns="">
      <p:transition spd="slow" advTm="819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dirty="0"/>
              <a:t>OUR </a:t>
            </a:r>
            <a:r>
              <a:rPr lang="en-US" dirty="0">
                <a:solidFill>
                  <a:schemeClr val="accent1"/>
                </a:solidFill>
              </a:rPr>
              <a:t>PROMISES</a:t>
            </a:r>
            <a:r>
              <a:rPr lang="en-US" dirty="0"/>
              <a:t> </a:t>
            </a: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35</a:t>
            </a:fld>
            <a:endParaRPr lang="en-US" dirty="0"/>
          </a:p>
        </p:txBody>
      </p:sp>
      <p:sp>
        <p:nvSpPr>
          <p:cNvPr id="23" name="サブタイトル 22"/>
          <p:cNvSpPr>
            <a:spLocks noGrp="1"/>
          </p:cNvSpPr>
          <p:nvPr>
            <p:ph type="subTitle" idx="1"/>
          </p:nvPr>
        </p:nvSpPr>
        <p:spPr/>
        <p:txBody>
          <a:bodyPr/>
          <a:lstStyle/>
          <a:p>
            <a:r>
              <a:rPr lang="en-US" dirty="0"/>
              <a:t>Lorem ipsum dolor sit amet, alii aliquip ei vel</a:t>
            </a:r>
          </a:p>
        </p:txBody>
      </p:sp>
      <p:sp>
        <p:nvSpPr>
          <p:cNvPr id="5" name="フッター プレースホルダー 4"/>
          <p:cNvSpPr>
            <a:spLocks noGrp="1"/>
          </p:cNvSpPr>
          <p:nvPr>
            <p:ph type="ftr" sz="quarter" idx="11"/>
          </p:nvPr>
        </p:nvSpPr>
        <p:spPr/>
        <p:txBody>
          <a:bodyPr/>
          <a:lstStyle/>
          <a:p>
            <a:r>
              <a:rPr lang="en-US"/>
              <a:t>The Power of PowerPoint</a:t>
            </a:r>
            <a:endParaRPr lang="en-US" dirty="0"/>
          </a:p>
        </p:txBody>
      </p:sp>
      <p:sp>
        <p:nvSpPr>
          <p:cNvPr id="11" name="円/楕円 10"/>
          <p:cNvSpPr/>
          <p:nvPr/>
        </p:nvSpPr>
        <p:spPr>
          <a:xfrm>
            <a:off x="7565156" y="4143796"/>
            <a:ext cx="2758704" cy="2758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Solution</a:t>
            </a:r>
          </a:p>
        </p:txBody>
      </p:sp>
      <p:sp>
        <p:nvSpPr>
          <p:cNvPr id="12" name="円/楕円 11"/>
          <p:cNvSpPr/>
          <p:nvPr/>
        </p:nvSpPr>
        <p:spPr>
          <a:xfrm>
            <a:off x="5980980" y="6993308"/>
            <a:ext cx="2758704" cy="2758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Social</a:t>
            </a:r>
          </a:p>
        </p:txBody>
      </p:sp>
      <p:sp>
        <p:nvSpPr>
          <p:cNvPr id="13" name="円/楕円 12"/>
          <p:cNvSpPr/>
          <p:nvPr/>
        </p:nvSpPr>
        <p:spPr>
          <a:xfrm>
            <a:off x="9221340" y="6960516"/>
            <a:ext cx="2758704" cy="27587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Satisfaction</a:t>
            </a:r>
          </a:p>
        </p:txBody>
      </p:sp>
      <p:sp>
        <p:nvSpPr>
          <p:cNvPr id="28" name="テキスト ボックス 27"/>
          <p:cNvSpPr txBox="1"/>
          <p:nvPr/>
        </p:nvSpPr>
        <p:spPr>
          <a:xfrm>
            <a:off x="4678710" y="2185755"/>
            <a:ext cx="8496944" cy="1077218"/>
          </a:xfrm>
          <a:prstGeom prst="rect">
            <a:avLst/>
          </a:prstGeom>
          <a:noFill/>
        </p:spPr>
        <p:txBody>
          <a:bodyPr wrap="square" rtlCol="0" anchor="b">
            <a:spAutoFit/>
          </a:bodyPr>
          <a:lstStyle/>
          <a:p>
            <a:pPr algn="ctr"/>
            <a:r>
              <a:rPr lang="en-US" dirty="0">
                <a:solidFill>
                  <a:schemeClr val="accent1"/>
                </a:solidFill>
                <a:latin typeface="Aleo-BoldItalic" pitchFamily="34" charset="0"/>
              </a:rPr>
              <a:t>We must have an answer</a:t>
            </a:r>
            <a:br>
              <a:rPr lang="en-US" dirty="0">
                <a:solidFill>
                  <a:schemeClr val="accent1"/>
                </a:solidFill>
                <a:latin typeface="Aleo-BoldItalic" pitchFamily="34" charset="0"/>
              </a:rPr>
            </a:br>
            <a:r>
              <a:rPr lang="en-US" dirty="0">
                <a:solidFill>
                  <a:schemeClr val="accent1"/>
                </a:solidFill>
                <a:latin typeface="Aleo-BoldItalic" pitchFamily="34" charset="0"/>
              </a:rPr>
              <a:t>to help you</a:t>
            </a:r>
          </a:p>
        </p:txBody>
      </p:sp>
      <p:sp>
        <p:nvSpPr>
          <p:cNvPr id="29" name="テキスト ボックス 28"/>
          <p:cNvSpPr txBox="1"/>
          <p:nvPr/>
        </p:nvSpPr>
        <p:spPr>
          <a:xfrm>
            <a:off x="1394868" y="7276137"/>
            <a:ext cx="4464496" cy="1077218"/>
          </a:xfrm>
          <a:prstGeom prst="rect">
            <a:avLst/>
          </a:prstGeom>
          <a:noFill/>
        </p:spPr>
        <p:txBody>
          <a:bodyPr wrap="square" rtlCol="0" anchor="b">
            <a:spAutoFit/>
          </a:bodyPr>
          <a:lstStyle/>
          <a:p>
            <a:pPr algn="r"/>
            <a:r>
              <a:rPr lang="en-US" dirty="0">
                <a:solidFill>
                  <a:schemeClr val="accent2"/>
                </a:solidFill>
                <a:latin typeface="Aleo-BoldItalic" pitchFamily="34" charset="0"/>
              </a:rPr>
              <a:t>Connect emotionally with people </a:t>
            </a:r>
          </a:p>
        </p:txBody>
      </p:sp>
      <p:sp>
        <p:nvSpPr>
          <p:cNvPr id="30" name="テキスト ボックス 29"/>
          <p:cNvSpPr txBox="1"/>
          <p:nvPr/>
        </p:nvSpPr>
        <p:spPr>
          <a:xfrm>
            <a:off x="12167542" y="7243345"/>
            <a:ext cx="4464496" cy="1077218"/>
          </a:xfrm>
          <a:prstGeom prst="rect">
            <a:avLst/>
          </a:prstGeom>
          <a:noFill/>
        </p:spPr>
        <p:txBody>
          <a:bodyPr wrap="square" rtlCol="0" anchor="b">
            <a:spAutoFit/>
          </a:bodyPr>
          <a:lstStyle/>
          <a:p>
            <a:r>
              <a:rPr lang="en-US" dirty="0">
                <a:solidFill>
                  <a:schemeClr val="accent3"/>
                </a:solidFill>
                <a:latin typeface="Aleo-BoldItalic" pitchFamily="34" charset="0"/>
              </a:rPr>
              <a:t>Always think about customers</a:t>
            </a:r>
          </a:p>
        </p:txBody>
      </p:sp>
      <p:sp>
        <p:nvSpPr>
          <p:cNvPr id="32" name="テキスト ボックス 31"/>
          <p:cNvSpPr txBox="1"/>
          <p:nvPr/>
        </p:nvSpPr>
        <p:spPr>
          <a:xfrm>
            <a:off x="1366342" y="8311852"/>
            <a:ext cx="4464496" cy="1323439"/>
          </a:xfrm>
          <a:prstGeom prst="rect">
            <a:avLst/>
          </a:prstGeom>
          <a:noFill/>
        </p:spPr>
        <p:txBody>
          <a:bodyPr wrap="square" rtlCol="0">
            <a:spAutoFit/>
          </a:bodyPr>
          <a:lstStyle/>
          <a:p>
            <a:pPr algn="r"/>
            <a:r>
              <a:rPr lang="en-US" sz="2000" dirty="0"/>
              <a:t>Ludus disputationi mea no, has putent neglegentur at. Dicunt reprehendunt mel ne, te usu pertinax delicata dignissim. </a:t>
            </a:r>
          </a:p>
        </p:txBody>
      </p:sp>
      <p:sp>
        <p:nvSpPr>
          <p:cNvPr id="33" name="テキスト ボックス 32"/>
          <p:cNvSpPr txBox="1"/>
          <p:nvPr/>
        </p:nvSpPr>
        <p:spPr>
          <a:xfrm>
            <a:off x="12167542" y="8291085"/>
            <a:ext cx="4464496" cy="1323439"/>
          </a:xfrm>
          <a:prstGeom prst="rect">
            <a:avLst/>
          </a:prstGeom>
          <a:noFill/>
        </p:spPr>
        <p:txBody>
          <a:bodyPr wrap="square" rtlCol="0">
            <a:spAutoFit/>
          </a:bodyPr>
          <a:lstStyle/>
          <a:p>
            <a:r>
              <a:rPr lang="en-US" sz="2000" dirty="0"/>
              <a:t>Audiam iuvaret voluptua vel id. Ei quo natum nobis impedit, ei error dicit assentior eam. Pro te tation discere voluptatum.</a:t>
            </a:r>
          </a:p>
        </p:txBody>
      </p:sp>
      <p:sp>
        <p:nvSpPr>
          <p:cNvPr id="34" name="テキスト ボックス 33"/>
          <p:cNvSpPr txBox="1"/>
          <p:nvPr/>
        </p:nvSpPr>
        <p:spPr>
          <a:xfrm>
            <a:off x="5110758" y="3280003"/>
            <a:ext cx="7632848" cy="707886"/>
          </a:xfrm>
          <a:prstGeom prst="rect">
            <a:avLst/>
          </a:prstGeom>
          <a:noFill/>
        </p:spPr>
        <p:txBody>
          <a:bodyPr wrap="square" rtlCol="0">
            <a:spAutoFit/>
          </a:bodyPr>
          <a:lstStyle/>
          <a:p>
            <a:pPr algn="ctr"/>
            <a:r>
              <a:rPr lang="en-US" sz="2000" dirty="0"/>
              <a:t>Minim sonet pertinax mel ad,</a:t>
            </a:r>
            <a:br>
              <a:rPr lang="en-US" sz="2000" dirty="0"/>
            </a:br>
            <a:r>
              <a:rPr lang="en-US" sz="2000" dirty="0"/>
              <a:t>vix in movet vocibus posidonium.</a:t>
            </a:r>
          </a:p>
        </p:txBody>
      </p:sp>
    </p:spTree>
    <p:extLst>
      <p:ext uri="{BB962C8B-B14F-4D97-AF65-F5344CB8AC3E}">
        <p14:creationId xmlns:p14="http://schemas.microsoft.com/office/powerpoint/2010/main" val="3927033764"/>
      </p:ext>
    </p:extLst>
  </p:cSld>
  <p:clrMapOvr>
    <a:masterClrMapping/>
  </p:clrMapOvr>
  <mc:AlternateContent xmlns:mc="http://schemas.openxmlformats.org/markup-compatibility/2006" xmlns:p14="http://schemas.microsoft.com/office/powerpoint/2010/main">
    <mc:Choice Requires="p14">
      <p:transition spd="slow" p14:dur="1600" advTm="11446">
        <p14:conveyor dir="l"/>
      </p:transition>
    </mc:Choice>
    <mc:Fallback xmlns="">
      <p:transition spd="slow" advTm="114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childTnLst>
                          </p:cTn>
                        </p:par>
                        <p:par>
                          <p:cTn id="21" fill="hold">
                            <p:stCondLst>
                              <p:cond delay="2500"/>
                            </p:stCondLst>
                            <p:childTnLst>
                              <p:par>
                                <p:cTn id="22" presetID="45" presetClass="entr" presetSubtype="0" fill="hold" grpId="0" nodeType="afterEffect">
                                  <p:stCondLst>
                                    <p:cond delay="7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anim calcmode="lin" valueType="num">
                                      <p:cBhvr>
                                        <p:cTn id="25" dur="2000" fill="hold"/>
                                        <p:tgtEl>
                                          <p:spTgt spid="12"/>
                                        </p:tgtEl>
                                        <p:attrNameLst>
                                          <p:attrName>ppt_w</p:attrName>
                                        </p:attrNameLst>
                                      </p:cBhvr>
                                      <p:tavLst>
                                        <p:tav tm="0" fmla="#ppt_w*sin(2.5*pi*$)">
                                          <p:val>
                                            <p:fltVal val="0"/>
                                          </p:val>
                                        </p:tav>
                                        <p:tav tm="100000">
                                          <p:val>
                                            <p:fltVal val="1"/>
                                          </p:val>
                                        </p:tav>
                                      </p:tavLst>
                                    </p:anim>
                                    <p:anim calcmode="lin" valueType="num">
                                      <p:cBhvr>
                                        <p:cTn id="26" dur="2000" fill="hold"/>
                                        <p:tgtEl>
                                          <p:spTgt spid="12"/>
                                        </p:tgtEl>
                                        <p:attrNameLst>
                                          <p:attrName>ppt_h</p:attrName>
                                        </p:attrNameLst>
                                      </p:cBhvr>
                                      <p:tavLst>
                                        <p:tav tm="0">
                                          <p:val>
                                            <p:strVal val="#ppt_h"/>
                                          </p:val>
                                        </p:tav>
                                        <p:tav tm="100000">
                                          <p:val>
                                            <p:strVal val="#ppt_h"/>
                                          </p:val>
                                        </p:tav>
                                      </p:tavLst>
                                    </p:anim>
                                  </p:childTnLst>
                                </p:cTn>
                              </p:par>
                            </p:childTnLst>
                          </p:cTn>
                        </p:par>
                        <p:par>
                          <p:cTn id="27" fill="hold">
                            <p:stCondLst>
                              <p:cond delay="5250"/>
                            </p:stCondLst>
                            <p:childTnLst>
                              <p:par>
                                <p:cTn id="28" presetID="53" presetClass="entr" presetSubtype="16"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par>
                          <p:cTn id="38" fill="hold">
                            <p:stCondLst>
                              <p:cond delay="5750"/>
                            </p:stCondLst>
                            <p:childTnLst>
                              <p:par>
                                <p:cTn id="39" presetID="45" presetClass="entr" presetSubtype="0" fill="hold" grpId="0" nodeType="afterEffect">
                                  <p:stCondLst>
                                    <p:cond delay="7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2000"/>
                                        <p:tgtEl>
                                          <p:spTgt spid="13"/>
                                        </p:tgtEl>
                                      </p:cBhvr>
                                    </p:animEffect>
                                    <p:anim calcmode="lin" valueType="num">
                                      <p:cBhvr>
                                        <p:cTn id="42" dur="2000" fill="hold"/>
                                        <p:tgtEl>
                                          <p:spTgt spid="13"/>
                                        </p:tgtEl>
                                        <p:attrNameLst>
                                          <p:attrName>ppt_w</p:attrName>
                                        </p:attrNameLst>
                                      </p:cBhvr>
                                      <p:tavLst>
                                        <p:tav tm="0" fmla="#ppt_w*sin(2.5*pi*$)">
                                          <p:val>
                                            <p:fltVal val="0"/>
                                          </p:val>
                                        </p:tav>
                                        <p:tav tm="100000">
                                          <p:val>
                                            <p:fltVal val="1"/>
                                          </p:val>
                                        </p:tav>
                                      </p:tavLst>
                                    </p:anim>
                                    <p:anim calcmode="lin" valueType="num">
                                      <p:cBhvr>
                                        <p:cTn id="43" dur="2000" fill="hold"/>
                                        <p:tgtEl>
                                          <p:spTgt spid="13"/>
                                        </p:tgtEl>
                                        <p:attrNameLst>
                                          <p:attrName>ppt_h</p:attrName>
                                        </p:attrNameLst>
                                      </p:cBhvr>
                                      <p:tavLst>
                                        <p:tav tm="0">
                                          <p:val>
                                            <p:strVal val="#ppt_h"/>
                                          </p:val>
                                        </p:tav>
                                        <p:tav tm="100000">
                                          <p:val>
                                            <p:strVal val="#ppt_h"/>
                                          </p:val>
                                        </p:tav>
                                      </p:tavLst>
                                    </p:anim>
                                  </p:childTnLst>
                                </p:cTn>
                              </p:par>
                            </p:childTnLst>
                          </p:cTn>
                        </p:par>
                        <p:par>
                          <p:cTn id="44" fill="hold">
                            <p:stCondLst>
                              <p:cond delay="85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8" grpId="0"/>
      <p:bldP spid="29" grpId="0"/>
      <p:bldP spid="30" grpId="0"/>
      <p:bldP spid="32" grpId="0"/>
      <p:bldP spid="33" grpId="0"/>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p:txBody>
          <a:bodyPr>
            <a:normAutofit/>
          </a:bodyPr>
          <a:lstStyle/>
          <a:p>
            <a:r>
              <a:rPr lang="en-US" dirty="0"/>
              <a:t>“There are only two ways to live your life. One is as though nothing is a miracle.</a:t>
            </a:r>
            <a:br>
              <a:rPr lang="en-US" dirty="0"/>
            </a:br>
            <a:r>
              <a:rPr lang="en-US" dirty="0"/>
              <a:t>The other is as though everything is a miracle.”</a:t>
            </a:r>
          </a:p>
        </p:txBody>
      </p:sp>
      <p:sp>
        <p:nvSpPr>
          <p:cNvPr id="10" name="テキスト プレースホルダー 9"/>
          <p:cNvSpPr>
            <a:spLocks noGrp="1"/>
          </p:cNvSpPr>
          <p:nvPr>
            <p:ph type="body" sz="quarter" idx="24"/>
          </p:nvPr>
        </p:nvSpPr>
        <p:spPr/>
        <p:txBody>
          <a:bodyPr/>
          <a:lstStyle/>
          <a:p>
            <a:r>
              <a:rPr lang="en-US" dirty="0"/>
              <a:t>- Albert Einstein</a:t>
            </a:r>
          </a:p>
        </p:txBody>
      </p:sp>
    </p:spTree>
    <p:extLst>
      <p:ext uri="{BB962C8B-B14F-4D97-AF65-F5344CB8AC3E}">
        <p14:creationId xmlns:p14="http://schemas.microsoft.com/office/powerpoint/2010/main" val="226829831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プレースホルダー 31"/>
          <p:cNvSpPr>
            <a:spLocks noGrp="1"/>
          </p:cNvSpPr>
          <p:nvPr>
            <p:ph type="body" sz="quarter" idx="15"/>
          </p:nvPr>
        </p:nvSpPr>
        <p:spPr/>
        <p:txBody>
          <a:bodyPr>
            <a:normAutofit fontScale="55000" lnSpcReduction="20000"/>
          </a:bodyPr>
          <a:lstStyle/>
          <a:p>
            <a:endParaRPr lang="en-US"/>
          </a:p>
        </p:txBody>
      </p:sp>
      <p:sp>
        <p:nvSpPr>
          <p:cNvPr id="33" name="テキスト プレースホルダー 32"/>
          <p:cNvSpPr>
            <a:spLocks noGrp="1"/>
          </p:cNvSpPr>
          <p:nvPr>
            <p:ph type="body" sz="quarter" idx="17"/>
          </p:nvPr>
        </p:nvSpPr>
        <p:spPr/>
        <p:txBody>
          <a:bodyPr>
            <a:normAutofit fontScale="25000" lnSpcReduction="20000"/>
          </a:bodyPr>
          <a:lstStyle/>
          <a:p>
            <a:endParaRPr lang="en-US"/>
          </a:p>
        </p:txBody>
      </p:sp>
      <p:sp>
        <p:nvSpPr>
          <p:cNvPr id="34" name="テキスト プレースホルダー 33"/>
          <p:cNvSpPr>
            <a:spLocks noGrp="1"/>
          </p:cNvSpPr>
          <p:nvPr>
            <p:ph type="body" sz="quarter" idx="18"/>
          </p:nvPr>
        </p:nvSpPr>
        <p:spPr/>
        <p:txBody>
          <a:bodyPr/>
          <a:lstStyle/>
          <a:p>
            <a:endParaRPr lang="en-US"/>
          </a:p>
        </p:txBody>
      </p:sp>
      <p:sp>
        <p:nvSpPr>
          <p:cNvPr id="35" name="テキスト プレースホルダー 34"/>
          <p:cNvSpPr>
            <a:spLocks noGrp="1"/>
          </p:cNvSpPr>
          <p:nvPr>
            <p:ph type="body" sz="quarter" idx="19"/>
          </p:nvPr>
        </p:nvSpPr>
        <p:spPr/>
        <p:txBody>
          <a:bodyPr>
            <a:normAutofit fontScale="92500" lnSpcReduction="10000"/>
          </a:bodyPr>
          <a:lstStyle/>
          <a:p>
            <a:endParaRPr lang="en-US"/>
          </a:p>
        </p:txBody>
      </p:sp>
      <p:sp>
        <p:nvSpPr>
          <p:cNvPr id="36" name="テキスト プレースホルダー 35"/>
          <p:cNvSpPr>
            <a:spLocks noGrp="1"/>
          </p:cNvSpPr>
          <p:nvPr>
            <p:ph type="body" sz="quarter" idx="20"/>
          </p:nvPr>
        </p:nvSpPr>
        <p:spPr/>
        <p:txBody>
          <a:bodyPr>
            <a:normAutofit fontScale="55000" lnSpcReduction="20000"/>
          </a:bodyPr>
          <a:lstStyle/>
          <a:p>
            <a:endParaRPr lang="en-US"/>
          </a:p>
        </p:txBody>
      </p:sp>
      <p:sp>
        <p:nvSpPr>
          <p:cNvPr id="37" name="テキスト プレースホルダー 36"/>
          <p:cNvSpPr>
            <a:spLocks noGrp="1"/>
          </p:cNvSpPr>
          <p:nvPr>
            <p:ph type="body" sz="quarter" idx="21"/>
          </p:nvPr>
        </p:nvSpPr>
        <p:spPr/>
        <p:txBody>
          <a:bodyPr>
            <a:normAutofit fontScale="25000" lnSpcReduction="20000"/>
          </a:bodyPr>
          <a:lstStyle/>
          <a:p>
            <a:endParaRPr lang="en-US"/>
          </a:p>
        </p:txBody>
      </p:sp>
      <p:sp>
        <p:nvSpPr>
          <p:cNvPr id="38" name="テキスト プレースホルダー 37"/>
          <p:cNvSpPr>
            <a:spLocks noGrp="1"/>
          </p:cNvSpPr>
          <p:nvPr>
            <p:ph type="body" sz="quarter" idx="22"/>
          </p:nvPr>
        </p:nvSpPr>
        <p:spPr/>
        <p:txBody>
          <a:bodyPr/>
          <a:lstStyle/>
          <a:p>
            <a:endParaRPr lang="en-US"/>
          </a:p>
        </p:txBody>
      </p:sp>
      <p:sp>
        <p:nvSpPr>
          <p:cNvPr id="39" name="テキスト プレースホルダー 38"/>
          <p:cNvSpPr>
            <a:spLocks noGrp="1"/>
          </p:cNvSpPr>
          <p:nvPr>
            <p:ph type="body" sz="quarter" idx="23"/>
          </p:nvPr>
        </p:nvSpPr>
        <p:spPr/>
        <p:txBody>
          <a:bodyPr>
            <a:normAutofit fontScale="92500" lnSpcReduction="10000"/>
          </a:bodyPr>
          <a:lstStyle/>
          <a:p>
            <a:endParaRPr lang="en-US"/>
          </a:p>
        </p:txBody>
      </p:sp>
      <p:sp>
        <p:nvSpPr>
          <p:cNvPr id="40" name="テキスト プレースホルダー 39"/>
          <p:cNvSpPr>
            <a:spLocks noGrp="1"/>
          </p:cNvSpPr>
          <p:nvPr>
            <p:ph type="body" sz="quarter" idx="24"/>
          </p:nvPr>
        </p:nvSpPr>
        <p:spPr/>
        <p:txBody>
          <a:bodyPr/>
          <a:lstStyle/>
          <a:p>
            <a:r>
              <a:rPr lang="en-US" dirty="0"/>
              <a:t>Let’s Move On!</a:t>
            </a:r>
          </a:p>
        </p:txBody>
      </p:sp>
      <p:sp>
        <p:nvSpPr>
          <p:cNvPr id="41" name="テキスト プレースホルダー 40"/>
          <p:cNvSpPr>
            <a:spLocks noGrp="1"/>
          </p:cNvSpPr>
          <p:nvPr>
            <p:ph type="body" sz="quarter" idx="25"/>
          </p:nvPr>
        </p:nvSpPr>
        <p:spPr/>
        <p:txBody>
          <a:bodyPr/>
          <a:lstStyle/>
          <a:p>
            <a:r>
              <a:rPr lang="en-US" dirty="0"/>
              <a:t>Don’t worry. We surely support you.</a:t>
            </a:r>
          </a:p>
          <a:p>
            <a:endParaRPr lang="en-US" dirty="0"/>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805763793"/>
      </p:ext>
    </p:extLst>
  </p:cSld>
  <p:clrMapOvr>
    <a:masterClrMapping/>
  </p:clrMapOvr>
  <mc:AlternateContent xmlns:mc="http://schemas.openxmlformats.org/markup-compatibility/2006" xmlns:p14="http://schemas.microsoft.com/office/powerpoint/2010/main">
    <mc:Choice Requires="p14">
      <p:transition spd="slow" p14:dur="800" advTm="2938">
        <p14:flythrough/>
      </p:transition>
    </mc:Choice>
    <mc:Fallback xmlns="">
      <p:transition spd="slow" advTm="293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ctrTitle"/>
          </p:nvPr>
        </p:nvSpPr>
        <p:spPr/>
        <p:txBody>
          <a:bodyPr/>
          <a:lstStyle/>
          <a:p>
            <a:r>
              <a:rPr lang="en-US" dirty="0"/>
              <a:t>That’s all. Thank you! </a:t>
            </a:r>
            <a:r>
              <a:rPr lang="en-US" dirty="0">
                <a:sym typeface="Wingdings" panose="05000000000000000000" pitchFamily="2" charset="2"/>
              </a:rPr>
              <a:t></a:t>
            </a:r>
            <a:endParaRPr lang="en-US" dirty="0"/>
          </a:p>
        </p:txBody>
      </p:sp>
      <p:sp>
        <p:nvSpPr>
          <p:cNvPr id="14" name="サブタイトル 13"/>
          <p:cNvSpPr>
            <a:spLocks noGrp="1"/>
          </p:cNvSpPr>
          <p:nvPr>
            <p:ph type="subTitle" idx="1"/>
          </p:nvPr>
        </p:nvSpPr>
        <p:spPr/>
        <p:txBody>
          <a:bodyPr/>
          <a:lstStyle/>
          <a:p>
            <a:r>
              <a:rPr lang="en-US" dirty="0"/>
              <a:t>Any Questions?</a:t>
            </a:r>
          </a:p>
        </p:txBody>
      </p:sp>
      <p:sp>
        <p:nvSpPr>
          <p:cNvPr id="15" name="テキスト プレースホルダー 14"/>
          <p:cNvSpPr>
            <a:spLocks noGrp="1"/>
          </p:cNvSpPr>
          <p:nvPr>
            <p:ph type="body" sz="quarter" idx="13"/>
          </p:nvPr>
        </p:nvSpPr>
        <p:spPr>
          <a:xfrm>
            <a:off x="5254774" y="6799684"/>
            <a:ext cx="9289032" cy="3096344"/>
          </a:xfrm>
        </p:spPr>
        <p:txBody>
          <a:bodyPr/>
          <a:lstStyle/>
          <a:p>
            <a:r>
              <a:rPr lang="en-US" dirty="0"/>
              <a:t>Jun Akizaki - </a:t>
            </a:r>
            <a:r>
              <a:rPr lang="en-US" dirty="0">
                <a:hlinkClick r:id="rId2"/>
              </a:rPr>
              <a:t>http://thepopp.com</a:t>
            </a:r>
            <a:r>
              <a:rPr lang="en-US" dirty="0"/>
              <a:t>.</a:t>
            </a:r>
          </a:p>
          <a:p>
            <a:r>
              <a:rPr lang="en-US" dirty="0"/>
              <a:t>Used Font: Aleo Family, Montserrat Family.</a:t>
            </a:r>
          </a:p>
          <a:p>
            <a:r>
              <a:rPr lang="en-US" dirty="0"/>
              <a:t>Icon: Font generated by </a:t>
            </a:r>
            <a:r>
              <a:rPr lang="en-US" dirty="0">
                <a:hlinkClick r:id="rId3"/>
              </a:rPr>
              <a:t>flaticon.com</a:t>
            </a:r>
            <a:r>
              <a:rPr lang="en-US" dirty="0"/>
              <a:t> under </a:t>
            </a:r>
            <a:r>
              <a:rPr lang="en-US" dirty="0">
                <a:hlinkClick r:id="rId4"/>
              </a:rPr>
              <a:t>CC BY</a:t>
            </a:r>
            <a:r>
              <a:rPr lang="en-US" dirty="0"/>
              <a:t>.</a:t>
            </a:r>
          </a:p>
          <a:p>
            <a:r>
              <a:rPr lang="en-US" dirty="0"/>
              <a:t>The authors are: </a:t>
            </a:r>
            <a:r>
              <a:rPr lang="en-US" dirty="0">
                <a:hlinkClick r:id="rId5"/>
              </a:rPr>
              <a:t>Stephen Hutchings</a:t>
            </a:r>
            <a:r>
              <a:rPr lang="en-US" dirty="0"/>
              <a:t>.</a:t>
            </a:r>
          </a:p>
        </p:txBody>
      </p:sp>
    </p:spTree>
    <p:extLst>
      <p:ext uri="{BB962C8B-B14F-4D97-AF65-F5344CB8AC3E}">
        <p14:creationId xmlns:p14="http://schemas.microsoft.com/office/powerpoint/2010/main" val="4036446722"/>
      </p:ext>
    </p:extLst>
  </p:cSld>
  <p:clrMapOvr>
    <a:masterClrMapping/>
  </p:clrMapOvr>
  <p:transition spd="slow" advTm="11385">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4390678" y="411959"/>
            <a:ext cx="13681520" cy="987125"/>
          </a:xfrm>
          <a:prstGeom prst="rect">
            <a:avLst/>
          </a:prstGeom>
          <a:noFill/>
          <a:ln>
            <a:noFill/>
          </a:ln>
        </p:spPr>
        <p:txBody>
          <a:bodyPr wrap="square" lIns="163275" tIns="81625" rIns="163275" bIns="81625" anchor="ctr" anchorCtr="0">
            <a:noAutofit/>
          </a:bodyPr>
          <a:lstStyle/>
          <a:p>
            <a:pPr marL="0" marR="0" lvl="0" indent="-381000" algn="l" rtl="0">
              <a:spcBef>
                <a:spcPts val="0"/>
              </a:spcBef>
              <a:buClr>
                <a:schemeClr val="dk1"/>
              </a:buClr>
              <a:buSzPts val="6000"/>
              <a:buFont typeface="Arial"/>
              <a:buNone/>
            </a:pPr>
            <a:r>
              <a:rPr lang="en-US" dirty="0"/>
              <a:t>I. Introduction</a:t>
            </a:r>
            <a:endParaRPr lang="en-US" sz="6000" b="0" i="0" u="none" strike="noStrike" cap="none" dirty="0">
              <a:solidFill>
                <a:schemeClr val="dk1"/>
              </a:solidFill>
              <a:latin typeface="Arial"/>
              <a:ea typeface="Arial"/>
              <a:cs typeface="Arial"/>
              <a:sym typeface="Arial"/>
            </a:endParaRPr>
          </a:p>
        </p:txBody>
      </p:sp>
      <p:sp>
        <p:nvSpPr>
          <p:cNvPr id="533" name="Shape 533"/>
          <p:cNvSpPr txBox="1">
            <a:spLocks noGrp="1"/>
          </p:cNvSpPr>
          <p:nvPr>
            <p:ph type="sldNum" idx="12"/>
          </p:nvPr>
        </p:nvSpPr>
        <p:spPr>
          <a:xfrm rot="-3600000">
            <a:off x="1343689" y="602791"/>
            <a:ext cx="3037075" cy="547688"/>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a:solidFill>
                  <a:srgbClr val="D8D8D8"/>
                </a:solidFill>
                <a:latin typeface="Arial"/>
                <a:ea typeface="Arial"/>
                <a:cs typeface="Arial"/>
                <a:sym typeface="Arial"/>
              </a:rPr>
              <a:t>SLIDE </a:t>
            </a:r>
            <a:fld id="{00000000-1234-1234-1234-123412341234}" type="slidenum">
              <a:rPr lang="en-US" sz="4000">
                <a:solidFill>
                  <a:srgbClr val="D8D8D8"/>
                </a:solidFill>
                <a:latin typeface="Arial"/>
                <a:ea typeface="Arial"/>
                <a:cs typeface="Arial"/>
                <a:sym typeface="Arial"/>
              </a:rPr>
              <a:t>4</a:t>
            </a:fld>
            <a:endParaRPr lang="en-US" sz="4000">
              <a:solidFill>
                <a:srgbClr val="D8D8D8"/>
              </a:solidFill>
              <a:latin typeface="Arial"/>
              <a:ea typeface="Arial"/>
              <a:cs typeface="Arial"/>
              <a:sym typeface="Arial"/>
            </a:endParaRPr>
          </a:p>
        </p:txBody>
      </p:sp>
      <p:sp>
        <p:nvSpPr>
          <p:cNvPr id="534" name="Shape 534"/>
          <p:cNvSpPr txBox="1">
            <a:spLocks noGrp="1"/>
          </p:cNvSpPr>
          <p:nvPr>
            <p:ph type="ftr" idx="11"/>
          </p:nvPr>
        </p:nvSpPr>
        <p:spPr>
          <a:xfrm rot="-3600000">
            <a:off x="14917674" y="7343482"/>
            <a:ext cx="5790697" cy="547688"/>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a:t>Projet ZenBox</a:t>
            </a:r>
          </a:p>
        </p:txBody>
      </p:sp>
      <p:sp>
        <p:nvSpPr>
          <p:cNvPr id="535" name="Shape 535"/>
          <p:cNvSpPr/>
          <p:nvPr/>
        </p:nvSpPr>
        <p:spPr>
          <a:xfrm>
            <a:off x="7565156" y="4143796"/>
            <a:ext cx="2758800" cy="2758800"/>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rPr>
              <a:t>Chat Textuel</a:t>
            </a:r>
          </a:p>
        </p:txBody>
      </p:sp>
      <p:sp>
        <p:nvSpPr>
          <p:cNvPr id="536" name="Shape 536"/>
          <p:cNvSpPr/>
          <p:nvPr/>
        </p:nvSpPr>
        <p:spPr>
          <a:xfrm>
            <a:off x="5980980" y="6993308"/>
            <a:ext cx="2758704" cy="2758704"/>
          </a:xfrm>
          <a:prstGeom prst="ellipse">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latin typeface="Arial"/>
                <a:ea typeface="Arial"/>
                <a:cs typeface="Arial"/>
                <a:sym typeface="Arial"/>
              </a:rPr>
              <a:t>S</a:t>
            </a:r>
            <a:r>
              <a:rPr lang="en-US" sz="3200">
                <a:solidFill>
                  <a:schemeClr val="lt1"/>
                </a:solidFill>
              </a:rPr>
              <a:t>ans Cloud</a:t>
            </a:r>
          </a:p>
        </p:txBody>
      </p:sp>
      <p:sp>
        <p:nvSpPr>
          <p:cNvPr id="537" name="Shape 537"/>
          <p:cNvSpPr/>
          <p:nvPr/>
        </p:nvSpPr>
        <p:spPr>
          <a:xfrm>
            <a:off x="9221340" y="6960516"/>
            <a:ext cx="2758704" cy="2758704"/>
          </a:xfrm>
          <a:prstGeom prst="ellipse">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r>
              <a:rPr lang="en-US" sz="3200">
                <a:solidFill>
                  <a:schemeClr val="lt1"/>
                </a:solidFill>
              </a:rPr>
              <a:t>Multi -</a:t>
            </a:r>
          </a:p>
          <a:p>
            <a:pPr marL="0" marR="0" lvl="0" indent="0" algn="ctr" rtl="0">
              <a:spcBef>
                <a:spcPts val="0"/>
              </a:spcBef>
              <a:buNone/>
            </a:pPr>
            <a:r>
              <a:rPr lang="en-US" sz="3200">
                <a:solidFill>
                  <a:schemeClr val="lt1"/>
                </a:solidFill>
              </a:rPr>
              <a:t>Protocole</a:t>
            </a:r>
          </a:p>
        </p:txBody>
      </p:sp>
      <p:sp>
        <p:nvSpPr>
          <p:cNvPr id="538" name="Shape 538"/>
          <p:cNvSpPr txBox="1"/>
          <p:nvPr/>
        </p:nvSpPr>
        <p:spPr>
          <a:xfrm>
            <a:off x="4678710" y="2185755"/>
            <a:ext cx="8496944" cy="1077218"/>
          </a:xfrm>
          <a:prstGeom prst="rect">
            <a:avLst/>
          </a:prstGeom>
          <a:noFill/>
          <a:ln>
            <a:noFill/>
          </a:ln>
        </p:spPr>
        <p:txBody>
          <a:bodyPr wrap="square" lIns="91425" tIns="45700" rIns="91425" bIns="45700" anchor="b" anchorCtr="0">
            <a:noAutofit/>
          </a:bodyPr>
          <a:lstStyle/>
          <a:p>
            <a:pPr marL="0" marR="0" lvl="0" indent="0" algn="ctr" rtl="0">
              <a:spcBef>
                <a:spcPts val="0"/>
              </a:spcBef>
              <a:buNone/>
            </a:pPr>
            <a:r>
              <a:rPr lang="en-US" sz="3200">
                <a:solidFill>
                  <a:schemeClr val="accent1"/>
                </a:solidFill>
              </a:rPr>
              <a:t>Communiquer avec une intelligence artificielle</a:t>
            </a:r>
          </a:p>
        </p:txBody>
      </p:sp>
      <p:sp>
        <p:nvSpPr>
          <p:cNvPr id="539" name="Shape 539"/>
          <p:cNvSpPr txBox="1"/>
          <p:nvPr/>
        </p:nvSpPr>
        <p:spPr>
          <a:xfrm>
            <a:off x="1394868" y="7276137"/>
            <a:ext cx="4464496" cy="1077218"/>
          </a:xfrm>
          <a:prstGeom prst="rect">
            <a:avLst/>
          </a:prstGeom>
          <a:noFill/>
          <a:ln>
            <a:noFill/>
          </a:ln>
        </p:spPr>
        <p:txBody>
          <a:bodyPr wrap="square" lIns="91425" tIns="45700" rIns="91425" bIns="45700" anchor="b" anchorCtr="0">
            <a:noAutofit/>
          </a:bodyPr>
          <a:lstStyle/>
          <a:p>
            <a:pPr marL="0" marR="0" lvl="0" indent="0" algn="r" rtl="0">
              <a:spcBef>
                <a:spcPts val="0"/>
              </a:spcBef>
              <a:buNone/>
            </a:pPr>
            <a:r>
              <a:rPr lang="en-US" sz="3200">
                <a:solidFill>
                  <a:schemeClr val="accent2"/>
                </a:solidFill>
              </a:rPr>
              <a:t>Les données doivent rester personnelles</a:t>
            </a:r>
            <a:r>
              <a:rPr lang="en-US" sz="3200">
                <a:solidFill>
                  <a:schemeClr val="accent2"/>
                </a:solidFill>
                <a:latin typeface="Arial"/>
                <a:ea typeface="Arial"/>
                <a:cs typeface="Arial"/>
                <a:sym typeface="Arial"/>
              </a:rPr>
              <a:t> </a:t>
            </a:r>
          </a:p>
        </p:txBody>
      </p:sp>
      <p:sp>
        <p:nvSpPr>
          <p:cNvPr id="540" name="Shape 540"/>
          <p:cNvSpPr txBox="1"/>
          <p:nvPr/>
        </p:nvSpPr>
        <p:spPr>
          <a:xfrm>
            <a:off x="12167542" y="7243345"/>
            <a:ext cx="4464496" cy="1077218"/>
          </a:xfrm>
          <a:prstGeom prst="rect">
            <a:avLst/>
          </a:prstGeom>
          <a:noFill/>
          <a:ln>
            <a:noFill/>
          </a:ln>
        </p:spPr>
        <p:txBody>
          <a:bodyPr wrap="square" lIns="91425" tIns="45700" rIns="91425" bIns="45700" anchor="b" anchorCtr="0">
            <a:noAutofit/>
          </a:bodyPr>
          <a:lstStyle/>
          <a:p>
            <a:pPr marL="0" marR="0" lvl="0" indent="0" algn="l" rtl="0">
              <a:spcBef>
                <a:spcPts val="0"/>
              </a:spcBef>
              <a:buNone/>
            </a:pPr>
            <a:r>
              <a:rPr lang="en-US" sz="3200">
                <a:solidFill>
                  <a:schemeClr val="accent3"/>
                </a:solidFill>
              </a:rPr>
              <a:t>Compatible avec plusieurs marques</a:t>
            </a:r>
          </a:p>
        </p:txBody>
      </p:sp>
      <p:sp>
        <p:nvSpPr>
          <p:cNvPr id="541" name="Shape 541"/>
          <p:cNvSpPr txBox="1"/>
          <p:nvPr/>
        </p:nvSpPr>
        <p:spPr>
          <a:xfrm>
            <a:off x="1366342" y="8311852"/>
            <a:ext cx="4464496" cy="1323439"/>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2000">
                <a:solidFill>
                  <a:schemeClr val="dk1"/>
                </a:solidFill>
              </a:rPr>
              <a:t>Les données ne doivent pas transiter sur un cloud afin d’éviter la collecte des informations par un tiers.   </a:t>
            </a:r>
            <a:r>
              <a:rPr lang="en-US" sz="2000">
                <a:solidFill>
                  <a:schemeClr val="dk1"/>
                </a:solidFill>
                <a:latin typeface="Arial"/>
                <a:ea typeface="Arial"/>
                <a:cs typeface="Arial"/>
                <a:sym typeface="Arial"/>
              </a:rPr>
              <a:t> </a:t>
            </a:r>
          </a:p>
        </p:txBody>
      </p:sp>
      <p:sp>
        <p:nvSpPr>
          <p:cNvPr id="542" name="Shape 542"/>
          <p:cNvSpPr txBox="1"/>
          <p:nvPr/>
        </p:nvSpPr>
        <p:spPr>
          <a:xfrm>
            <a:off x="12167542" y="8291085"/>
            <a:ext cx="4464496" cy="132343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000">
                <a:solidFill>
                  <a:schemeClr val="dk1"/>
                </a:solidFill>
              </a:rPr>
              <a:t>Notre système doit pouvoir commander plusieurs équipements</a:t>
            </a:r>
          </a:p>
          <a:p>
            <a:pPr marL="0" marR="0" lvl="0" indent="0" algn="l" rtl="0">
              <a:spcBef>
                <a:spcPts val="0"/>
              </a:spcBef>
              <a:buNone/>
            </a:pPr>
            <a:r>
              <a:rPr lang="en-US" sz="2000">
                <a:solidFill>
                  <a:schemeClr val="dk1"/>
                </a:solidFill>
              </a:rPr>
              <a:t>utilisant différents protocoles. </a:t>
            </a:r>
          </a:p>
        </p:txBody>
      </p:sp>
      <p:sp>
        <p:nvSpPr>
          <p:cNvPr id="543" name="Shape 543"/>
          <p:cNvSpPr txBox="1"/>
          <p:nvPr/>
        </p:nvSpPr>
        <p:spPr>
          <a:xfrm>
            <a:off x="5110758" y="3280003"/>
            <a:ext cx="7632848"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000">
                <a:solidFill>
                  <a:schemeClr val="dk1"/>
                </a:solidFill>
              </a:rPr>
              <a:t>Notre application client est couplée à un système de traitement du langage permettant au client de communiquer par chat textuel.</a:t>
            </a:r>
          </a:p>
        </p:txBody>
      </p:sp>
      <p:sp>
        <p:nvSpPr>
          <p:cNvPr id="14" name="サブタイトル 8">
            <a:extLst>
              <a:ext uri="{FF2B5EF4-FFF2-40B4-BE49-F238E27FC236}">
                <a16:creationId xmlns:a16="http://schemas.microsoft.com/office/drawing/2014/main" id="{309F42FE-5D2D-49D6-9A36-057B47C73A7C}"/>
              </a:ext>
            </a:extLst>
          </p:cNvPr>
          <p:cNvSpPr>
            <a:spLocks noGrp="1"/>
          </p:cNvSpPr>
          <p:nvPr>
            <p:ph type="subTitle" idx="1"/>
          </p:nvPr>
        </p:nvSpPr>
        <p:spPr>
          <a:xfrm>
            <a:off x="4390678" y="1225122"/>
            <a:ext cx="13681520" cy="534002"/>
          </a:xfrm>
        </p:spPr>
        <p:txBody>
          <a:bodyPr/>
          <a:lstStyle/>
          <a:p>
            <a:r>
              <a:rPr lang="en-US" dirty="0"/>
              <a:t>a. </a:t>
            </a:r>
            <a:r>
              <a:rPr lang="en-US" dirty="0" err="1"/>
              <a:t>Objectifs</a:t>
            </a:r>
            <a:r>
              <a:rPr lang="en-US" dirty="0"/>
              <a:t> du </a:t>
            </a:r>
            <a:r>
              <a:rPr lang="en-US" dirty="0" err="1"/>
              <a:t>projet</a:t>
            </a:r>
            <a:endParaRPr lang="en-US" dirty="0"/>
          </a:p>
        </p:txBody>
      </p:sp>
    </p:spTree>
    <p:extLst>
      <p:ext uri="{BB962C8B-B14F-4D97-AF65-F5344CB8AC3E}">
        <p14:creationId xmlns:p14="http://schemas.microsoft.com/office/powerpoint/2010/main" val="242661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2000"/>
                                        <p:tgtEl>
                                          <p:spTgt spid="53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38"/>
                                        </p:tgtEl>
                                        <p:attrNameLst>
                                          <p:attrName>style.visibility</p:attrName>
                                        </p:attrNameLst>
                                      </p:cBhvr>
                                      <p:to>
                                        <p:strVal val="visible"/>
                                      </p:to>
                                    </p:set>
                                    <p:anim calcmode="lin" valueType="num">
                                      <p:cBhvr additive="base">
                                        <p:cTn id="12" dur="500"/>
                                        <p:tgtEl>
                                          <p:spTgt spid="538"/>
                                        </p:tgtEl>
                                        <p:attrNameLst>
                                          <p:attrName>ppt_w</p:attrName>
                                        </p:attrNameLst>
                                      </p:cBhvr>
                                      <p:tavLst>
                                        <p:tav tm="0">
                                          <p:val>
                                            <p:strVal val="0"/>
                                          </p:val>
                                        </p:tav>
                                        <p:tav tm="100000">
                                          <p:val>
                                            <p:strVal val="#ppt_w"/>
                                          </p:val>
                                        </p:tav>
                                      </p:tavLst>
                                    </p:anim>
                                    <p:anim calcmode="lin" valueType="num">
                                      <p:cBhvr additive="base">
                                        <p:cTn id="13" dur="500"/>
                                        <p:tgtEl>
                                          <p:spTgt spid="538"/>
                                        </p:tgtEl>
                                        <p:attrNameLst>
                                          <p:attrName>ppt_h</p:attrName>
                                        </p:attrNameLst>
                                      </p:cBhvr>
                                      <p:tavLst>
                                        <p:tav tm="0">
                                          <p:val>
                                            <p:str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543"/>
                                        </p:tgtEl>
                                        <p:attrNameLst>
                                          <p:attrName>style.visibility</p:attrName>
                                        </p:attrNameLst>
                                      </p:cBhvr>
                                      <p:to>
                                        <p:strVal val="visible"/>
                                      </p:to>
                                    </p:set>
                                    <p:anim calcmode="lin" valueType="num">
                                      <p:cBhvr additive="base">
                                        <p:cTn id="16" dur="500"/>
                                        <p:tgtEl>
                                          <p:spTgt spid="543"/>
                                        </p:tgtEl>
                                        <p:attrNameLst>
                                          <p:attrName>ppt_w</p:attrName>
                                        </p:attrNameLst>
                                      </p:cBhvr>
                                      <p:tavLst>
                                        <p:tav tm="0">
                                          <p:val>
                                            <p:strVal val="0"/>
                                          </p:val>
                                        </p:tav>
                                        <p:tav tm="100000">
                                          <p:val>
                                            <p:strVal val="#ppt_w"/>
                                          </p:val>
                                        </p:tav>
                                      </p:tavLst>
                                    </p:anim>
                                    <p:anim calcmode="lin" valueType="num">
                                      <p:cBhvr additive="base">
                                        <p:cTn id="17" dur="500"/>
                                        <p:tgtEl>
                                          <p:spTgt spid="543"/>
                                        </p:tgtEl>
                                        <p:attrNameLst>
                                          <p:attrName>ppt_h</p:attrName>
                                        </p:attrNameLst>
                                      </p:cBhvr>
                                      <p:tavLst>
                                        <p:tav tm="0">
                                          <p:val>
                                            <p:str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750"/>
                                  </p:stCondLst>
                                  <p:childTnLst>
                                    <p:set>
                                      <p:cBhvr>
                                        <p:cTn id="21" dur="1" fill="hold">
                                          <p:stCondLst>
                                            <p:cond delay="0"/>
                                          </p:stCondLst>
                                        </p:cTn>
                                        <p:tgtEl>
                                          <p:spTgt spid="536"/>
                                        </p:tgtEl>
                                        <p:attrNameLst>
                                          <p:attrName>style.visibility</p:attrName>
                                        </p:attrNameLst>
                                      </p:cBhvr>
                                      <p:to>
                                        <p:strVal val="visible"/>
                                      </p:to>
                                    </p:set>
                                    <p:animEffect transition="in" filter="fade">
                                      <p:cBhvr>
                                        <p:cTn id="22" dur="2000"/>
                                        <p:tgtEl>
                                          <p:spTgt spid="536"/>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539"/>
                                        </p:tgtEl>
                                        <p:attrNameLst>
                                          <p:attrName>style.visibility</p:attrName>
                                        </p:attrNameLst>
                                      </p:cBhvr>
                                      <p:to>
                                        <p:strVal val="visible"/>
                                      </p:to>
                                    </p:set>
                                    <p:anim calcmode="lin" valueType="num">
                                      <p:cBhvr additive="base">
                                        <p:cTn id="27" dur="500"/>
                                        <p:tgtEl>
                                          <p:spTgt spid="539"/>
                                        </p:tgtEl>
                                        <p:attrNameLst>
                                          <p:attrName>ppt_w</p:attrName>
                                        </p:attrNameLst>
                                      </p:cBhvr>
                                      <p:tavLst>
                                        <p:tav tm="0">
                                          <p:val>
                                            <p:strVal val="0"/>
                                          </p:val>
                                        </p:tav>
                                        <p:tav tm="100000">
                                          <p:val>
                                            <p:strVal val="#ppt_w"/>
                                          </p:val>
                                        </p:tav>
                                      </p:tavLst>
                                    </p:anim>
                                    <p:anim calcmode="lin" valueType="num">
                                      <p:cBhvr additive="base">
                                        <p:cTn id="28" dur="500"/>
                                        <p:tgtEl>
                                          <p:spTgt spid="539"/>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541"/>
                                        </p:tgtEl>
                                        <p:attrNameLst>
                                          <p:attrName>style.visibility</p:attrName>
                                        </p:attrNameLst>
                                      </p:cBhvr>
                                      <p:to>
                                        <p:strVal val="visible"/>
                                      </p:to>
                                    </p:set>
                                    <p:anim calcmode="lin" valueType="num">
                                      <p:cBhvr additive="base">
                                        <p:cTn id="31" dur="500"/>
                                        <p:tgtEl>
                                          <p:spTgt spid="541"/>
                                        </p:tgtEl>
                                        <p:attrNameLst>
                                          <p:attrName>ppt_w</p:attrName>
                                        </p:attrNameLst>
                                      </p:cBhvr>
                                      <p:tavLst>
                                        <p:tav tm="0">
                                          <p:val>
                                            <p:strVal val="0"/>
                                          </p:val>
                                        </p:tav>
                                        <p:tav tm="100000">
                                          <p:val>
                                            <p:strVal val="#ppt_w"/>
                                          </p:val>
                                        </p:tav>
                                      </p:tavLst>
                                    </p:anim>
                                    <p:anim calcmode="lin" valueType="num">
                                      <p:cBhvr additive="base">
                                        <p:cTn id="32" dur="500"/>
                                        <p:tgtEl>
                                          <p:spTgt spid="541"/>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750"/>
                                  </p:stCondLst>
                                  <p:childTnLst>
                                    <p:set>
                                      <p:cBhvr>
                                        <p:cTn id="36" dur="1" fill="hold">
                                          <p:stCondLst>
                                            <p:cond delay="0"/>
                                          </p:stCondLst>
                                        </p:cTn>
                                        <p:tgtEl>
                                          <p:spTgt spid="537"/>
                                        </p:tgtEl>
                                        <p:attrNameLst>
                                          <p:attrName>style.visibility</p:attrName>
                                        </p:attrNameLst>
                                      </p:cBhvr>
                                      <p:to>
                                        <p:strVal val="visible"/>
                                      </p:to>
                                    </p:set>
                                    <p:animEffect transition="in" filter="fade">
                                      <p:cBhvr>
                                        <p:cTn id="37" dur="2000"/>
                                        <p:tgtEl>
                                          <p:spTgt spid="537"/>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540"/>
                                        </p:tgtEl>
                                        <p:attrNameLst>
                                          <p:attrName>style.visibility</p:attrName>
                                        </p:attrNameLst>
                                      </p:cBhvr>
                                      <p:to>
                                        <p:strVal val="visible"/>
                                      </p:to>
                                    </p:set>
                                    <p:anim calcmode="lin" valueType="num">
                                      <p:cBhvr additive="base">
                                        <p:cTn id="42" dur="500"/>
                                        <p:tgtEl>
                                          <p:spTgt spid="540"/>
                                        </p:tgtEl>
                                        <p:attrNameLst>
                                          <p:attrName>ppt_w</p:attrName>
                                        </p:attrNameLst>
                                      </p:cBhvr>
                                      <p:tavLst>
                                        <p:tav tm="0">
                                          <p:val>
                                            <p:strVal val="0"/>
                                          </p:val>
                                        </p:tav>
                                        <p:tav tm="100000">
                                          <p:val>
                                            <p:strVal val="#ppt_w"/>
                                          </p:val>
                                        </p:tav>
                                      </p:tavLst>
                                    </p:anim>
                                    <p:anim calcmode="lin" valueType="num">
                                      <p:cBhvr additive="base">
                                        <p:cTn id="43" dur="500"/>
                                        <p:tgtEl>
                                          <p:spTgt spid="540"/>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542"/>
                                        </p:tgtEl>
                                        <p:attrNameLst>
                                          <p:attrName>style.visibility</p:attrName>
                                        </p:attrNameLst>
                                      </p:cBhvr>
                                      <p:to>
                                        <p:strVal val="visible"/>
                                      </p:to>
                                    </p:set>
                                    <p:anim calcmode="lin" valueType="num">
                                      <p:cBhvr additive="base">
                                        <p:cTn id="46" dur="500"/>
                                        <p:tgtEl>
                                          <p:spTgt spid="542"/>
                                        </p:tgtEl>
                                        <p:attrNameLst>
                                          <p:attrName>ppt_w</p:attrName>
                                        </p:attrNameLst>
                                      </p:cBhvr>
                                      <p:tavLst>
                                        <p:tav tm="0">
                                          <p:val>
                                            <p:strVal val="0"/>
                                          </p:val>
                                        </p:tav>
                                        <p:tav tm="100000">
                                          <p:val>
                                            <p:strVal val="#ppt_w"/>
                                          </p:val>
                                        </p:tav>
                                      </p:tavLst>
                                    </p:anim>
                                    <p:anim calcmode="lin" valueType="num">
                                      <p:cBhvr additive="base">
                                        <p:cTn id="47" dur="500"/>
                                        <p:tgtEl>
                                          <p:spTgt spid="54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Shape 548"/>
        <p:cNvGrpSpPr/>
        <p:nvPr/>
      </p:nvGrpSpPr>
      <p:grpSpPr>
        <a:xfrm>
          <a:off x="0" y="0"/>
          <a:ext cx="0" cy="0"/>
          <a:chOff x="0" y="0"/>
          <a:chExt cx="0" cy="0"/>
        </a:xfrm>
      </p:grpSpPr>
      <p:sp>
        <p:nvSpPr>
          <p:cNvPr id="549" name="Shape 549"/>
          <p:cNvSpPr txBox="1">
            <a:spLocks noGrp="1"/>
          </p:cNvSpPr>
          <p:nvPr>
            <p:ph type="sldNum" idx="12"/>
          </p:nvPr>
        </p:nvSpPr>
        <p:spPr>
          <a:xfrm rot="-3599891">
            <a:off x="1343735" y="602852"/>
            <a:ext cx="3037033"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a:solidFill>
                  <a:srgbClr val="D8D8D8"/>
                </a:solidFill>
                <a:latin typeface="Arial"/>
                <a:ea typeface="Arial"/>
                <a:cs typeface="Arial"/>
                <a:sym typeface="Arial"/>
              </a:rPr>
              <a:t>SLIDE </a:t>
            </a:r>
            <a:fld id="{00000000-1234-1234-1234-123412341234}" type="slidenum">
              <a:rPr lang="en-US" sz="4000">
                <a:solidFill>
                  <a:srgbClr val="D8D8D8"/>
                </a:solidFill>
                <a:latin typeface="Arial"/>
                <a:ea typeface="Arial"/>
                <a:cs typeface="Arial"/>
                <a:sym typeface="Arial"/>
              </a:rPr>
              <a:t>5</a:t>
            </a:fld>
            <a:endParaRPr lang="en-US" sz="4000">
              <a:solidFill>
                <a:srgbClr val="D8D8D8"/>
              </a:solidFill>
              <a:latin typeface="Arial"/>
              <a:ea typeface="Arial"/>
              <a:cs typeface="Arial"/>
              <a:sym typeface="Arial"/>
            </a:endParaRPr>
          </a:p>
        </p:txBody>
      </p:sp>
      <p:sp>
        <p:nvSpPr>
          <p:cNvPr id="550" name="Shape 550"/>
          <p:cNvSpPr txBox="1">
            <a:spLocks noGrp="1"/>
          </p:cNvSpPr>
          <p:nvPr>
            <p:ph type="ftr" idx="11"/>
          </p:nvPr>
        </p:nvSpPr>
        <p:spPr>
          <a:xfrm rot="-3599998">
            <a:off x="14917695" y="7343546"/>
            <a:ext cx="5790594"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a:t>Projet ZenBox</a:t>
            </a:r>
          </a:p>
        </p:txBody>
      </p:sp>
      <p:sp>
        <p:nvSpPr>
          <p:cNvPr id="551" name="Shape 551"/>
          <p:cNvSpPr txBox="1">
            <a:spLocks noGrp="1"/>
          </p:cNvSpPr>
          <p:nvPr>
            <p:ph type="title"/>
          </p:nvPr>
        </p:nvSpPr>
        <p:spPr>
          <a:xfrm>
            <a:off x="4390677" y="411959"/>
            <a:ext cx="13895735" cy="987000"/>
          </a:xfrm>
          <a:prstGeom prst="rect">
            <a:avLst/>
          </a:prstGeom>
          <a:noFill/>
          <a:ln>
            <a:noFill/>
          </a:ln>
        </p:spPr>
        <p:txBody>
          <a:bodyPr wrap="square" lIns="163275" tIns="81625" rIns="163275" bIns="81625" anchor="ctr" anchorCtr="0">
            <a:noAutofit/>
          </a:bodyPr>
          <a:lstStyle/>
          <a:p>
            <a:pPr marL="0" marR="0" lvl="0" indent="-381000" algn="l" rtl="0">
              <a:spcBef>
                <a:spcPts val="0"/>
              </a:spcBef>
              <a:buClr>
                <a:schemeClr val="dk1"/>
              </a:buClr>
              <a:buSzPts val="6000"/>
              <a:buFont typeface="Arial"/>
              <a:buNone/>
            </a:pPr>
            <a:r>
              <a:rPr lang="en-US" dirty="0"/>
              <a:t>II. Description de </a:t>
            </a:r>
            <a:r>
              <a:rPr lang="en-US" dirty="0" err="1"/>
              <a:t>notre</a:t>
            </a:r>
            <a:r>
              <a:rPr lang="en-US" dirty="0"/>
              <a:t> </a:t>
            </a:r>
            <a:r>
              <a:rPr lang="en-US" dirty="0" err="1"/>
              <a:t>projet</a:t>
            </a:r>
            <a:endParaRPr lang="en-US" dirty="0"/>
          </a:p>
        </p:txBody>
      </p:sp>
      <p:grpSp>
        <p:nvGrpSpPr>
          <p:cNvPr id="552" name="Shape 552"/>
          <p:cNvGrpSpPr/>
          <p:nvPr/>
        </p:nvGrpSpPr>
        <p:grpSpPr>
          <a:xfrm>
            <a:off x="10310336" y="5798495"/>
            <a:ext cx="1944300" cy="1944300"/>
            <a:chOff x="4102646" y="3847356"/>
            <a:chExt cx="1944300" cy="1944300"/>
          </a:xfrm>
        </p:grpSpPr>
        <p:sp>
          <p:nvSpPr>
            <p:cNvPr id="553" name="Shape 553"/>
            <p:cNvSpPr/>
            <p:nvPr/>
          </p:nvSpPr>
          <p:spPr>
            <a:xfrm>
              <a:off x="4102646" y="3847356"/>
              <a:ext cx="1944300" cy="1944300"/>
            </a:xfrm>
            <a:prstGeom prst="ellipse">
              <a:avLst/>
            </a:prstGeom>
            <a:solidFill>
              <a:schemeClr val="accent3"/>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pic>
          <p:nvPicPr>
            <p:cNvPr id="554" name="Shape 554"/>
            <p:cNvPicPr preferRelativeResize="0"/>
            <p:nvPr/>
          </p:nvPicPr>
          <p:blipFill rotWithShape="1">
            <a:blip r:embed="rId3">
              <a:alphaModFix/>
            </a:blip>
            <a:srcRect/>
            <a:stretch/>
          </p:blipFill>
          <p:spPr>
            <a:xfrm>
              <a:off x="4594101" y="4338811"/>
              <a:ext cx="961306" cy="961306"/>
            </a:xfrm>
            <a:prstGeom prst="rect">
              <a:avLst/>
            </a:prstGeom>
            <a:noFill/>
            <a:ln>
              <a:noFill/>
            </a:ln>
          </p:spPr>
        </p:pic>
      </p:grpSp>
      <p:sp>
        <p:nvSpPr>
          <p:cNvPr id="555" name="Shape 555"/>
          <p:cNvSpPr/>
          <p:nvPr/>
        </p:nvSpPr>
        <p:spPr>
          <a:xfrm>
            <a:off x="6385606" y="5945105"/>
            <a:ext cx="1404173" cy="1404173"/>
          </a:xfrm>
          <a:prstGeom prst="ellipse">
            <a:avLst/>
          </a:prstGeom>
          <a:solidFill>
            <a:srgbClr val="47D0FF"/>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sp>
        <p:nvSpPr>
          <p:cNvPr id="556" name="Shape 556"/>
          <p:cNvSpPr/>
          <p:nvPr/>
        </p:nvSpPr>
        <p:spPr>
          <a:xfrm>
            <a:off x="5018550" y="2770894"/>
            <a:ext cx="1404173" cy="1404173"/>
          </a:xfrm>
          <a:prstGeom prst="ellipse">
            <a:avLst/>
          </a:prstGeom>
          <a:solidFill>
            <a:srgbClr val="004C99"/>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grpSp>
        <p:nvGrpSpPr>
          <p:cNvPr id="557" name="Shape 557"/>
          <p:cNvGrpSpPr/>
          <p:nvPr/>
        </p:nvGrpSpPr>
        <p:grpSpPr>
          <a:xfrm>
            <a:off x="11630399" y="3046570"/>
            <a:ext cx="1404173" cy="1404173"/>
            <a:chOff x="4102646" y="3847356"/>
            <a:chExt cx="1944300" cy="1944300"/>
          </a:xfrm>
        </p:grpSpPr>
        <p:sp>
          <p:nvSpPr>
            <p:cNvPr id="558" name="Shape 558"/>
            <p:cNvSpPr/>
            <p:nvPr/>
          </p:nvSpPr>
          <p:spPr>
            <a:xfrm>
              <a:off x="4102646" y="3847356"/>
              <a:ext cx="1944300" cy="1944300"/>
            </a:xfrm>
            <a:prstGeom prst="ellipse">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pic>
          <p:nvPicPr>
            <p:cNvPr id="559" name="Shape 559"/>
            <p:cNvPicPr preferRelativeResize="0"/>
            <p:nvPr/>
          </p:nvPicPr>
          <p:blipFill rotWithShape="1">
            <a:blip r:embed="rId4">
              <a:alphaModFix/>
            </a:blip>
            <a:srcRect/>
            <a:stretch/>
          </p:blipFill>
          <p:spPr>
            <a:xfrm>
              <a:off x="4594101" y="4338811"/>
              <a:ext cx="961306" cy="961306"/>
            </a:xfrm>
            <a:prstGeom prst="rect">
              <a:avLst/>
            </a:prstGeom>
            <a:noFill/>
            <a:ln>
              <a:noFill/>
            </a:ln>
          </p:spPr>
        </p:pic>
      </p:grpSp>
      <p:sp>
        <p:nvSpPr>
          <p:cNvPr id="560" name="Shape 560"/>
          <p:cNvSpPr/>
          <p:nvPr/>
        </p:nvSpPr>
        <p:spPr>
          <a:xfrm>
            <a:off x="8594663" y="4688597"/>
            <a:ext cx="314700" cy="314700"/>
          </a:xfrm>
          <a:prstGeom prst="ellipse">
            <a:avLst/>
          </a:prstGeom>
          <a:no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cxnSp>
        <p:nvCxnSpPr>
          <p:cNvPr id="561" name="Shape 561"/>
          <p:cNvCxnSpPr>
            <a:stCxn id="556" idx="5"/>
            <a:endCxn id="560" idx="2"/>
          </p:cNvCxnSpPr>
          <p:nvPr/>
        </p:nvCxnSpPr>
        <p:spPr>
          <a:xfrm>
            <a:off x="6217087" y="3969431"/>
            <a:ext cx="2377500" cy="876600"/>
          </a:xfrm>
          <a:prstGeom prst="straightConnector1">
            <a:avLst/>
          </a:prstGeom>
          <a:noFill/>
          <a:ln w="28575" cap="flat" cmpd="sng">
            <a:solidFill>
              <a:srgbClr val="8B8B8B"/>
            </a:solidFill>
            <a:prstDash val="solid"/>
            <a:round/>
            <a:headEnd type="none" w="med" len="med"/>
            <a:tailEnd type="none" w="med" len="med"/>
          </a:ln>
        </p:spPr>
      </p:cxnSp>
      <p:cxnSp>
        <p:nvCxnSpPr>
          <p:cNvPr id="562" name="Shape 562"/>
          <p:cNvCxnSpPr>
            <a:stCxn id="555" idx="7"/>
            <a:endCxn id="560" idx="3"/>
          </p:cNvCxnSpPr>
          <p:nvPr/>
        </p:nvCxnSpPr>
        <p:spPr>
          <a:xfrm rot="10800000" flipH="1">
            <a:off x="7584143" y="4957342"/>
            <a:ext cx="1056600" cy="1193400"/>
          </a:xfrm>
          <a:prstGeom prst="straightConnector1">
            <a:avLst/>
          </a:prstGeom>
          <a:noFill/>
          <a:ln w="28575" cap="flat" cmpd="sng">
            <a:solidFill>
              <a:srgbClr val="8B8B8B"/>
            </a:solidFill>
            <a:prstDash val="solid"/>
            <a:round/>
            <a:headEnd type="none" w="med" len="med"/>
            <a:tailEnd type="none" w="med" len="med"/>
          </a:ln>
        </p:spPr>
      </p:cxnSp>
      <p:cxnSp>
        <p:nvCxnSpPr>
          <p:cNvPr id="563" name="Shape 563"/>
          <p:cNvCxnSpPr>
            <a:stCxn id="553" idx="1"/>
            <a:endCxn id="560" idx="5"/>
          </p:cNvCxnSpPr>
          <p:nvPr/>
        </p:nvCxnSpPr>
        <p:spPr>
          <a:xfrm rot="10800000">
            <a:off x="8863172" y="4957331"/>
            <a:ext cx="1731900" cy="1125900"/>
          </a:xfrm>
          <a:prstGeom prst="straightConnector1">
            <a:avLst/>
          </a:prstGeom>
          <a:noFill/>
          <a:ln w="28575" cap="flat" cmpd="sng">
            <a:solidFill>
              <a:srgbClr val="8B8B8B"/>
            </a:solidFill>
            <a:prstDash val="solid"/>
            <a:round/>
            <a:headEnd type="none" w="med" len="med"/>
            <a:tailEnd type="none" w="med" len="med"/>
          </a:ln>
        </p:spPr>
      </p:cxnSp>
      <p:cxnSp>
        <p:nvCxnSpPr>
          <p:cNvPr id="564" name="Shape 564"/>
          <p:cNvCxnSpPr>
            <a:endCxn id="560" idx="6"/>
          </p:cNvCxnSpPr>
          <p:nvPr/>
        </p:nvCxnSpPr>
        <p:spPr>
          <a:xfrm flipH="1">
            <a:off x="8909363" y="3963947"/>
            <a:ext cx="2790300" cy="882000"/>
          </a:xfrm>
          <a:prstGeom prst="straightConnector1">
            <a:avLst/>
          </a:prstGeom>
          <a:noFill/>
          <a:ln w="28575" cap="flat" cmpd="sng">
            <a:solidFill>
              <a:srgbClr val="8B8B8B"/>
            </a:solidFill>
            <a:prstDash val="solid"/>
            <a:round/>
            <a:headEnd type="none" w="med" len="med"/>
            <a:tailEnd type="none" w="med" len="med"/>
          </a:ln>
        </p:spPr>
      </p:cxnSp>
      <p:sp>
        <p:nvSpPr>
          <p:cNvPr id="565" name="Shape 565"/>
          <p:cNvSpPr txBox="1"/>
          <p:nvPr/>
        </p:nvSpPr>
        <p:spPr>
          <a:xfrm>
            <a:off x="1789518" y="3046550"/>
            <a:ext cx="3084600" cy="5847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3200">
                <a:solidFill>
                  <a:srgbClr val="004C99"/>
                </a:solidFill>
              </a:rPr>
              <a:t>Partie Client</a:t>
            </a:r>
          </a:p>
        </p:txBody>
      </p:sp>
      <p:sp>
        <p:nvSpPr>
          <p:cNvPr id="566" name="Shape 566"/>
          <p:cNvSpPr txBox="1"/>
          <p:nvPr/>
        </p:nvSpPr>
        <p:spPr>
          <a:xfrm>
            <a:off x="788975" y="6354850"/>
            <a:ext cx="5428200" cy="5847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3200">
                <a:solidFill>
                  <a:srgbClr val="47D0FF"/>
                </a:solidFill>
              </a:rPr>
              <a:t>Partie Traitement du langage</a:t>
            </a:r>
          </a:p>
        </p:txBody>
      </p:sp>
      <p:sp>
        <p:nvSpPr>
          <p:cNvPr id="567" name="Shape 567"/>
          <p:cNvSpPr txBox="1"/>
          <p:nvPr/>
        </p:nvSpPr>
        <p:spPr>
          <a:xfrm>
            <a:off x="12423600" y="6647275"/>
            <a:ext cx="3369600" cy="5847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200">
                <a:solidFill>
                  <a:schemeClr val="accent3"/>
                </a:solidFill>
              </a:rPr>
              <a:t>Partie Serveur</a:t>
            </a:r>
          </a:p>
        </p:txBody>
      </p:sp>
      <p:sp>
        <p:nvSpPr>
          <p:cNvPr id="568" name="Shape 568"/>
          <p:cNvSpPr txBox="1"/>
          <p:nvPr/>
        </p:nvSpPr>
        <p:spPr>
          <a:xfrm>
            <a:off x="13154500" y="3456300"/>
            <a:ext cx="4744500" cy="5847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200">
                <a:solidFill>
                  <a:schemeClr val="accent4"/>
                </a:solidFill>
              </a:rPr>
              <a:t>Objets Connectés</a:t>
            </a:r>
          </a:p>
        </p:txBody>
      </p:sp>
      <p:grpSp>
        <p:nvGrpSpPr>
          <p:cNvPr id="569" name="Shape 569"/>
          <p:cNvGrpSpPr/>
          <p:nvPr/>
        </p:nvGrpSpPr>
        <p:grpSpPr>
          <a:xfrm>
            <a:off x="7414678" y="3542944"/>
            <a:ext cx="2573087" cy="2573087"/>
            <a:chOff x="4102646" y="3847356"/>
            <a:chExt cx="1944300" cy="1944300"/>
          </a:xfrm>
        </p:grpSpPr>
        <p:sp>
          <p:nvSpPr>
            <p:cNvPr id="570" name="Shape 570"/>
            <p:cNvSpPr/>
            <p:nvPr/>
          </p:nvSpPr>
          <p:spPr>
            <a:xfrm>
              <a:off x="4102646" y="3847356"/>
              <a:ext cx="1944300" cy="1944300"/>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3200">
                <a:solidFill>
                  <a:schemeClr val="lt1"/>
                </a:solidFill>
                <a:latin typeface="Arial"/>
                <a:ea typeface="Arial"/>
                <a:cs typeface="Arial"/>
                <a:sym typeface="Arial"/>
              </a:endParaRPr>
            </a:p>
          </p:txBody>
        </p:sp>
        <p:pic>
          <p:nvPicPr>
            <p:cNvPr id="571" name="Shape 571" descr="C:\Users\Jun\Desktop\typicons\png\lightbulb1.png"/>
            <p:cNvPicPr preferRelativeResize="0"/>
            <p:nvPr/>
          </p:nvPicPr>
          <p:blipFill rotWithShape="1">
            <a:blip r:embed="rId5">
              <a:alphaModFix/>
            </a:blip>
            <a:srcRect/>
            <a:stretch/>
          </p:blipFill>
          <p:spPr>
            <a:xfrm>
              <a:off x="4594101" y="4338811"/>
              <a:ext cx="961306" cy="961306"/>
            </a:xfrm>
            <a:prstGeom prst="rect">
              <a:avLst/>
            </a:prstGeom>
            <a:noFill/>
            <a:ln>
              <a:noFill/>
            </a:ln>
          </p:spPr>
        </p:pic>
      </p:grpSp>
      <p:pic>
        <p:nvPicPr>
          <p:cNvPr id="572" name="Shape 572"/>
          <p:cNvPicPr preferRelativeResize="0"/>
          <p:nvPr/>
        </p:nvPicPr>
        <p:blipFill>
          <a:blip r:embed="rId6">
            <a:alphaModFix/>
          </a:blip>
          <a:stretch>
            <a:fillRect/>
          </a:stretch>
        </p:blipFill>
        <p:spPr>
          <a:xfrm>
            <a:off x="5265979" y="2947950"/>
            <a:ext cx="854722" cy="987000"/>
          </a:xfrm>
          <a:prstGeom prst="rect">
            <a:avLst/>
          </a:prstGeom>
          <a:noFill/>
          <a:ln>
            <a:noFill/>
          </a:ln>
        </p:spPr>
      </p:pic>
      <p:pic>
        <p:nvPicPr>
          <p:cNvPr id="573" name="Shape 573"/>
          <p:cNvPicPr preferRelativeResize="0"/>
          <p:nvPr/>
        </p:nvPicPr>
        <p:blipFill>
          <a:blip r:embed="rId7">
            <a:alphaModFix/>
          </a:blip>
          <a:stretch>
            <a:fillRect/>
          </a:stretch>
        </p:blipFill>
        <p:spPr>
          <a:xfrm>
            <a:off x="6720975" y="6175707"/>
            <a:ext cx="733425" cy="942975"/>
          </a:xfrm>
          <a:prstGeom prst="rect">
            <a:avLst/>
          </a:prstGeom>
          <a:noFill/>
          <a:ln>
            <a:noFill/>
          </a:ln>
        </p:spPr>
      </p:pic>
    </p:spTree>
    <p:extLst>
      <p:ext uri="{BB962C8B-B14F-4D97-AF65-F5344CB8AC3E}">
        <p14:creationId xmlns:p14="http://schemas.microsoft.com/office/powerpoint/2010/main" val="1103316584"/>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Shape 577"/>
        <p:cNvGrpSpPr/>
        <p:nvPr/>
      </p:nvGrpSpPr>
      <p:grpSpPr>
        <a:xfrm>
          <a:off x="0" y="0"/>
          <a:ext cx="0" cy="0"/>
          <a:chOff x="0" y="0"/>
          <a:chExt cx="0" cy="0"/>
        </a:xfrm>
      </p:grpSpPr>
      <p:sp>
        <p:nvSpPr>
          <p:cNvPr id="578" name="Shape 578"/>
          <p:cNvSpPr txBox="1">
            <a:spLocks noGrp="1"/>
          </p:cNvSpPr>
          <p:nvPr>
            <p:ph type="title"/>
          </p:nvPr>
        </p:nvSpPr>
        <p:spPr>
          <a:xfrm>
            <a:off x="4390678" y="-82232"/>
            <a:ext cx="13681500" cy="987000"/>
          </a:xfrm>
          <a:prstGeom prst="rect">
            <a:avLst/>
          </a:prstGeom>
          <a:noFill/>
          <a:ln>
            <a:noFill/>
          </a:ln>
        </p:spPr>
        <p:txBody>
          <a:bodyPr wrap="square" lIns="163275" tIns="81625" rIns="163275" bIns="81625" anchor="ctr" anchorCtr="0">
            <a:noAutofit/>
          </a:bodyPr>
          <a:lstStyle/>
          <a:p>
            <a:pPr lvl="0" rtl="0">
              <a:spcBef>
                <a:spcPts val="0"/>
              </a:spcBef>
              <a:buClr>
                <a:schemeClr val="dk1"/>
              </a:buClr>
              <a:buSzPts val="6000"/>
              <a:buFont typeface="Arial"/>
              <a:buNone/>
            </a:pPr>
            <a:r>
              <a:rPr lang="en-US" dirty="0"/>
              <a:t>II. Description de </a:t>
            </a:r>
            <a:r>
              <a:rPr lang="en-US" dirty="0" err="1"/>
              <a:t>notre</a:t>
            </a:r>
            <a:r>
              <a:rPr lang="en-US" dirty="0"/>
              <a:t> </a:t>
            </a:r>
            <a:r>
              <a:rPr lang="en-US" dirty="0" err="1"/>
              <a:t>projet</a:t>
            </a:r>
            <a:endParaRPr lang="en-US" dirty="0"/>
          </a:p>
        </p:txBody>
      </p:sp>
      <p:sp>
        <p:nvSpPr>
          <p:cNvPr id="579" name="Shape 579"/>
          <p:cNvSpPr txBox="1">
            <a:spLocks noGrp="1"/>
          </p:cNvSpPr>
          <p:nvPr>
            <p:ph type="sldNum" idx="12"/>
          </p:nvPr>
        </p:nvSpPr>
        <p:spPr>
          <a:xfrm rot="-3599891">
            <a:off x="1343735" y="602852"/>
            <a:ext cx="3037033"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a:solidFill>
                  <a:srgbClr val="D8D8D8"/>
                </a:solidFill>
                <a:latin typeface="Arial"/>
                <a:ea typeface="Arial"/>
                <a:cs typeface="Arial"/>
                <a:sym typeface="Arial"/>
              </a:rPr>
              <a:t>SLIDE </a:t>
            </a:r>
            <a:fld id="{00000000-1234-1234-1234-123412341234}" type="slidenum">
              <a:rPr lang="en-US" sz="4000">
                <a:solidFill>
                  <a:srgbClr val="D8D8D8"/>
                </a:solidFill>
                <a:latin typeface="Arial"/>
                <a:ea typeface="Arial"/>
                <a:cs typeface="Arial"/>
                <a:sym typeface="Arial"/>
              </a:rPr>
              <a:t>6</a:t>
            </a:fld>
            <a:endParaRPr lang="en-US" sz="4000">
              <a:solidFill>
                <a:srgbClr val="D8D8D8"/>
              </a:solidFill>
              <a:latin typeface="Arial"/>
              <a:ea typeface="Arial"/>
              <a:cs typeface="Arial"/>
              <a:sym typeface="Arial"/>
            </a:endParaRPr>
          </a:p>
        </p:txBody>
      </p:sp>
      <p:sp>
        <p:nvSpPr>
          <p:cNvPr id="580" name="Shape 580"/>
          <p:cNvSpPr txBox="1">
            <a:spLocks noGrp="1"/>
          </p:cNvSpPr>
          <p:nvPr>
            <p:ph type="ftr" idx="11"/>
          </p:nvPr>
        </p:nvSpPr>
        <p:spPr>
          <a:xfrm rot="-3599998">
            <a:off x="14917695" y="7343546"/>
            <a:ext cx="5790594"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2100">
                <a:solidFill>
                  <a:srgbClr val="F2F2F2"/>
                </a:solidFill>
                <a:latin typeface="Arial"/>
                <a:ea typeface="Arial"/>
                <a:cs typeface="Arial"/>
                <a:sym typeface="Arial"/>
              </a:rPr>
              <a:t>The Power of PowerPoint</a:t>
            </a:r>
          </a:p>
        </p:txBody>
      </p:sp>
      <p:sp>
        <p:nvSpPr>
          <p:cNvPr id="581" name="Shape 581"/>
          <p:cNvSpPr txBox="1">
            <a:spLocks noGrp="1"/>
          </p:cNvSpPr>
          <p:nvPr>
            <p:ph type="body" idx="4"/>
          </p:nvPr>
        </p:nvSpPr>
        <p:spPr>
          <a:xfrm>
            <a:off x="1370325" y="5313700"/>
            <a:ext cx="4631400" cy="721800"/>
          </a:xfrm>
          <a:prstGeom prst="rect">
            <a:avLst/>
          </a:prstGeom>
          <a:solidFill>
            <a:schemeClr val="accent2"/>
          </a:solidFill>
          <a:ln>
            <a:noFill/>
          </a:ln>
        </p:spPr>
        <p:txBody>
          <a:bodyPr wrap="square" lIns="163275" tIns="81625" rIns="163275" bIns="81625" anchor="ctr" anchorCtr="0">
            <a:noAutofit/>
          </a:bodyPr>
          <a:lstStyle/>
          <a:p>
            <a:pPr marL="0" marR="0" lvl="0" indent="-203200" algn="l" rtl="0">
              <a:spcBef>
                <a:spcPts val="0"/>
              </a:spcBef>
              <a:buClr>
                <a:srgbClr val="D8D8D8"/>
              </a:buClr>
              <a:buSzPts val="3200"/>
              <a:buFont typeface="Arial"/>
              <a:buNone/>
            </a:pPr>
            <a:r>
              <a:rPr lang="en-US"/>
              <a:t>Utilisation de CoreNLP</a:t>
            </a:r>
          </a:p>
        </p:txBody>
      </p:sp>
      <p:sp>
        <p:nvSpPr>
          <p:cNvPr id="582" name="Shape 582"/>
          <p:cNvSpPr txBox="1">
            <a:spLocks noGrp="1"/>
          </p:cNvSpPr>
          <p:nvPr>
            <p:ph type="body" idx="5"/>
          </p:nvPr>
        </p:nvSpPr>
        <p:spPr>
          <a:xfrm>
            <a:off x="2590475" y="5952700"/>
            <a:ext cx="8173800" cy="504000"/>
          </a:xfrm>
          <a:prstGeom prst="rect">
            <a:avLst/>
          </a:prstGeom>
          <a:solidFill>
            <a:srgbClr val="8B8B8B"/>
          </a:solidFill>
          <a:ln>
            <a:noFill/>
          </a:ln>
        </p:spPr>
        <p:txBody>
          <a:bodyPr wrap="square" lIns="163275" tIns="81625" rIns="163275" bIns="81625" anchor="ctr" anchorCtr="0">
            <a:noAutofit/>
          </a:bodyPr>
          <a:lstStyle/>
          <a:p>
            <a:pPr marL="0" marR="0" lvl="0" indent="-152400" algn="l" rtl="0">
              <a:lnSpc>
                <a:spcPct val="90000"/>
              </a:lnSpc>
              <a:spcBef>
                <a:spcPts val="0"/>
              </a:spcBef>
              <a:buClr>
                <a:srgbClr val="D8D8D8"/>
              </a:buClr>
              <a:buSzPts val="2400"/>
              <a:buFont typeface="Arial"/>
              <a:buNone/>
            </a:pPr>
            <a:r>
              <a:rPr lang="en-US"/>
              <a:t>Réseau de neurones créées par l’université de Stanford</a:t>
            </a:r>
          </a:p>
        </p:txBody>
      </p:sp>
      <p:sp>
        <p:nvSpPr>
          <p:cNvPr id="583" name="Shape 583"/>
          <p:cNvSpPr txBox="1">
            <a:spLocks noGrp="1"/>
          </p:cNvSpPr>
          <p:nvPr>
            <p:ph type="body" idx="6"/>
          </p:nvPr>
        </p:nvSpPr>
        <p:spPr>
          <a:xfrm>
            <a:off x="1366340" y="3360850"/>
            <a:ext cx="15265800" cy="1512300"/>
          </a:xfrm>
          <a:prstGeom prst="rect">
            <a:avLst/>
          </a:prstGeom>
          <a:noFill/>
          <a:ln>
            <a:noFill/>
          </a:ln>
        </p:spPr>
        <p:txBody>
          <a:bodyPr wrap="square" lIns="163275" tIns="81625" rIns="163275" bIns="81625" anchor="t" anchorCtr="0">
            <a:noAutofit/>
          </a:bodyPr>
          <a:lstStyle/>
          <a:p>
            <a:pPr marL="457200" lvl="0" indent="-381000" algn="just" rtl="0">
              <a:lnSpc>
                <a:spcPct val="150000"/>
              </a:lnSpc>
              <a:spcBef>
                <a:spcPts val="0"/>
              </a:spcBef>
              <a:spcAft>
                <a:spcPts val="0"/>
              </a:spcAft>
              <a:buClr>
                <a:srgbClr val="000000"/>
              </a:buClr>
              <a:buSzPts val="2400"/>
              <a:buChar char="●"/>
            </a:pPr>
            <a:r>
              <a:rPr lang="en-US" sz="2400" dirty="0" err="1">
                <a:solidFill>
                  <a:srgbClr val="000000"/>
                </a:solidFill>
              </a:rPr>
              <a:t>Comprendre</a:t>
            </a:r>
            <a:r>
              <a:rPr lang="en-US" sz="2400" dirty="0">
                <a:solidFill>
                  <a:srgbClr val="000000"/>
                </a:solidFill>
              </a:rPr>
              <a:t> les </a:t>
            </a:r>
            <a:r>
              <a:rPr lang="en-US" sz="2400" dirty="0" err="1">
                <a:solidFill>
                  <a:srgbClr val="000000"/>
                </a:solidFill>
              </a:rPr>
              <a:t>demandes</a:t>
            </a:r>
            <a:r>
              <a:rPr lang="en-US" sz="2400" dirty="0">
                <a:solidFill>
                  <a:srgbClr val="000000"/>
                </a:solidFill>
              </a:rPr>
              <a:t> de </a:t>
            </a:r>
            <a:r>
              <a:rPr lang="en-US" sz="2400" dirty="0" err="1">
                <a:solidFill>
                  <a:srgbClr val="000000"/>
                </a:solidFill>
              </a:rPr>
              <a:t>l’utilisateur</a:t>
            </a:r>
            <a:r>
              <a:rPr lang="en-US" sz="2400" dirty="0">
                <a:solidFill>
                  <a:srgbClr val="000000"/>
                </a:solidFill>
              </a:rPr>
              <a:t> (</a:t>
            </a:r>
            <a:r>
              <a:rPr lang="en-US" sz="2400" dirty="0" err="1">
                <a:solidFill>
                  <a:srgbClr val="000000"/>
                </a:solidFill>
              </a:rPr>
              <a:t>langage</a:t>
            </a:r>
            <a:r>
              <a:rPr lang="en-US" sz="2400" dirty="0">
                <a:solidFill>
                  <a:srgbClr val="000000"/>
                </a:solidFill>
              </a:rPr>
              <a:t> naturel </a:t>
            </a:r>
            <a:r>
              <a:rPr lang="en-US" sz="2400" dirty="0" err="1">
                <a:solidFill>
                  <a:srgbClr val="000000"/>
                </a:solidFill>
              </a:rPr>
              <a:t>français</a:t>
            </a:r>
            <a:r>
              <a:rPr lang="en-US" sz="2400" dirty="0">
                <a:solidFill>
                  <a:srgbClr val="000000"/>
                </a:solidFill>
              </a:rPr>
              <a:t>)</a:t>
            </a:r>
          </a:p>
          <a:p>
            <a:pPr marL="457200" lvl="0" indent="-381000" algn="just" rtl="0">
              <a:lnSpc>
                <a:spcPct val="150000"/>
              </a:lnSpc>
              <a:spcBef>
                <a:spcPts val="0"/>
              </a:spcBef>
              <a:buClr>
                <a:srgbClr val="000000"/>
              </a:buClr>
              <a:buSzPts val="2400"/>
              <a:buChar char="●"/>
            </a:pPr>
            <a:r>
              <a:rPr lang="en-US" sz="2400" dirty="0" err="1">
                <a:solidFill>
                  <a:srgbClr val="000000"/>
                </a:solidFill>
              </a:rPr>
              <a:t>Transforme</a:t>
            </a:r>
            <a:r>
              <a:rPr lang="en-US" sz="2400" dirty="0">
                <a:solidFill>
                  <a:srgbClr val="000000"/>
                </a:solidFill>
              </a:rPr>
              <a:t> </a:t>
            </a:r>
            <a:r>
              <a:rPr lang="en-US" sz="2400" dirty="0" err="1">
                <a:solidFill>
                  <a:srgbClr val="000000"/>
                </a:solidFill>
              </a:rPr>
              <a:t>en</a:t>
            </a:r>
            <a:r>
              <a:rPr lang="en-US" sz="2400" dirty="0">
                <a:solidFill>
                  <a:srgbClr val="000000"/>
                </a:solidFill>
              </a:rPr>
              <a:t> </a:t>
            </a:r>
            <a:r>
              <a:rPr lang="en-US" sz="2400" dirty="0" err="1">
                <a:solidFill>
                  <a:srgbClr val="000000"/>
                </a:solidFill>
              </a:rPr>
              <a:t>commande</a:t>
            </a:r>
            <a:r>
              <a:rPr lang="en-US" sz="2400" dirty="0">
                <a:solidFill>
                  <a:srgbClr val="000000"/>
                </a:solidFill>
              </a:rPr>
              <a:t> </a:t>
            </a:r>
            <a:r>
              <a:rPr lang="en-US" sz="2400" dirty="0" err="1">
                <a:solidFill>
                  <a:srgbClr val="000000"/>
                </a:solidFill>
              </a:rPr>
              <a:t>compréhensible</a:t>
            </a:r>
            <a:r>
              <a:rPr lang="en-US" sz="2400" dirty="0">
                <a:solidFill>
                  <a:srgbClr val="000000"/>
                </a:solidFill>
              </a:rPr>
              <a:t> pour la </a:t>
            </a:r>
            <a:r>
              <a:rPr lang="en-US" sz="2400" dirty="0" err="1">
                <a:solidFill>
                  <a:srgbClr val="000000"/>
                </a:solidFill>
              </a:rPr>
              <a:t>partie</a:t>
            </a:r>
            <a:r>
              <a:rPr lang="en-US" sz="2400" dirty="0">
                <a:solidFill>
                  <a:srgbClr val="000000"/>
                </a:solidFill>
              </a:rPr>
              <a:t> </a:t>
            </a:r>
            <a:r>
              <a:rPr lang="en-US" sz="2400" dirty="0" err="1">
                <a:solidFill>
                  <a:srgbClr val="000000"/>
                </a:solidFill>
              </a:rPr>
              <a:t>serveur</a:t>
            </a:r>
            <a:endParaRPr lang="en-US" sz="2400" dirty="0">
              <a:solidFill>
                <a:srgbClr val="000000"/>
              </a:solidFill>
            </a:endParaRPr>
          </a:p>
        </p:txBody>
      </p:sp>
      <p:sp>
        <p:nvSpPr>
          <p:cNvPr id="584" name="Shape 584"/>
          <p:cNvSpPr txBox="1">
            <a:spLocks noGrp="1"/>
          </p:cNvSpPr>
          <p:nvPr>
            <p:ph type="body" idx="7"/>
          </p:nvPr>
        </p:nvSpPr>
        <p:spPr>
          <a:xfrm>
            <a:off x="1366341" y="6568100"/>
            <a:ext cx="15265800" cy="1512300"/>
          </a:xfrm>
          <a:prstGeom prst="rect">
            <a:avLst/>
          </a:prstGeom>
          <a:noFill/>
          <a:ln>
            <a:noFill/>
          </a:ln>
        </p:spPr>
        <p:txBody>
          <a:bodyPr wrap="square" lIns="163275" tIns="81625" rIns="163275" bIns="81625" anchor="t" anchorCtr="0">
            <a:noAutofit/>
          </a:bodyPr>
          <a:lstStyle/>
          <a:p>
            <a:pPr marL="457200" lvl="0" indent="-381000" algn="just" rtl="0">
              <a:lnSpc>
                <a:spcPct val="150000"/>
              </a:lnSpc>
              <a:spcBef>
                <a:spcPts val="0"/>
              </a:spcBef>
              <a:spcAft>
                <a:spcPts val="0"/>
              </a:spcAft>
              <a:buClr>
                <a:srgbClr val="000000"/>
              </a:buClr>
              <a:buSzPts val="2400"/>
              <a:buChar char="●"/>
            </a:pPr>
            <a:r>
              <a:rPr lang="en-US" sz="2400">
                <a:solidFill>
                  <a:srgbClr val="000000"/>
                </a:solidFill>
              </a:rPr>
              <a:t>OpenSource</a:t>
            </a:r>
          </a:p>
          <a:p>
            <a:pPr marL="457200" lvl="0" indent="-381000" algn="just" rtl="0">
              <a:lnSpc>
                <a:spcPct val="150000"/>
              </a:lnSpc>
              <a:spcBef>
                <a:spcPts val="0"/>
              </a:spcBef>
              <a:spcAft>
                <a:spcPts val="0"/>
              </a:spcAft>
              <a:buClr>
                <a:srgbClr val="000000"/>
              </a:buClr>
              <a:buSzPts val="2400"/>
              <a:buChar char="●"/>
            </a:pPr>
            <a:r>
              <a:rPr lang="en-US" sz="2400">
                <a:solidFill>
                  <a:srgbClr val="000000"/>
                </a:solidFill>
              </a:rPr>
              <a:t>Très bien documenté</a:t>
            </a:r>
          </a:p>
          <a:p>
            <a:pPr marL="457200" lvl="0" indent="-381000" algn="just" rtl="0">
              <a:lnSpc>
                <a:spcPct val="150000"/>
              </a:lnSpc>
              <a:spcBef>
                <a:spcPts val="0"/>
              </a:spcBef>
              <a:spcAft>
                <a:spcPts val="0"/>
              </a:spcAft>
              <a:buClr>
                <a:srgbClr val="000000"/>
              </a:buClr>
              <a:buSzPts val="2400"/>
              <a:buChar char="●"/>
            </a:pPr>
            <a:r>
              <a:rPr lang="en-US" sz="2400">
                <a:solidFill>
                  <a:srgbClr val="000000"/>
                </a:solidFill>
              </a:rPr>
              <a:t>Code source en java</a:t>
            </a:r>
          </a:p>
          <a:p>
            <a:pPr marL="457200" lvl="0" indent="-381000" algn="just" rtl="0">
              <a:lnSpc>
                <a:spcPct val="150000"/>
              </a:lnSpc>
              <a:spcBef>
                <a:spcPts val="0"/>
              </a:spcBef>
              <a:buClr>
                <a:srgbClr val="000000"/>
              </a:buClr>
              <a:buSzPts val="2400"/>
              <a:buChar char="●"/>
            </a:pPr>
            <a:r>
              <a:rPr lang="en-US" sz="2400">
                <a:solidFill>
                  <a:srgbClr val="000000"/>
                </a:solidFill>
              </a:rPr>
              <a:t>Wrapper permettant d’utiliser Javascript</a:t>
            </a:r>
          </a:p>
          <a:p>
            <a:pPr marL="0" marR="0" lvl="0" indent="-127000" algn="l" rtl="0">
              <a:spcBef>
                <a:spcPts val="0"/>
              </a:spcBef>
              <a:buClr>
                <a:schemeClr val="dk1"/>
              </a:buClr>
              <a:buSzPts val="2000"/>
              <a:buFont typeface="Arial"/>
              <a:buNone/>
            </a:pPr>
            <a:r>
              <a:rPr lang="en-US" sz="2000" b="0" i="0" u="none" strike="noStrike" cap="none">
                <a:solidFill>
                  <a:schemeClr val="dk1"/>
                </a:solidFill>
                <a:latin typeface="Arial"/>
                <a:ea typeface="Arial"/>
                <a:cs typeface="Arial"/>
                <a:sym typeface="Arial"/>
              </a:rPr>
              <a:t> </a:t>
            </a:r>
          </a:p>
        </p:txBody>
      </p:sp>
      <p:sp>
        <p:nvSpPr>
          <p:cNvPr id="9" name="サブタイトル 8">
            <a:extLst>
              <a:ext uri="{FF2B5EF4-FFF2-40B4-BE49-F238E27FC236}">
                <a16:creationId xmlns:a16="http://schemas.microsoft.com/office/drawing/2014/main" id="{C32ACCA9-666D-4F0A-BC65-33C874874F93}"/>
              </a:ext>
            </a:extLst>
          </p:cNvPr>
          <p:cNvSpPr>
            <a:spLocks noGrp="1"/>
          </p:cNvSpPr>
          <p:nvPr>
            <p:ph type="subTitle" idx="1"/>
          </p:nvPr>
        </p:nvSpPr>
        <p:spPr>
          <a:xfrm>
            <a:off x="4497358" y="749167"/>
            <a:ext cx="13681520" cy="534002"/>
          </a:xfrm>
        </p:spPr>
        <p:txBody>
          <a:bodyPr/>
          <a:lstStyle/>
          <a:p>
            <a:r>
              <a:rPr lang="en-US" dirty="0"/>
              <a:t>1. </a:t>
            </a:r>
            <a:r>
              <a:rPr lang="en-US" dirty="0" err="1"/>
              <a:t>Partie</a:t>
            </a:r>
            <a:r>
              <a:rPr lang="en-US" dirty="0"/>
              <a:t> </a:t>
            </a:r>
            <a:r>
              <a:rPr lang="en-US" dirty="0" err="1"/>
              <a:t>traitement</a:t>
            </a:r>
            <a:r>
              <a:rPr lang="en-US" dirty="0"/>
              <a:t> du </a:t>
            </a:r>
            <a:r>
              <a:rPr lang="en-US" dirty="0" err="1"/>
              <a:t>langage</a:t>
            </a:r>
            <a:endParaRPr lang="en-US" dirty="0"/>
          </a:p>
        </p:txBody>
      </p:sp>
      <p:sp>
        <p:nvSpPr>
          <p:cNvPr id="10" name="サブタイトル 8">
            <a:extLst>
              <a:ext uri="{FF2B5EF4-FFF2-40B4-BE49-F238E27FC236}">
                <a16:creationId xmlns:a16="http://schemas.microsoft.com/office/drawing/2014/main" id="{6C88126E-76D7-4EDF-8B18-682D2AD72935}"/>
              </a:ext>
            </a:extLst>
          </p:cNvPr>
          <p:cNvSpPr txBox="1">
            <a:spLocks/>
          </p:cNvSpPr>
          <p:nvPr/>
        </p:nvSpPr>
        <p:spPr>
          <a:xfrm>
            <a:off x="4937091" y="1224973"/>
            <a:ext cx="13681520" cy="534002"/>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7142"/>
              </a:lnSpc>
              <a:spcBef>
                <a:spcPts val="560"/>
              </a:spcBef>
              <a:spcAft>
                <a:spcPts val="0"/>
              </a:spcAft>
              <a:buClr>
                <a:srgbClr val="909090"/>
              </a:buClr>
              <a:buSzPts val="2800"/>
              <a:buFont typeface="Arial"/>
              <a:buNone/>
              <a:defRPr sz="2800" b="0" i="0" u="none" strike="noStrike" cap="none">
                <a:solidFill>
                  <a:srgbClr val="909090"/>
                </a:solidFill>
                <a:latin typeface="Arial"/>
                <a:ea typeface="Arial"/>
                <a:cs typeface="Arial"/>
                <a:sym typeface="Arial"/>
              </a:defRPr>
            </a:lvl1pPr>
            <a:lvl2pPr marL="816376" marR="0" lvl="1" indent="0" algn="ctr" rtl="0">
              <a:lnSpc>
                <a:spcPct val="100000"/>
              </a:lnSpc>
              <a:spcBef>
                <a:spcPts val="480"/>
              </a:spcBef>
              <a:spcAft>
                <a:spcPts val="0"/>
              </a:spcAft>
              <a:buClr>
                <a:srgbClr val="909090"/>
              </a:buClr>
              <a:buSzPts val="2400"/>
              <a:buFont typeface="Arial"/>
              <a:buNone/>
              <a:defRPr sz="2400" b="0" i="0" u="none" strike="noStrike" cap="none">
                <a:solidFill>
                  <a:srgbClr val="909090"/>
                </a:solidFill>
                <a:latin typeface="Arial"/>
                <a:ea typeface="Arial"/>
                <a:cs typeface="Arial"/>
                <a:sym typeface="Arial"/>
              </a:defRPr>
            </a:lvl2pPr>
            <a:lvl3pPr marL="1632753" marR="0" lvl="2" indent="0" algn="ctr" rtl="0">
              <a:lnSpc>
                <a:spcPct val="100000"/>
              </a:lnSpc>
              <a:spcBef>
                <a:spcPts val="480"/>
              </a:spcBef>
              <a:spcAft>
                <a:spcPts val="0"/>
              </a:spcAft>
              <a:buClr>
                <a:srgbClr val="909090"/>
              </a:buClr>
              <a:buSzPts val="2400"/>
              <a:buFont typeface="Arial"/>
              <a:buNone/>
              <a:defRPr sz="2400" b="0" i="0" u="none" strike="noStrike" cap="none">
                <a:solidFill>
                  <a:srgbClr val="909090"/>
                </a:solidFill>
                <a:latin typeface="Arial"/>
                <a:ea typeface="Arial"/>
                <a:cs typeface="Arial"/>
                <a:sym typeface="Arial"/>
              </a:defRPr>
            </a:lvl3pPr>
            <a:lvl4pPr marL="2449129" marR="0" lvl="3" indent="0" algn="ctr" rtl="0">
              <a:lnSpc>
                <a:spcPct val="100000"/>
              </a:lnSpc>
              <a:spcBef>
                <a:spcPts val="480"/>
              </a:spcBef>
              <a:spcAft>
                <a:spcPts val="0"/>
              </a:spcAft>
              <a:buClr>
                <a:srgbClr val="909090"/>
              </a:buClr>
              <a:buSzPts val="2400"/>
              <a:buFont typeface="Arial"/>
              <a:buNone/>
              <a:defRPr sz="2400" b="0" i="0" u="none" strike="noStrike" cap="none">
                <a:solidFill>
                  <a:srgbClr val="909090"/>
                </a:solidFill>
                <a:latin typeface="Arial"/>
                <a:ea typeface="Arial"/>
                <a:cs typeface="Arial"/>
                <a:sym typeface="Arial"/>
              </a:defRPr>
            </a:lvl4pPr>
            <a:lvl5pPr marL="3265505" marR="0" lvl="4" indent="0" algn="ctr" rtl="0">
              <a:lnSpc>
                <a:spcPct val="100000"/>
              </a:lnSpc>
              <a:spcBef>
                <a:spcPts val="480"/>
              </a:spcBef>
              <a:spcAft>
                <a:spcPts val="0"/>
              </a:spcAft>
              <a:buClr>
                <a:srgbClr val="909090"/>
              </a:buClr>
              <a:buSzPts val="2400"/>
              <a:buFont typeface="Arial"/>
              <a:buNone/>
              <a:defRPr sz="2400" b="0" i="0" u="none" strike="noStrike" cap="none">
                <a:solidFill>
                  <a:srgbClr val="909090"/>
                </a:solidFill>
                <a:latin typeface="Arial"/>
                <a:ea typeface="Arial"/>
                <a:cs typeface="Arial"/>
                <a:sym typeface="Arial"/>
              </a:defRPr>
            </a:lvl5pPr>
            <a:lvl6pPr marL="4081881" marR="0" lvl="5" indent="0" algn="ctr" rtl="0">
              <a:lnSpc>
                <a:spcPct val="100000"/>
              </a:lnSpc>
              <a:spcBef>
                <a:spcPts val="720"/>
              </a:spcBef>
              <a:spcAft>
                <a:spcPts val="0"/>
              </a:spcAft>
              <a:buClr>
                <a:srgbClr val="909090"/>
              </a:buClr>
              <a:buSzPts val="3600"/>
              <a:buFont typeface="Arial"/>
              <a:buNone/>
              <a:defRPr sz="3600" b="0" i="0" u="none" strike="noStrike" cap="none">
                <a:solidFill>
                  <a:srgbClr val="909090"/>
                </a:solidFill>
                <a:latin typeface="Arial"/>
                <a:ea typeface="Arial"/>
                <a:cs typeface="Arial"/>
                <a:sym typeface="Arial"/>
              </a:defRPr>
            </a:lvl6pPr>
            <a:lvl7pPr marL="4898258" marR="0" lvl="6" indent="0" algn="ctr" rtl="0">
              <a:lnSpc>
                <a:spcPct val="100000"/>
              </a:lnSpc>
              <a:spcBef>
                <a:spcPts val="720"/>
              </a:spcBef>
              <a:spcAft>
                <a:spcPts val="0"/>
              </a:spcAft>
              <a:buClr>
                <a:srgbClr val="909090"/>
              </a:buClr>
              <a:buSzPts val="3600"/>
              <a:buFont typeface="Arial"/>
              <a:buNone/>
              <a:defRPr sz="3600" b="0" i="0" u="none" strike="noStrike" cap="none">
                <a:solidFill>
                  <a:srgbClr val="909090"/>
                </a:solidFill>
                <a:latin typeface="Arial"/>
                <a:ea typeface="Arial"/>
                <a:cs typeface="Arial"/>
                <a:sym typeface="Arial"/>
              </a:defRPr>
            </a:lvl7pPr>
            <a:lvl8pPr marL="5714634" marR="0" lvl="7" indent="0" algn="ctr" rtl="0">
              <a:lnSpc>
                <a:spcPct val="100000"/>
              </a:lnSpc>
              <a:spcBef>
                <a:spcPts val="720"/>
              </a:spcBef>
              <a:spcAft>
                <a:spcPts val="0"/>
              </a:spcAft>
              <a:buClr>
                <a:srgbClr val="909090"/>
              </a:buClr>
              <a:buSzPts val="3600"/>
              <a:buFont typeface="Arial"/>
              <a:buNone/>
              <a:defRPr sz="3600" b="0" i="0" u="none" strike="noStrike" cap="none">
                <a:solidFill>
                  <a:srgbClr val="909090"/>
                </a:solidFill>
                <a:latin typeface="Arial"/>
                <a:ea typeface="Arial"/>
                <a:cs typeface="Arial"/>
                <a:sym typeface="Arial"/>
              </a:defRPr>
            </a:lvl8pPr>
            <a:lvl9pPr marL="6531010" marR="0" lvl="8" indent="0" algn="ctr" rtl="0">
              <a:lnSpc>
                <a:spcPct val="100000"/>
              </a:lnSpc>
              <a:spcBef>
                <a:spcPts val="720"/>
              </a:spcBef>
              <a:spcAft>
                <a:spcPts val="0"/>
              </a:spcAft>
              <a:buClr>
                <a:srgbClr val="909090"/>
              </a:buClr>
              <a:buSzPts val="3600"/>
              <a:buFont typeface="Arial"/>
              <a:buNone/>
              <a:defRPr sz="3600" b="0" i="0" u="none" strike="noStrike" cap="none">
                <a:solidFill>
                  <a:srgbClr val="909090"/>
                </a:solidFill>
                <a:latin typeface="Arial"/>
                <a:ea typeface="Arial"/>
                <a:cs typeface="Arial"/>
                <a:sym typeface="Arial"/>
              </a:defRPr>
            </a:lvl9pPr>
          </a:lstStyle>
          <a:p>
            <a:r>
              <a:rPr lang="en-US" dirty="0"/>
              <a:t>a. Description</a:t>
            </a:r>
          </a:p>
        </p:txBody>
      </p:sp>
    </p:spTree>
    <p:extLst>
      <p:ext uri="{BB962C8B-B14F-4D97-AF65-F5344CB8AC3E}">
        <p14:creationId xmlns:p14="http://schemas.microsoft.com/office/powerpoint/2010/main" val="47747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4390678" y="235824"/>
            <a:ext cx="13681500" cy="987000"/>
          </a:xfrm>
          <a:prstGeom prst="rect">
            <a:avLst/>
          </a:prstGeom>
          <a:noFill/>
          <a:ln>
            <a:noFill/>
          </a:ln>
        </p:spPr>
        <p:txBody>
          <a:bodyPr wrap="square" lIns="163275" tIns="81625" rIns="163275" bIns="81625" anchor="ctr" anchorCtr="0">
            <a:noAutofit/>
          </a:bodyPr>
          <a:lstStyle/>
          <a:p>
            <a:pPr marL="0" marR="0" lvl="0" indent="-381000" algn="l" rtl="0">
              <a:spcBef>
                <a:spcPts val="0"/>
              </a:spcBef>
              <a:buClr>
                <a:schemeClr val="dk1"/>
              </a:buClr>
              <a:buSzPts val="6000"/>
              <a:buFont typeface="Arial"/>
              <a:buNone/>
            </a:pPr>
            <a:r>
              <a:rPr lang="en-US" dirty="0"/>
              <a:t>1. </a:t>
            </a:r>
            <a:r>
              <a:rPr lang="en-US" dirty="0" err="1"/>
              <a:t>Traitement</a:t>
            </a:r>
            <a:r>
              <a:rPr lang="en-US" dirty="0"/>
              <a:t> du </a:t>
            </a:r>
            <a:r>
              <a:rPr lang="en-US" dirty="0" err="1"/>
              <a:t>langage</a:t>
            </a:r>
            <a:endParaRPr lang="en-US" dirty="0"/>
          </a:p>
        </p:txBody>
      </p:sp>
      <p:sp>
        <p:nvSpPr>
          <p:cNvPr id="590" name="Shape 590"/>
          <p:cNvSpPr txBox="1">
            <a:spLocks noGrp="1"/>
          </p:cNvSpPr>
          <p:nvPr>
            <p:ph type="sldNum" idx="12"/>
          </p:nvPr>
        </p:nvSpPr>
        <p:spPr>
          <a:xfrm rot="-3599891">
            <a:off x="1343735" y="602852"/>
            <a:ext cx="3037033"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a:solidFill>
                  <a:srgbClr val="D8D8D8"/>
                </a:solidFill>
                <a:latin typeface="Arial"/>
                <a:ea typeface="Arial"/>
                <a:cs typeface="Arial"/>
                <a:sym typeface="Arial"/>
              </a:rPr>
              <a:t>SLIDE </a:t>
            </a:r>
            <a:fld id="{00000000-1234-1234-1234-123412341234}" type="slidenum">
              <a:rPr lang="en-US" sz="4000">
                <a:solidFill>
                  <a:srgbClr val="D8D8D8"/>
                </a:solidFill>
                <a:latin typeface="Arial"/>
                <a:ea typeface="Arial"/>
                <a:cs typeface="Arial"/>
                <a:sym typeface="Arial"/>
              </a:rPr>
              <a:t>7</a:t>
            </a:fld>
            <a:endParaRPr lang="en-US" sz="4000">
              <a:solidFill>
                <a:srgbClr val="D8D8D8"/>
              </a:solidFill>
              <a:latin typeface="Arial"/>
              <a:ea typeface="Arial"/>
              <a:cs typeface="Arial"/>
              <a:sym typeface="Arial"/>
            </a:endParaRPr>
          </a:p>
        </p:txBody>
      </p:sp>
      <p:sp>
        <p:nvSpPr>
          <p:cNvPr id="591" name="Shape 591"/>
          <p:cNvSpPr txBox="1">
            <a:spLocks noGrp="1"/>
          </p:cNvSpPr>
          <p:nvPr>
            <p:ph type="ftr" idx="11"/>
          </p:nvPr>
        </p:nvSpPr>
        <p:spPr>
          <a:xfrm rot="-3599998">
            <a:off x="14917695" y="7343546"/>
            <a:ext cx="5790594"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2100" dirty="0" err="1">
                <a:solidFill>
                  <a:srgbClr val="F2F2F2"/>
                </a:solidFill>
                <a:latin typeface="Arial"/>
                <a:ea typeface="Arial"/>
                <a:cs typeface="Arial"/>
                <a:sym typeface="Arial"/>
              </a:rPr>
              <a:t>Projet</a:t>
            </a:r>
            <a:r>
              <a:rPr lang="en-US" sz="2100" dirty="0">
                <a:solidFill>
                  <a:srgbClr val="F2F2F2"/>
                </a:solidFill>
                <a:latin typeface="Arial"/>
                <a:ea typeface="Arial"/>
                <a:cs typeface="Arial"/>
                <a:sym typeface="Arial"/>
              </a:rPr>
              <a:t> ZenBox</a:t>
            </a:r>
          </a:p>
        </p:txBody>
      </p:sp>
      <p:sp>
        <p:nvSpPr>
          <p:cNvPr id="592" name="Shape 592"/>
          <p:cNvSpPr txBox="1">
            <a:spLocks noGrp="1"/>
          </p:cNvSpPr>
          <p:nvPr>
            <p:ph type="body" idx="3"/>
          </p:nvPr>
        </p:nvSpPr>
        <p:spPr>
          <a:xfrm>
            <a:off x="2572475" y="4695075"/>
            <a:ext cx="10738500" cy="3230400"/>
          </a:xfrm>
          <a:prstGeom prst="rect">
            <a:avLst/>
          </a:prstGeom>
          <a:noFill/>
          <a:ln>
            <a:noFill/>
          </a:ln>
        </p:spPr>
        <p:txBody>
          <a:bodyPr wrap="square" lIns="163275" tIns="81625" rIns="163275" bIns="81625" anchor="ctr" anchorCtr="0">
            <a:noAutofit/>
          </a:bodyPr>
          <a:lstStyle/>
          <a:p>
            <a:pPr marL="457200" lvl="0" indent="-381000" rtl="0">
              <a:lnSpc>
                <a:spcPct val="115000"/>
              </a:lnSpc>
              <a:spcBef>
                <a:spcPts val="0"/>
              </a:spcBef>
              <a:buClr>
                <a:srgbClr val="000000"/>
              </a:buClr>
              <a:buSzPts val="2400"/>
              <a:buChar char="●"/>
            </a:pPr>
            <a:r>
              <a:rPr lang="en-US" sz="2400" dirty="0" err="1">
                <a:solidFill>
                  <a:srgbClr val="000000"/>
                </a:solidFill>
              </a:rPr>
              <a:t>Outil</a:t>
            </a:r>
            <a:r>
              <a:rPr lang="en-US" sz="2400" dirty="0">
                <a:solidFill>
                  <a:srgbClr val="000000"/>
                </a:solidFill>
              </a:rPr>
              <a:t> </a:t>
            </a:r>
            <a:r>
              <a:rPr lang="en-US" sz="2400" dirty="0" err="1">
                <a:solidFill>
                  <a:srgbClr val="000000"/>
                </a:solidFill>
              </a:rPr>
              <a:t>d’analyse</a:t>
            </a:r>
            <a:r>
              <a:rPr lang="en-US" sz="2400" dirty="0">
                <a:solidFill>
                  <a:srgbClr val="000000"/>
                </a:solidFill>
              </a:rPr>
              <a:t> </a:t>
            </a:r>
            <a:r>
              <a:rPr lang="en-US" sz="2400" dirty="0" err="1">
                <a:solidFill>
                  <a:srgbClr val="000000"/>
                </a:solidFill>
              </a:rPr>
              <a:t>linguistique</a:t>
            </a:r>
            <a:r>
              <a:rPr lang="en-US" sz="2400" dirty="0">
                <a:solidFill>
                  <a:srgbClr val="000000"/>
                </a:solidFill>
              </a:rPr>
              <a:t> → </a:t>
            </a:r>
            <a:r>
              <a:rPr lang="en-US" sz="2400" dirty="0" err="1">
                <a:solidFill>
                  <a:srgbClr val="000000"/>
                </a:solidFill>
              </a:rPr>
              <a:t>étiquette</a:t>
            </a:r>
            <a:r>
              <a:rPr lang="en-US" sz="2400" dirty="0">
                <a:solidFill>
                  <a:srgbClr val="000000"/>
                </a:solidFill>
              </a:rPr>
              <a:t> les mots </a:t>
            </a:r>
            <a:r>
              <a:rPr lang="en-US" sz="2400" dirty="0" err="1">
                <a:solidFill>
                  <a:srgbClr val="000000"/>
                </a:solidFill>
              </a:rPr>
              <a:t>selon</a:t>
            </a:r>
            <a:r>
              <a:rPr lang="en-US" sz="2400" dirty="0">
                <a:solidFill>
                  <a:srgbClr val="000000"/>
                </a:solidFill>
              </a:rPr>
              <a:t> </a:t>
            </a:r>
            <a:r>
              <a:rPr lang="en-US" sz="2400" dirty="0" err="1">
                <a:solidFill>
                  <a:srgbClr val="000000"/>
                </a:solidFill>
              </a:rPr>
              <a:t>leurs</a:t>
            </a:r>
            <a:r>
              <a:rPr lang="en-US" sz="2400" dirty="0">
                <a:solidFill>
                  <a:srgbClr val="000000"/>
                </a:solidFill>
              </a:rPr>
              <a:t> types</a:t>
            </a:r>
          </a:p>
          <a:p>
            <a:pPr lvl="0" rtl="0">
              <a:lnSpc>
                <a:spcPct val="115000"/>
              </a:lnSpc>
              <a:spcBef>
                <a:spcPts val="0"/>
              </a:spcBef>
              <a:buNone/>
            </a:pPr>
            <a:endParaRPr sz="1200" dirty="0">
              <a:solidFill>
                <a:srgbClr val="000000"/>
              </a:solidFill>
              <a:latin typeface="Times New Roman"/>
              <a:ea typeface="Times New Roman"/>
              <a:cs typeface="Times New Roman"/>
              <a:sym typeface="Times New Roman"/>
            </a:endParaRPr>
          </a:p>
          <a:p>
            <a:pPr lvl="0" rtl="0">
              <a:lnSpc>
                <a:spcPct val="115000"/>
              </a:lnSpc>
              <a:spcBef>
                <a:spcPts val="0"/>
              </a:spcBef>
              <a:buClr>
                <a:srgbClr val="000000"/>
              </a:buClr>
              <a:buSzPts val="1100"/>
              <a:buFont typeface="Arial"/>
              <a:buNone/>
            </a:pPr>
            <a:endParaRPr sz="1200" dirty="0">
              <a:solidFill>
                <a:srgbClr val="000000"/>
              </a:solidFill>
              <a:latin typeface="Times New Roman"/>
              <a:ea typeface="Times New Roman"/>
              <a:cs typeface="Times New Roman"/>
              <a:sym typeface="Times New Roman"/>
            </a:endParaRPr>
          </a:p>
          <a:p>
            <a:pPr marL="0" marR="0" lvl="0" indent="-203200" algn="l" rtl="0">
              <a:spcBef>
                <a:spcPts val="640"/>
              </a:spcBef>
              <a:spcAft>
                <a:spcPts val="0"/>
              </a:spcAft>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lvl="0" algn="just" rtl="0">
              <a:lnSpc>
                <a:spcPct val="115000"/>
              </a:lnSpc>
              <a:spcBef>
                <a:spcPts val="0"/>
              </a:spcBef>
              <a:spcAft>
                <a:spcPts val="800"/>
              </a:spcAft>
              <a:buClr>
                <a:srgbClr val="000000"/>
              </a:buClr>
              <a:buSzPts val="1100"/>
              <a:buFont typeface="Arial"/>
              <a:buNone/>
            </a:pPr>
            <a:endParaRPr sz="1100" dirty="0">
              <a:solidFill>
                <a:srgbClr val="000000"/>
              </a:solidFill>
              <a:latin typeface="Calibri"/>
              <a:ea typeface="Calibri"/>
              <a:cs typeface="Calibri"/>
              <a:sym typeface="Calibri"/>
            </a:endParaRPr>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p:txBody>
      </p:sp>
      <p:pic>
        <p:nvPicPr>
          <p:cNvPr id="593" name="Shape 593"/>
          <p:cNvPicPr preferRelativeResize="0"/>
          <p:nvPr/>
        </p:nvPicPr>
        <p:blipFill>
          <a:blip r:embed="rId3">
            <a:alphaModFix/>
          </a:blip>
          <a:stretch>
            <a:fillRect/>
          </a:stretch>
        </p:blipFill>
        <p:spPr>
          <a:xfrm>
            <a:off x="2663450" y="4122525"/>
            <a:ext cx="11935300" cy="4674650"/>
          </a:xfrm>
          <a:prstGeom prst="rect">
            <a:avLst/>
          </a:prstGeom>
          <a:noFill/>
          <a:ln>
            <a:noFill/>
          </a:ln>
        </p:spPr>
      </p:pic>
      <p:sp>
        <p:nvSpPr>
          <p:cNvPr id="7" name="サブタイトル 8">
            <a:extLst>
              <a:ext uri="{FF2B5EF4-FFF2-40B4-BE49-F238E27FC236}">
                <a16:creationId xmlns:a16="http://schemas.microsoft.com/office/drawing/2014/main" id="{D40C378E-5B3C-4E4D-8A6F-A3245466AEA6}"/>
              </a:ext>
            </a:extLst>
          </p:cNvPr>
          <p:cNvSpPr>
            <a:spLocks noGrp="1"/>
          </p:cNvSpPr>
          <p:nvPr>
            <p:ph type="subTitle" idx="1"/>
          </p:nvPr>
        </p:nvSpPr>
        <p:spPr>
          <a:xfrm>
            <a:off x="4922625" y="1222824"/>
            <a:ext cx="13681520" cy="534002"/>
          </a:xfrm>
        </p:spPr>
        <p:txBody>
          <a:bodyPr>
            <a:normAutofit fontScale="92500" lnSpcReduction="20000"/>
          </a:bodyPr>
          <a:lstStyle/>
          <a:p>
            <a:r>
              <a:rPr lang="en-US" dirty="0"/>
              <a:t>b. </a:t>
            </a:r>
            <a:r>
              <a:rPr lang="en-US" dirty="0" err="1"/>
              <a:t>Fonctionnement</a:t>
            </a:r>
            <a:r>
              <a:rPr lang="en-US" dirty="0"/>
              <a:t> de </a:t>
            </a:r>
            <a:r>
              <a:rPr lang="en-US" dirty="0" err="1"/>
              <a:t>CoreNLP</a:t>
            </a:r>
            <a:endParaRPr lang="en-US" dirty="0"/>
          </a:p>
        </p:txBody>
      </p:sp>
    </p:spTree>
    <p:extLst>
      <p:ext uri="{BB962C8B-B14F-4D97-AF65-F5344CB8AC3E}">
        <p14:creationId xmlns:p14="http://schemas.microsoft.com/office/powerpoint/2010/main" val="2453928274"/>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4390678" y="235824"/>
            <a:ext cx="13681500" cy="987000"/>
          </a:xfrm>
          <a:prstGeom prst="rect">
            <a:avLst/>
          </a:prstGeom>
          <a:noFill/>
          <a:ln>
            <a:noFill/>
          </a:ln>
        </p:spPr>
        <p:txBody>
          <a:bodyPr wrap="square" lIns="163275" tIns="81625" rIns="163275" bIns="81625" anchor="ctr" anchorCtr="0">
            <a:noAutofit/>
          </a:bodyPr>
          <a:lstStyle/>
          <a:p>
            <a:pPr marL="0" marR="0" lvl="0" indent="-381000" algn="l" rtl="0">
              <a:spcBef>
                <a:spcPts val="0"/>
              </a:spcBef>
              <a:buClr>
                <a:schemeClr val="dk1"/>
              </a:buClr>
              <a:buSzPts val="6000"/>
              <a:buFont typeface="Arial"/>
              <a:buNone/>
            </a:pPr>
            <a:r>
              <a:rPr lang="en-US" dirty="0"/>
              <a:t>1. </a:t>
            </a:r>
            <a:r>
              <a:rPr lang="en-US" dirty="0" err="1"/>
              <a:t>Traitement</a:t>
            </a:r>
            <a:r>
              <a:rPr lang="en-US" dirty="0"/>
              <a:t> du </a:t>
            </a:r>
            <a:r>
              <a:rPr lang="en-US" dirty="0" err="1"/>
              <a:t>langage</a:t>
            </a:r>
            <a:endParaRPr lang="en-US" dirty="0"/>
          </a:p>
        </p:txBody>
      </p:sp>
      <p:sp>
        <p:nvSpPr>
          <p:cNvPr id="590" name="Shape 590"/>
          <p:cNvSpPr txBox="1">
            <a:spLocks noGrp="1"/>
          </p:cNvSpPr>
          <p:nvPr>
            <p:ph type="sldNum" idx="12"/>
          </p:nvPr>
        </p:nvSpPr>
        <p:spPr>
          <a:xfrm rot="-3599891">
            <a:off x="1343735" y="602852"/>
            <a:ext cx="3037033"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4000">
                <a:solidFill>
                  <a:srgbClr val="D8D8D8"/>
                </a:solidFill>
                <a:latin typeface="Arial"/>
                <a:ea typeface="Arial"/>
                <a:cs typeface="Arial"/>
                <a:sym typeface="Arial"/>
              </a:rPr>
              <a:t>SLIDE </a:t>
            </a:r>
            <a:fld id="{00000000-1234-1234-1234-123412341234}" type="slidenum">
              <a:rPr lang="en-US" sz="4000">
                <a:solidFill>
                  <a:srgbClr val="D8D8D8"/>
                </a:solidFill>
                <a:latin typeface="Arial"/>
                <a:ea typeface="Arial"/>
                <a:cs typeface="Arial"/>
                <a:sym typeface="Arial"/>
              </a:rPr>
              <a:t>8</a:t>
            </a:fld>
            <a:endParaRPr lang="en-US" sz="4000">
              <a:solidFill>
                <a:srgbClr val="D8D8D8"/>
              </a:solidFill>
              <a:latin typeface="Arial"/>
              <a:ea typeface="Arial"/>
              <a:cs typeface="Arial"/>
              <a:sym typeface="Arial"/>
            </a:endParaRPr>
          </a:p>
        </p:txBody>
      </p:sp>
      <p:sp>
        <p:nvSpPr>
          <p:cNvPr id="591" name="Shape 591"/>
          <p:cNvSpPr txBox="1">
            <a:spLocks noGrp="1"/>
          </p:cNvSpPr>
          <p:nvPr>
            <p:ph type="ftr" idx="11"/>
          </p:nvPr>
        </p:nvSpPr>
        <p:spPr>
          <a:xfrm rot="-3599998">
            <a:off x="14917695" y="7343546"/>
            <a:ext cx="5790594" cy="547706"/>
          </a:xfrm>
          <a:prstGeom prst="rect">
            <a:avLst/>
          </a:prstGeom>
          <a:noFill/>
          <a:ln>
            <a:noFill/>
          </a:ln>
        </p:spPr>
        <p:txBody>
          <a:bodyPr wrap="square" lIns="163275" tIns="81625" rIns="163275" bIns="81625" anchor="ctr" anchorCtr="0">
            <a:noAutofit/>
          </a:bodyPr>
          <a:lstStyle/>
          <a:p>
            <a:pPr marL="0" marR="0" lvl="0" indent="0" algn="l" rtl="0">
              <a:spcBef>
                <a:spcPts val="0"/>
              </a:spcBef>
              <a:buNone/>
            </a:pPr>
            <a:r>
              <a:rPr lang="en-US" sz="2100" dirty="0" err="1">
                <a:solidFill>
                  <a:srgbClr val="F2F2F2"/>
                </a:solidFill>
                <a:latin typeface="Arial"/>
                <a:ea typeface="Arial"/>
                <a:cs typeface="Arial"/>
                <a:sym typeface="Arial"/>
              </a:rPr>
              <a:t>Projet</a:t>
            </a:r>
            <a:r>
              <a:rPr lang="en-US" sz="2100" dirty="0">
                <a:solidFill>
                  <a:srgbClr val="F2F2F2"/>
                </a:solidFill>
                <a:latin typeface="Arial"/>
                <a:ea typeface="Arial"/>
                <a:cs typeface="Arial"/>
                <a:sym typeface="Arial"/>
              </a:rPr>
              <a:t> ZenBox</a:t>
            </a:r>
          </a:p>
        </p:txBody>
      </p:sp>
      <p:sp>
        <p:nvSpPr>
          <p:cNvPr id="592" name="Shape 592"/>
          <p:cNvSpPr txBox="1">
            <a:spLocks noGrp="1"/>
          </p:cNvSpPr>
          <p:nvPr>
            <p:ph type="body" idx="3"/>
          </p:nvPr>
        </p:nvSpPr>
        <p:spPr>
          <a:xfrm>
            <a:off x="2572475" y="4695075"/>
            <a:ext cx="10738500" cy="3230400"/>
          </a:xfrm>
          <a:prstGeom prst="rect">
            <a:avLst/>
          </a:prstGeom>
          <a:noFill/>
          <a:ln>
            <a:noFill/>
          </a:ln>
        </p:spPr>
        <p:txBody>
          <a:bodyPr wrap="square" lIns="163275" tIns="81625" rIns="163275" bIns="81625" anchor="ctr" anchorCtr="0">
            <a:noAutofit/>
          </a:bodyPr>
          <a:lstStyle/>
          <a:p>
            <a:pPr marL="457200" lvl="0" indent="-381000" rtl="0">
              <a:lnSpc>
                <a:spcPct val="115000"/>
              </a:lnSpc>
              <a:spcBef>
                <a:spcPts val="0"/>
              </a:spcBef>
              <a:buClr>
                <a:srgbClr val="000000"/>
              </a:buClr>
              <a:buSzPts val="2400"/>
              <a:buChar char="●"/>
            </a:pPr>
            <a:r>
              <a:rPr lang="en-US" sz="2400" dirty="0" err="1">
                <a:solidFill>
                  <a:srgbClr val="000000"/>
                </a:solidFill>
              </a:rPr>
              <a:t>Outil</a:t>
            </a:r>
            <a:r>
              <a:rPr lang="en-US" sz="2400" dirty="0">
                <a:solidFill>
                  <a:srgbClr val="000000"/>
                </a:solidFill>
              </a:rPr>
              <a:t> </a:t>
            </a:r>
            <a:r>
              <a:rPr lang="en-US" sz="2400" dirty="0" err="1">
                <a:solidFill>
                  <a:srgbClr val="000000"/>
                </a:solidFill>
              </a:rPr>
              <a:t>d’analyse</a:t>
            </a:r>
            <a:r>
              <a:rPr lang="en-US" sz="2400" dirty="0">
                <a:solidFill>
                  <a:srgbClr val="000000"/>
                </a:solidFill>
              </a:rPr>
              <a:t> </a:t>
            </a:r>
            <a:r>
              <a:rPr lang="en-US" sz="2400" dirty="0" err="1">
                <a:solidFill>
                  <a:srgbClr val="000000"/>
                </a:solidFill>
              </a:rPr>
              <a:t>linguistique</a:t>
            </a:r>
            <a:r>
              <a:rPr lang="en-US" sz="2400" dirty="0">
                <a:solidFill>
                  <a:srgbClr val="000000"/>
                </a:solidFill>
              </a:rPr>
              <a:t> → </a:t>
            </a:r>
            <a:r>
              <a:rPr lang="en-US" sz="2400" dirty="0" err="1">
                <a:solidFill>
                  <a:srgbClr val="000000"/>
                </a:solidFill>
              </a:rPr>
              <a:t>étiquette</a:t>
            </a:r>
            <a:r>
              <a:rPr lang="en-US" sz="2400" dirty="0">
                <a:solidFill>
                  <a:srgbClr val="000000"/>
                </a:solidFill>
              </a:rPr>
              <a:t> les mots </a:t>
            </a:r>
            <a:r>
              <a:rPr lang="en-US" sz="2400" dirty="0" err="1">
                <a:solidFill>
                  <a:srgbClr val="000000"/>
                </a:solidFill>
              </a:rPr>
              <a:t>selon</a:t>
            </a:r>
            <a:r>
              <a:rPr lang="en-US" sz="2400" dirty="0">
                <a:solidFill>
                  <a:srgbClr val="000000"/>
                </a:solidFill>
              </a:rPr>
              <a:t> </a:t>
            </a:r>
            <a:r>
              <a:rPr lang="en-US" sz="2400" dirty="0" err="1">
                <a:solidFill>
                  <a:srgbClr val="000000"/>
                </a:solidFill>
              </a:rPr>
              <a:t>leurs</a:t>
            </a:r>
            <a:r>
              <a:rPr lang="en-US" sz="2400" dirty="0">
                <a:solidFill>
                  <a:srgbClr val="000000"/>
                </a:solidFill>
              </a:rPr>
              <a:t> types</a:t>
            </a:r>
          </a:p>
          <a:p>
            <a:pPr lvl="0" rtl="0">
              <a:lnSpc>
                <a:spcPct val="115000"/>
              </a:lnSpc>
              <a:spcBef>
                <a:spcPts val="0"/>
              </a:spcBef>
              <a:buNone/>
            </a:pPr>
            <a:endParaRPr sz="1200" dirty="0">
              <a:solidFill>
                <a:srgbClr val="000000"/>
              </a:solidFill>
              <a:latin typeface="Times New Roman"/>
              <a:ea typeface="Times New Roman"/>
              <a:cs typeface="Times New Roman"/>
              <a:sym typeface="Times New Roman"/>
            </a:endParaRPr>
          </a:p>
          <a:p>
            <a:pPr lvl="0" rtl="0">
              <a:lnSpc>
                <a:spcPct val="115000"/>
              </a:lnSpc>
              <a:spcBef>
                <a:spcPts val="0"/>
              </a:spcBef>
              <a:buClr>
                <a:srgbClr val="000000"/>
              </a:buClr>
              <a:buSzPts val="1100"/>
              <a:buFont typeface="Arial"/>
              <a:buNone/>
            </a:pPr>
            <a:endParaRPr sz="1200" dirty="0">
              <a:solidFill>
                <a:srgbClr val="000000"/>
              </a:solidFill>
              <a:latin typeface="Times New Roman"/>
              <a:ea typeface="Times New Roman"/>
              <a:cs typeface="Times New Roman"/>
              <a:sym typeface="Times New Roman"/>
            </a:endParaRPr>
          </a:p>
          <a:p>
            <a:pPr marL="0" marR="0" lvl="0" indent="-203200" algn="l" rtl="0">
              <a:spcBef>
                <a:spcPts val="640"/>
              </a:spcBef>
              <a:spcAft>
                <a:spcPts val="0"/>
              </a:spcAft>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lvl="0" algn="just" rtl="0">
              <a:lnSpc>
                <a:spcPct val="115000"/>
              </a:lnSpc>
              <a:spcBef>
                <a:spcPts val="0"/>
              </a:spcBef>
              <a:spcAft>
                <a:spcPts val="800"/>
              </a:spcAft>
              <a:buClr>
                <a:srgbClr val="000000"/>
              </a:buClr>
              <a:buSzPts val="1100"/>
              <a:buFont typeface="Arial"/>
              <a:buNone/>
            </a:pPr>
            <a:endParaRPr sz="1100" dirty="0">
              <a:solidFill>
                <a:srgbClr val="000000"/>
              </a:solidFill>
              <a:latin typeface="Calibri"/>
              <a:ea typeface="Calibri"/>
              <a:cs typeface="Calibri"/>
              <a:sym typeface="Calibri"/>
            </a:endParaRPr>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a:p>
            <a:pPr marL="0" marR="0" lvl="0" indent="-203200" algn="l" rtl="0">
              <a:spcBef>
                <a:spcPts val="640"/>
              </a:spcBef>
              <a:buClr>
                <a:schemeClr val="dk1"/>
              </a:buClr>
              <a:buSzPts val="3200"/>
              <a:buFont typeface="Arial"/>
              <a:buNone/>
            </a:pPr>
            <a:endParaRPr dirty="0"/>
          </a:p>
        </p:txBody>
      </p:sp>
      <p:pic>
        <p:nvPicPr>
          <p:cNvPr id="593" name="Shape 593"/>
          <p:cNvPicPr preferRelativeResize="0"/>
          <p:nvPr/>
        </p:nvPicPr>
        <p:blipFill>
          <a:blip r:embed="rId3">
            <a:alphaModFix/>
          </a:blip>
          <a:stretch>
            <a:fillRect/>
          </a:stretch>
        </p:blipFill>
        <p:spPr>
          <a:xfrm>
            <a:off x="2663450" y="4122525"/>
            <a:ext cx="11935300" cy="4674650"/>
          </a:xfrm>
          <a:prstGeom prst="rect">
            <a:avLst/>
          </a:prstGeom>
          <a:noFill/>
          <a:ln>
            <a:noFill/>
          </a:ln>
        </p:spPr>
      </p:pic>
      <p:sp>
        <p:nvSpPr>
          <p:cNvPr id="7" name="サブタイトル 8">
            <a:extLst>
              <a:ext uri="{FF2B5EF4-FFF2-40B4-BE49-F238E27FC236}">
                <a16:creationId xmlns:a16="http://schemas.microsoft.com/office/drawing/2014/main" id="{D40C378E-5B3C-4E4D-8A6F-A3245466AEA6}"/>
              </a:ext>
            </a:extLst>
          </p:cNvPr>
          <p:cNvSpPr>
            <a:spLocks noGrp="1"/>
          </p:cNvSpPr>
          <p:nvPr>
            <p:ph type="subTitle" idx="1"/>
          </p:nvPr>
        </p:nvSpPr>
        <p:spPr>
          <a:xfrm>
            <a:off x="4922625" y="1222824"/>
            <a:ext cx="13681520" cy="534002"/>
          </a:xfrm>
        </p:spPr>
        <p:txBody>
          <a:bodyPr>
            <a:normAutofit fontScale="92500" lnSpcReduction="20000"/>
          </a:bodyPr>
          <a:lstStyle/>
          <a:p>
            <a:r>
              <a:rPr lang="en-US" dirty="0"/>
              <a:t>b. </a:t>
            </a:r>
            <a:r>
              <a:rPr lang="en-US" dirty="0" err="1"/>
              <a:t>Fonctionnement</a:t>
            </a:r>
            <a:r>
              <a:rPr lang="en-US" dirty="0"/>
              <a:t> de </a:t>
            </a:r>
            <a:r>
              <a:rPr lang="en-US" dirty="0" err="1"/>
              <a:t>CoreNLP</a:t>
            </a:r>
            <a:endParaRPr lang="en-US" dirty="0"/>
          </a:p>
        </p:txBody>
      </p:sp>
    </p:spTree>
    <p:extLst>
      <p:ext uri="{BB962C8B-B14F-4D97-AF65-F5344CB8AC3E}">
        <p14:creationId xmlns:p14="http://schemas.microsoft.com/office/powerpoint/2010/main" val="808566993"/>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lang="en-US"/>
          </a:p>
        </p:txBody>
      </p:sp>
      <p:sp>
        <p:nvSpPr>
          <p:cNvPr id="3" name="サブタイトル 2"/>
          <p:cNvSpPr>
            <a:spLocks noGrp="1"/>
          </p:cNvSpPr>
          <p:nvPr>
            <p:ph type="subTitle" idx="1"/>
          </p:nvPr>
        </p:nvSpPr>
        <p:spPr/>
        <p:txBody>
          <a:bodyPr/>
          <a:lstStyle/>
          <a:p>
            <a:endParaRPr lang="en-US"/>
          </a:p>
        </p:txBody>
      </p:sp>
      <p:sp>
        <p:nvSpPr>
          <p:cNvPr id="4" name="テキスト プレースホルダー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41220010"/>
      </p:ext>
    </p:extLst>
  </p:cSld>
  <p:clrMapOvr>
    <a:masterClrMapping/>
  </p:clrMapOvr>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12466</TotalTime>
  <Words>2581</Words>
  <Application>Microsoft Office PowerPoint</Application>
  <PresentationFormat>Personnalisé</PresentationFormat>
  <Paragraphs>357</Paragraphs>
  <Slides>38</Slides>
  <Notes>9</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38</vt:i4>
      </vt:variant>
    </vt:vector>
  </HeadingPairs>
  <TitlesOfParts>
    <vt:vector size="52" baseType="lpstr">
      <vt:lpstr>ＭＳ Ｐゴシック</vt:lpstr>
      <vt:lpstr>Aleo-Bold</vt:lpstr>
      <vt:lpstr>Aleo-BoldItalic</vt:lpstr>
      <vt:lpstr>Aleo-Light</vt:lpstr>
      <vt:lpstr>Aleo-LightItalic</vt:lpstr>
      <vt:lpstr>Arial</vt:lpstr>
      <vt:lpstr>Calibri</vt:lpstr>
      <vt:lpstr>Capella Bold</vt:lpstr>
      <vt:lpstr>Capella Light</vt:lpstr>
      <vt:lpstr>Montserrat-Bold</vt:lpstr>
      <vt:lpstr>Times New Roman</vt:lpstr>
      <vt:lpstr>Wingdings</vt:lpstr>
      <vt:lpstr>Deneb Title</vt:lpstr>
      <vt:lpstr>Deneb Contents</vt:lpstr>
      <vt:lpstr>PROJET ESIR 2</vt:lpstr>
      <vt:lpstr>Sommaire</vt:lpstr>
      <vt:lpstr>I. Introduction</vt:lpstr>
      <vt:lpstr>I. Introduction</vt:lpstr>
      <vt:lpstr>II. Description de notre projet</vt:lpstr>
      <vt:lpstr>II. Description de notre projet</vt:lpstr>
      <vt:lpstr>1. Traitement du langage</vt:lpstr>
      <vt:lpstr>1. Traitement du langage</vt:lpstr>
      <vt:lpstr>Présentation PowerPoint</vt:lpstr>
      <vt:lpstr>DENEB POWERPOINT TEMPLATE</vt:lpstr>
      <vt:lpstr>NICE TO MEET YOU!</vt:lpstr>
      <vt:lpstr>TODAY’S TOPICS</vt:lpstr>
      <vt:lpstr>ABOUT US</vt:lpstr>
      <vt:lpstr>OUR VISION</vt:lpstr>
      <vt:lpstr>OUR HISTORY</vt:lpstr>
      <vt:lpstr>KEY PERSON</vt:lpstr>
      <vt:lpstr>HIGHEND TECHNOLOGY</vt:lpstr>
      <vt:lpstr>Présentation PowerPoint</vt:lpstr>
      <vt:lpstr>NEW PROPOSAL</vt:lpstr>
      <vt:lpstr>NEW CONCEPT</vt:lpstr>
      <vt:lpstr>SOCIAL SERVICE CONNECTION</vt:lpstr>
      <vt:lpstr>3 KEYWORDS</vt:lpstr>
      <vt:lpstr>THE MOST IMPORTANT WORD</vt:lpstr>
      <vt:lpstr>PURPOSE AND GOAL</vt:lpstr>
      <vt:lpstr>OUR PROCESS</vt:lpstr>
      <vt:lpstr>Présentation PowerPoint</vt:lpstr>
      <vt:lpstr>MARKETING RESEARCH</vt:lpstr>
      <vt:lpstr>OUR PARTNERS</vt:lpstr>
      <vt:lpstr>DO YOU LIKE COFFEE?</vt:lpstr>
      <vt:lpstr>Présentation PowerPoint</vt:lpstr>
      <vt:lpstr>NEEDS IN THE WORLD</vt:lpstr>
      <vt:lpstr>PLAN TABLES</vt:lpstr>
      <vt:lpstr>SALES CHART</vt:lpstr>
      <vt:lpstr>KEY TAKEAWAYS</vt:lpstr>
      <vt:lpstr>OUR PROMISES </vt:lpstr>
      <vt:lpstr>Présentation PowerPoint</vt:lpstr>
      <vt:lpstr>Présentation PowerPoint</vt:lpstr>
      <vt:lpstr>That’s all.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Léo</cp:lastModifiedBy>
  <cp:revision>115</cp:revision>
  <dcterms:created xsi:type="dcterms:W3CDTF">2014-05-31T17:00:12Z</dcterms:created>
  <dcterms:modified xsi:type="dcterms:W3CDTF">2017-12-04T17:06:12Z</dcterms:modified>
</cp:coreProperties>
</file>