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6858000" cy="9906000" type="A4"/>
  <p:notesSz cx="6858000" cy="9144000"/>
  <p:defaultTextStyle>
    <a:defPPr>
      <a:defRPr lang="de-DE"/>
    </a:defPPr>
    <a:lvl1pPr marL="0" algn="l" defTabSz="804369" rtl="0" eaLnBrk="1" latinLnBrk="0" hangingPunct="1">
      <a:defRPr sz="1584" kern="1200">
        <a:solidFill>
          <a:schemeClr val="tx1"/>
        </a:solidFill>
        <a:latin typeface="+mn-lt"/>
        <a:ea typeface="+mn-ea"/>
        <a:cs typeface="+mn-cs"/>
      </a:defRPr>
    </a:lvl1pPr>
    <a:lvl2pPr marL="402184" algn="l" defTabSz="804369" rtl="0" eaLnBrk="1" latinLnBrk="0" hangingPunct="1">
      <a:defRPr sz="1584" kern="1200">
        <a:solidFill>
          <a:schemeClr val="tx1"/>
        </a:solidFill>
        <a:latin typeface="+mn-lt"/>
        <a:ea typeface="+mn-ea"/>
        <a:cs typeface="+mn-cs"/>
      </a:defRPr>
    </a:lvl2pPr>
    <a:lvl3pPr marL="804369" algn="l" defTabSz="804369" rtl="0" eaLnBrk="1" latinLnBrk="0" hangingPunct="1">
      <a:defRPr sz="1584" kern="1200">
        <a:solidFill>
          <a:schemeClr val="tx1"/>
        </a:solidFill>
        <a:latin typeface="+mn-lt"/>
        <a:ea typeface="+mn-ea"/>
        <a:cs typeface="+mn-cs"/>
      </a:defRPr>
    </a:lvl3pPr>
    <a:lvl4pPr marL="1206553" algn="l" defTabSz="804369" rtl="0" eaLnBrk="1" latinLnBrk="0" hangingPunct="1">
      <a:defRPr sz="1584" kern="1200">
        <a:solidFill>
          <a:schemeClr val="tx1"/>
        </a:solidFill>
        <a:latin typeface="+mn-lt"/>
        <a:ea typeface="+mn-ea"/>
        <a:cs typeface="+mn-cs"/>
      </a:defRPr>
    </a:lvl4pPr>
    <a:lvl5pPr marL="1608737" algn="l" defTabSz="804369" rtl="0" eaLnBrk="1" latinLnBrk="0" hangingPunct="1">
      <a:defRPr sz="1584" kern="1200">
        <a:solidFill>
          <a:schemeClr val="tx1"/>
        </a:solidFill>
        <a:latin typeface="+mn-lt"/>
        <a:ea typeface="+mn-ea"/>
        <a:cs typeface="+mn-cs"/>
      </a:defRPr>
    </a:lvl5pPr>
    <a:lvl6pPr marL="2010923" algn="l" defTabSz="804369" rtl="0" eaLnBrk="1" latinLnBrk="0" hangingPunct="1">
      <a:defRPr sz="1584" kern="1200">
        <a:solidFill>
          <a:schemeClr val="tx1"/>
        </a:solidFill>
        <a:latin typeface="+mn-lt"/>
        <a:ea typeface="+mn-ea"/>
        <a:cs typeface="+mn-cs"/>
      </a:defRPr>
    </a:lvl6pPr>
    <a:lvl7pPr marL="2413106" algn="l" defTabSz="804369" rtl="0" eaLnBrk="1" latinLnBrk="0" hangingPunct="1">
      <a:defRPr sz="1584" kern="1200">
        <a:solidFill>
          <a:schemeClr val="tx1"/>
        </a:solidFill>
        <a:latin typeface="+mn-lt"/>
        <a:ea typeface="+mn-ea"/>
        <a:cs typeface="+mn-cs"/>
      </a:defRPr>
    </a:lvl7pPr>
    <a:lvl8pPr marL="2815291" algn="l" defTabSz="804369" rtl="0" eaLnBrk="1" latinLnBrk="0" hangingPunct="1">
      <a:defRPr sz="1584" kern="1200">
        <a:solidFill>
          <a:schemeClr val="tx1"/>
        </a:solidFill>
        <a:latin typeface="+mn-lt"/>
        <a:ea typeface="+mn-ea"/>
        <a:cs typeface="+mn-cs"/>
      </a:defRPr>
    </a:lvl8pPr>
    <a:lvl9pPr marL="3217476" algn="l" defTabSz="804369" rtl="0" eaLnBrk="1" latinLnBrk="0" hangingPunct="1">
      <a:defRPr sz="158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90" autoAdjust="0"/>
    <p:restoredTop sz="94711" autoAdjust="0"/>
  </p:normalViewPr>
  <p:slideViewPr>
    <p:cSldViewPr snapToGrid="0" showGuides="1">
      <p:cViewPr>
        <p:scale>
          <a:sx n="229" d="100"/>
          <a:sy n="229" d="100"/>
        </p:scale>
        <p:origin x="3968" y="-5080"/>
      </p:cViewPr>
      <p:guideLst>
        <p:guide orient="horz" pos="3120"/>
        <p:guide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64" d="100"/>
          <a:sy n="64" d="100"/>
        </p:scale>
        <p:origin x="3115"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46B381-68CC-451E-A196-85699053D4FD}" type="datetimeFigureOut">
              <a:rPr lang="de-DE" smtClean="0"/>
              <a:t>07.07.25</a:t>
            </a:fld>
            <a:endParaRPr lang="de-DE"/>
          </a:p>
        </p:txBody>
      </p:sp>
      <p:sp>
        <p:nvSpPr>
          <p:cNvPr id="4" name="Folienbildplatzhalt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3CCB9B-D6C1-43AE-8DB6-4E43F0B29931}" type="slidenum">
              <a:rPr lang="de-DE" smtClean="0"/>
              <a:t>‹Nr.›</a:t>
            </a:fld>
            <a:endParaRPr lang="de-DE"/>
          </a:p>
        </p:txBody>
      </p:sp>
    </p:spTree>
    <p:extLst>
      <p:ext uri="{BB962C8B-B14F-4D97-AF65-F5344CB8AC3E}">
        <p14:creationId xmlns:p14="http://schemas.microsoft.com/office/powerpoint/2010/main" val="1240624145"/>
      </p:ext>
    </p:extLst>
  </p:cSld>
  <p:clrMap bg1="lt1" tx1="dk1" bg2="lt2" tx2="dk2" accent1="accent1" accent2="accent2" accent3="accent3" accent4="accent4" accent5="accent5" accent6="accent6" hlink="hlink" folHlink="folHlink"/>
  <p:notesStyle>
    <a:lvl1pPr marL="0" algn="l" defTabSz="210769" rtl="0" eaLnBrk="1" latinLnBrk="0" hangingPunct="1">
      <a:defRPr sz="277" kern="1200">
        <a:solidFill>
          <a:schemeClr val="tx1"/>
        </a:solidFill>
        <a:latin typeface="+mn-lt"/>
        <a:ea typeface="+mn-ea"/>
        <a:cs typeface="+mn-cs"/>
      </a:defRPr>
    </a:lvl1pPr>
    <a:lvl2pPr marL="105385" algn="l" defTabSz="210769" rtl="0" eaLnBrk="1" latinLnBrk="0" hangingPunct="1">
      <a:defRPr sz="277" kern="1200">
        <a:solidFill>
          <a:schemeClr val="tx1"/>
        </a:solidFill>
        <a:latin typeface="+mn-lt"/>
        <a:ea typeface="+mn-ea"/>
        <a:cs typeface="+mn-cs"/>
      </a:defRPr>
    </a:lvl2pPr>
    <a:lvl3pPr marL="210769" algn="l" defTabSz="210769" rtl="0" eaLnBrk="1" latinLnBrk="0" hangingPunct="1">
      <a:defRPr sz="277" kern="1200">
        <a:solidFill>
          <a:schemeClr val="tx1"/>
        </a:solidFill>
        <a:latin typeface="+mn-lt"/>
        <a:ea typeface="+mn-ea"/>
        <a:cs typeface="+mn-cs"/>
      </a:defRPr>
    </a:lvl3pPr>
    <a:lvl4pPr marL="316154" algn="l" defTabSz="210769" rtl="0" eaLnBrk="1" latinLnBrk="0" hangingPunct="1">
      <a:defRPr sz="277" kern="1200">
        <a:solidFill>
          <a:schemeClr val="tx1"/>
        </a:solidFill>
        <a:latin typeface="+mn-lt"/>
        <a:ea typeface="+mn-ea"/>
        <a:cs typeface="+mn-cs"/>
      </a:defRPr>
    </a:lvl4pPr>
    <a:lvl5pPr marL="421538" algn="l" defTabSz="210769" rtl="0" eaLnBrk="1" latinLnBrk="0" hangingPunct="1">
      <a:defRPr sz="277" kern="1200">
        <a:solidFill>
          <a:schemeClr val="tx1"/>
        </a:solidFill>
        <a:latin typeface="+mn-lt"/>
        <a:ea typeface="+mn-ea"/>
        <a:cs typeface="+mn-cs"/>
      </a:defRPr>
    </a:lvl5pPr>
    <a:lvl6pPr marL="526923" algn="l" defTabSz="210769" rtl="0" eaLnBrk="1" latinLnBrk="0" hangingPunct="1">
      <a:defRPr sz="277" kern="1200">
        <a:solidFill>
          <a:schemeClr val="tx1"/>
        </a:solidFill>
        <a:latin typeface="+mn-lt"/>
        <a:ea typeface="+mn-ea"/>
        <a:cs typeface="+mn-cs"/>
      </a:defRPr>
    </a:lvl6pPr>
    <a:lvl7pPr marL="632308" algn="l" defTabSz="210769" rtl="0" eaLnBrk="1" latinLnBrk="0" hangingPunct="1">
      <a:defRPr sz="277" kern="1200">
        <a:solidFill>
          <a:schemeClr val="tx1"/>
        </a:solidFill>
        <a:latin typeface="+mn-lt"/>
        <a:ea typeface="+mn-ea"/>
        <a:cs typeface="+mn-cs"/>
      </a:defRPr>
    </a:lvl7pPr>
    <a:lvl8pPr marL="737692" algn="l" defTabSz="210769" rtl="0" eaLnBrk="1" latinLnBrk="0" hangingPunct="1">
      <a:defRPr sz="277" kern="1200">
        <a:solidFill>
          <a:schemeClr val="tx1"/>
        </a:solidFill>
        <a:latin typeface="+mn-lt"/>
        <a:ea typeface="+mn-ea"/>
        <a:cs typeface="+mn-cs"/>
      </a:defRPr>
    </a:lvl8pPr>
    <a:lvl9pPr marL="843077" algn="l" defTabSz="210769" rtl="0" eaLnBrk="1" latinLnBrk="0" hangingPunct="1">
      <a:defRPr sz="27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F93CCB9B-D6C1-43AE-8DB6-4E43F0B29931}" type="slidenum">
              <a:rPr lang="de-DE" smtClean="0"/>
              <a:t>1</a:t>
            </a:fld>
            <a:endParaRPr lang="de-DE"/>
          </a:p>
        </p:txBody>
      </p:sp>
    </p:spTree>
    <p:extLst>
      <p:ext uri="{BB962C8B-B14F-4D97-AF65-F5344CB8AC3E}">
        <p14:creationId xmlns:p14="http://schemas.microsoft.com/office/powerpoint/2010/main" val="31885231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 mit Fläche">
    <p:spTree>
      <p:nvGrpSpPr>
        <p:cNvPr id="1" name=""/>
        <p:cNvGrpSpPr/>
        <p:nvPr/>
      </p:nvGrpSpPr>
      <p:grpSpPr>
        <a:xfrm>
          <a:off x="0" y="0"/>
          <a:ext cx="0" cy="0"/>
          <a:chOff x="0" y="0"/>
          <a:chExt cx="0" cy="0"/>
        </a:xfrm>
      </p:grpSpPr>
      <p:sp>
        <p:nvSpPr>
          <p:cNvPr id="18" name="Rechteck 17"/>
          <p:cNvSpPr/>
          <p:nvPr userDrawn="1"/>
        </p:nvSpPr>
        <p:spPr>
          <a:xfrm>
            <a:off x="0" y="844398"/>
            <a:ext cx="6858000" cy="11752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FontTx/>
              <a:buNone/>
            </a:pPr>
            <a:endParaRPr lang="de-DE" sz="454">
              <a:solidFill>
                <a:schemeClr val="tx1">
                  <a:lumMod val="75000"/>
                </a:schemeClr>
              </a:solidFill>
              <a:latin typeface="+mn-lt"/>
            </a:endParaRPr>
          </a:p>
        </p:txBody>
      </p:sp>
      <p:sp>
        <p:nvSpPr>
          <p:cNvPr id="27" name="Textfeld 26"/>
          <p:cNvSpPr txBox="1"/>
          <p:nvPr userDrawn="1"/>
        </p:nvSpPr>
        <p:spPr>
          <a:xfrm>
            <a:off x="5051867" y="1049116"/>
            <a:ext cx="1204089" cy="123111"/>
          </a:xfrm>
          <a:prstGeom prst="rect">
            <a:avLst/>
          </a:prstGeom>
          <a:noFill/>
        </p:spPr>
        <p:txBody>
          <a:bodyPr wrap="square" lIns="0" tIns="0" rIns="0" bIns="0" rtlCol="0">
            <a:spAutoFit/>
          </a:bodyPr>
          <a:lstStyle/>
          <a:p>
            <a:pPr marL="0" lvl="0" indent="0">
              <a:buFontTx/>
              <a:buNone/>
            </a:pPr>
            <a:r>
              <a:rPr lang="de-DE" sz="800" b="1" spc="68" dirty="0">
                <a:solidFill>
                  <a:schemeClr val="accent3">
                    <a:lumMod val="60000"/>
                    <a:lumOff val="40000"/>
                  </a:schemeClr>
                </a:solidFill>
                <a:latin typeface="+mn-lt"/>
              </a:rPr>
              <a:t>CONSULTANTS</a:t>
            </a:r>
          </a:p>
        </p:txBody>
      </p:sp>
      <p:cxnSp>
        <p:nvCxnSpPr>
          <p:cNvPr id="10" name="Gerader Verbinder 9"/>
          <p:cNvCxnSpPr/>
          <p:nvPr userDrawn="1"/>
        </p:nvCxnSpPr>
        <p:spPr>
          <a:xfrm>
            <a:off x="3415621" y="9033455"/>
            <a:ext cx="0" cy="872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Bildplatzhalter 16"/>
          <p:cNvSpPr>
            <a:spLocks noGrp="1"/>
          </p:cNvSpPr>
          <p:nvPr>
            <p:ph type="pic" sz="quarter" idx="18" hasCustomPrompt="1"/>
          </p:nvPr>
        </p:nvSpPr>
        <p:spPr>
          <a:xfrm>
            <a:off x="3502624" y="9528978"/>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42" name="Bildplatzhalter 16"/>
          <p:cNvSpPr>
            <a:spLocks noGrp="1"/>
          </p:cNvSpPr>
          <p:nvPr>
            <p:ph type="pic" sz="quarter" idx="19" hasCustomPrompt="1"/>
          </p:nvPr>
        </p:nvSpPr>
        <p:spPr>
          <a:xfrm>
            <a:off x="4316431" y="9528978"/>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43" name="Bildplatzhalter 16"/>
          <p:cNvSpPr>
            <a:spLocks noGrp="1"/>
          </p:cNvSpPr>
          <p:nvPr>
            <p:ph type="pic" sz="quarter" idx="20" hasCustomPrompt="1"/>
          </p:nvPr>
        </p:nvSpPr>
        <p:spPr>
          <a:xfrm>
            <a:off x="5130238" y="9528978"/>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44" name="Bildplatzhalter 16"/>
          <p:cNvSpPr>
            <a:spLocks noGrp="1"/>
          </p:cNvSpPr>
          <p:nvPr>
            <p:ph type="pic" sz="quarter" idx="21" hasCustomPrompt="1"/>
          </p:nvPr>
        </p:nvSpPr>
        <p:spPr>
          <a:xfrm>
            <a:off x="5944045" y="9528978"/>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35" name="Bildplatzhalter 34"/>
          <p:cNvSpPr>
            <a:spLocks noGrp="1"/>
          </p:cNvSpPr>
          <p:nvPr>
            <p:ph type="pic" sz="quarter" idx="22" hasCustomPrompt="1"/>
          </p:nvPr>
        </p:nvSpPr>
        <p:spPr>
          <a:xfrm>
            <a:off x="402088" y="9349096"/>
            <a:ext cx="581251" cy="214323"/>
          </a:xfrm>
          <a:prstGeom prst="ellipse">
            <a:avLst/>
          </a:prstGeom>
          <a:solidFill>
            <a:schemeClr val="bg1">
              <a:lumMod val="95000"/>
            </a:schemeClr>
          </a:solidFill>
          <a:ln w="38100">
            <a:solidFill>
              <a:schemeClr val="tx2"/>
            </a:solidFill>
          </a:ln>
        </p:spPr>
        <p:txBody>
          <a:bodyPr/>
          <a:lstStyle>
            <a:lvl1pPr marL="0" marR="0" indent="0" algn="l" defTabSz="791457" rtl="0" eaLnBrk="1" fontAlgn="auto" latinLnBrk="0" hangingPunct="1">
              <a:lnSpc>
                <a:spcPct val="100000"/>
              </a:lnSpc>
              <a:spcBef>
                <a:spcPts val="0"/>
              </a:spcBef>
              <a:spcAft>
                <a:spcPts val="0"/>
              </a:spcAft>
              <a:buClrTx/>
              <a:buSzTx/>
              <a:buFontTx/>
              <a:buNone/>
              <a:tabLst/>
              <a:defRPr/>
            </a:lvl1pPr>
            <a:lvl3pPr marL="0" indent="0">
              <a:buFont typeface="+mj-lt"/>
              <a:buNone/>
              <a:defRPr sz="408" baseline="0">
                <a:solidFill>
                  <a:schemeClr val="tx1">
                    <a:lumMod val="75000"/>
                  </a:schemeClr>
                </a:solidFill>
                <a:latin typeface="+mn-lt"/>
              </a:defRPr>
            </a:lvl3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Foto einfügen</a:t>
            </a:r>
          </a:p>
          <a:p>
            <a:pPr lvl="2"/>
            <a:endParaRPr lang="de-DE" dirty="0"/>
          </a:p>
        </p:txBody>
      </p:sp>
      <p:sp>
        <p:nvSpPr>
          <p:cNvPr id="3" name="Bildplatzhalter 2"/>
          <p:cNvSpPr>
            <a:spLocks noGrp="1"/>
          </p:cNvSpPr>
          <p:nvPr>
            <p:ph type="pic" sz="quarter" idx="26" hasCustomPrompt="1"/>
          </p:nvPr>
        </p:nvSpPr>
        <p:spPr>
          <a:xfrm>
            <a:off x="5051867" y="319801"/>
            <a:ext cx="1568814" cy="203902"/>
          </a:xfrm>
          <a:solidFill>
            <a:schemeClr val="bg1"/>
          </a:solidFill>
        </p:spPr>
        <p:txBody>
          <a:bodyPr anchor="ctr" anchorCtr="0"/>
          <a:lstStyle>
            <a:lvl1pPr marL="0" marR="0" indent="0" algn="ctr" defTabSz="514379" rtl="0" eaLnBrk="1" fontAlgn="auto" latinLnBrk="0" hangingPunct="1">
              <a:lnSpc>
                <a:spcPct val="100000"/>
              </a:lnSpc>
              <a:spcBef>
                <a:spcPts val="0"/>
              </a:spcBef>
              <a:spcAft>
                <a:spcPts val="454"/>
              </a:spcAft>
              <a:buClrTx/>
              <a:buSzTx/>
              <a:buFontTx/>
              <a:buNone/>
              <a:tabLst/>
              <a:defRPr sz="454" b="0">
                <a:solidFill>
                  <a:schemeClr val="tx1">
                    <a:lumMod val="75000"/>
                  </a:schemeClr>
                </a:solidFill>
                <a:latin typeface="+mn-lt"/>
              </a:defRPr>
            </a:lvl1pPr>
          </a:lstStyle>
          <a:p>
            <a:pPr marL="0" marR="0" lvl="0" indent="0" algn="l" defTabSz="514379" rtl="0" eaLnBrk="1" fontAlgn="auto" latinLnBrk="0" hangingPunct="1">
              <a:lnSpc>
                <a:spcPct val="100000"/>
              </a:lnSpc>
              <a:spcBef>
                <a:spcPts val="0"/>
              </a:spcBef>
              <a:spcAft>
                <a:spcPts val="454"/>
              </a:spcAft>
              <a:buClrTx/>
              <a:buSzTx/>
              <a:buFont typeface="+mj-lt"/>
              <a:buNone/>
              <a:tabLst/>
              <a:defRPr/>
            </a:pPr>
            <a:r>
              <a:rPr lang="de-DE" sz="454" dirty="0">
                <a:solidFill>
                  <a:schemeClr val="tx1">
                    <a:lumMod val="75000"/>
                  </a:schemeClr>
                </a:solidFill>
              </a:rPr>
              <a:t>Evtl. Fremdlogo: immer kleiner als UHOH Logo</a:t>
            </a:r>
          </a:p>
          <a:p>
            <a:endParaRPr lang="de-DE" dirty="0"/>
          </a:p>
        </p:txBody>
      </p:sp>
      <p:sp>
        <p:nvSpPr>
          <p:cNvPr id="16" name="Textplatzhalter 15"/>
          <p:cNvSpPr>
            <a:spLocks noGrp="1"/>
          </p:cNvSpPr>
          <p:nvPr>
            <p:ph type="body" sz="quarter" idx="28" hasCustomPrompt="1"/>
          </p:nvPr>
        </p:nvSpPr>
        <p:spPr>
          <a:xfrm>
            <a:off x="3507153" y="5100756"/>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34" name="Textplatzhalter 15"/>
          <p:cNvSpPr>
            <a:spLocks noGrp="1"/>
          </p:cNvSpPr>
          <p:nvPr>
            <p:ph type="body" sz="quarter" idx="29" hasCustomPrompt="1"/>
          </p:nvPr>
        </p:nvSpPr>
        <p:spPr>
          <a:xfrm>
            <a:off x="5045480" y="1217265"/>
            <a:ext cx="1390578" cy="70917"/>
          </a:xfrm>
        </p:spPr>
        <p:txBody>
          <a:bodyPr/>
          <a:lstStyle>
            <a:lvl1pPr marL="103693" marR="0" indent="-103693" algn="l" defTabSz="791457" rtl="0" eaLnBrk="1" fontAlgn="auto" latinLnBrk="0" hangingPunct="1">
              <a:lnSpc>
                <a:spcPts val="590"/>
              </a:lnSpc>
              <a:spcBef>
                <a:spcPts val="0"/>
              </a:spcBef>
              <a:spcAft>
                <a:spcPts val="272"/>
              </a:spcAft>
              <a:buClrTx/>
              <a:buSzTx/>
              <a:buFontTx/>
              <a:buNone/>
              <a:tabLst/>
              <a:defRPr sz="454" b="0" cap="none" baseline="0">
                <a:solidFill>
                  <a:schemeClr val="bg1"/>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marL="0" marR="0" lvl="1" indent="-103693" algn="l" defTabSz="791457" rtl="0" eaLnBrk="1" fontAlgn="auto" latinLnBrk="0" hangingPunct="1">
              <a:lnSpc>
                <a:spcPts val="590"/>
              </a:lnSpc>
              <a:spcBef>
                <a:spcPts val="0"/>
              </a:spcBef>
              <a:spcAft>
                <a:spcPts val="272"/>
              </a:spcAft>
              <a:buClrTx/>
              <a:buSzTx/>
              <a:buFontTx/>
              <a:buNone/>
              <a:tabLst/>
              <a:defRPr/>
            </a:pPr>
            <a:r>
              <a:rPr kumimoji="0" lang="de-DE" sz="454" b="0" i="0" u="none" strike="noStrike" kern="1200" cap="none" spc="0" normalizeH="0" baseline="0" noProof="0" dirty="0">
                <a:ln>
                  <a:noFill/>
                </a:ln>
                <a:solidFill>
                  <a:prstClr val="white"/>
                </a:solidFill>
                <a:effectLst/>
                <a:uLnTx/>
                <a:uFillTx/>
                <a:latin typeface="Segoe UI Semibold"/>
                <a:ea typeface="+mn-ea"/>
                <a:cs typeface="+mn-cs"/>
              </a:rPr>
              <a:t>Name and Department</a:t>
            </a:r>
          </a:p>
        </p:txBody>
      </p:sp>
      <p:sp>
        <p:nvSpPr>
          <p:cNvPr id="22" name="Textplatzhalter 21"/>
          <p:cNvSpPr>
            <a:spLocks noGrp="1"/>
          </p:cNvSpPr>
          <p:nvPr>
            <p:ph type="body" sz="quarter" idx="31" hasCustomPrompt="1"/>
          </p:nvPr>
        </p:nvSpPr>
        <p:spPr>
          <a:xfrm>
            <a:off x="1134825" y="9555633"/>
            <a:ext cx="2204350" cy="115664"/>
          </a:xfrm>
        </p:spPr>
        <p:txBody>
          <a:bodyPr>
            <a:no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solidFill>
                  <a:schemeClr val="tx1">
                    <a:lumMod val="75000"/>
                  </a:schemeClr>
                </a:solidFill>
                <a:latin typeface="+mn-lt"/>
              </a:defRPr>
            </a:lvl2pPr>
            <a:lvl3pPr marL="0" indent="0">
              <a:buFontTx/>
              <a:buNone/>
              <a:defRPr sz="454">
                <a:solidFill>
                  <a:schemeClr val="tx1">
                    <a:lumMod val="75000"/>
                  </a:schemeClr>
                </a:solidFill>
                <a:latin typeface="+mn-lt"/>
              </a:defRPr>
            </a:lvl3pPr>
            <a:lvl4pPr marL="0" indent="0">
              <a:buFontTx/>
              <a:buNone/>
              <a:defRPr sz="454">
                <a:solidFill>
                  <a:schemeClr val="tx1">
                    <a:lumMod val="75000"/>
                  </a:schemeClr>
                </a:solidFill>
                <a:latin typeface="+mn-lt"/>
              </a:defRPr>
            </a:lvl4pPr>
            <a:lvl5pPr marL="0" indent="0">
              <a:buFontTx/>
              <a:buNone/>
              <a:defRPr sz="454">
                <a:solidFill>
                  <a:schemeClr val="tx1">
                    <a:lumMod val="75000"/>
                  </a:schemeClr>
                </a:solidFill>
                <a:latin typeface="+mn-lt"/>
              </a:defRPr>
            </a:lvl5pPr>
          </a:lstStyle>
          <a:p>
            <a:pPr lvl="0"/>
            <a:r>
              <a:rPr lang="de-DE" dirty="0"/>
              <a:t>Vorname Nachname und Kontaktdaten eintragen</a:t>
            </a:r>
          </a:p>
        </p:txBody>
      </p:sp>
      <p:sp>
        <p:nvSpPr>
          <p:cNvPr id="28" name="Textplatzhalter 27"/>
          <p:cNvSpPr>
            <a:spLocks noGrp="1"/>
          </p:cNvSpPr>
          <p:nvPr>
            <p:ph type="body" sz="quarter" idx="32"/>
          </p:nvPr>
        </p:nvSpPr>
        <p:spPr>
          <a:xfrm>
            <a:off x="424102" y="2501396"/>
            <a:ext cx="6011956" cy="920958"/>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2" name="Textplatzhalter 31"/>
          <p:cNvSpPr>
            <a:spLocks noGrp="1"/>
          </p:cNvSpPr>
          <p:nvPr>
            <p:ph type="body" sz="quarter" idx="33"/>
          </p:nvPr>
        </p:nvSpPr>
        <p:spPr>
          <a:xfrm>
            <a:off x="424102" y="3555568"/>
            <a:ext cx="2915073"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0" name="Inhaltsplatzhalter 39"/>
          <p:cNvSpPr>
            <a:spLocks noGrp="1"/>
          </p:cNvSpPr>
          <p:nvPr>
            <p:ph sz="quarter" idx="34"/>
          </p:nvPr>
        </p:nvSpPr>
        <p:spPr>
          <a:xfrm>
            <a:off x="3507153" y="3555568"/>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cxnSp>
        <p:nvCxnSpPr>
          <p:cNvPr id="45" name="Gerader Verbinder 44"/>
          <p:cNvCxnSpPr/>
          <p:nvPr userDrawn="1"/>
        </p:nvCxnSpPr>
        <p:spPr>
          <a:xfrm>
            <a:off x="244453" y="9673396"/>
            <a:ext cx="6377015"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66" name="Textplatzhalter 15"/>
          <p:cNvSpPr>
            <a:spLocks noGrp="1"/>
          </p:cNvSpPr>
          <p:nvPr>
            <p:ph type="body" sz="quarter" idx="38" hasCustomPrompt="1"/>
          </p:nvPr>
        </p:nvSpPr>
        <p:spPr>
          <a:xfrm>
            <a:off x="3507153" y="6929774"/>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67" name="Inhaltsplatzhalter 39"/>
          <p:cNvSpPr>
            <a:spLocks noGrp="1"/>
          </p:cNvSpPr>
          <p:nvPr>
            <p:ph sz="quarter" idx="39"/>
          </p:nvPr>
        </p:nvSpPr>
        <p:spPr>
          <a:xfrm>
            <a:off x="3507153" y="5384586"/>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8" name="Textplatzhalter 15"/>
          <p:cNvSpPr>
            <a:spLocks noGrp="1"/>
          </p:cNvSpPr>
          <p:nvPr>
            <p:ph type="body" sz="quarter" idx="40" hasCustomPrompt="1"/>
          </p:nvPr>
        </p:nvSpPr>
        <p:spPr>
          <a:xfrm>
            <a:off x="3507153" y="8845652"/>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69" name="Inhaltsplatzhalter 39"/>
          <p:cNvSpPr>
            <a:spLocks noGrp="1"/>
          </p:cNvSpPr>
          <p:nvPr>
            <p:ph sz="quarter" idx="41"/>
          </p:nvPr>
        </p:nvSpPr>
        <p:spPr>
          <a:xfrm>
            <a:off x="3507153" y="7300464"/>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1" name="Rechteck 30"/>
          <p:cNvSpPr/>
          <p:nvPr userDrawn="1"/>
        </p:nvSpPr>
        <p:spPr>
          <a:xfrm>
            <a:off x="424102" y="987798"/>
            <a:ext cx="4463154" cy="1167219"/>
          </a:xfrm>
          <a:prstGeom prst="rect">
            <a:avLst/>
          </a:prstGeom>
          <a:solidFill>
            <a:schemeClr val="accent3">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59"/>
          </a:p>
        </p:txBody>
      </p:sp>
      <p:sp>
        <p:nvSpPr>
          <p:cNvPr id="33" name="Titel 29"/>
          <p:cNvSpPr>
            <a:spLocks noGrp="1"/>
          </p:cNvSpPr>
          <p:nvPr>
            <p:ph type="title"/>
          </p:nvPr>
        </p:nvSpPr>
        <p:spPr>
          <a:xfrm>
            <a:off x="424103" y="1048758"/>
            <a:ext cx="4463154" cy="1167219"/>
          </a:xfrm>
        </p:spPr>
        <p:txBody>
          <a:bodyPr/>
          <a:lstStyle/>
          <a:p>
            <a:r>
              <a:rPr lang="de-DE" dirty="0"/>
              <a:t>Titelmasterformat durch Klicken bearbeiten</a:t>
            </a:r>
          </a:p>
        </p:txBody>
      </p:sp>
    </p:spTree>
    <p:extLst>
      <p:ext uri="{BB962C8B-B14F-4D97-AF65-F5344CB8AC3E}">
        <p14:creationId xmlns:p14="http://schemas.microsoft.com/office/powerpoint/2010/main" val="492373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mit Fläche, Variante">
    <p:spTree>
      <p:nvGrpSpPr>
        <p:cNvPr id="1" name=""/>
        <p:cNvGrpSpPr/>
        <p:nvPr/>
      </p:nvGrpSpPr>
      <p:grpSpPr>
        <a:xfrm>
          <a:off x="0" y="0"/>
          <a:ext cx="0" cy="0"/>
          <a:chOff x="0" y="0"/>
          <a:chExt cx="0" cy="0"/>
        </a:xfrm>
      </p:grpSpPr>
      <p:sp>
        <p:nvSpPr>
          <p:cNvPr id="18" name="Rechteck 17"/>
          <p:cNvSpPr/>
          <p:nvPr userDrawn="1"/>
        </p:nvSpPr>
        <p:spPr>
          <a:xfrm>
            <a:off x="0" y="844398"/>
            <a:ext cx="6858000" cy="11752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59"/>
          </a:p>
        </p:txBody>
      </p:sp>
      <p:sp>
        <p:nvSpPr>
          <p:cNvPr id="19" name="Rechteck 18"/>
          <p:cNvSpPr/>
          <p:nvPr userDrawn="1"/>
        </p:nvSpPr>
        <p:spPr>
          <a:xfrm>
            <a:off x="424102" y="1048758"/>
            <a:ext cx="4463154" cy="1167219"/>
          </a:xfrm>
          <a:prstGeom prst="rect">
            <a:avLst/>
          </a:prstGeom>
          <a:solidFill>
            <a:schemeClr val="accent3">
              <a:lumMod val="60000"/>
              <a:lumOff val="4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59"/>
          </a:p>
        </p:txBody>
      </p:sp>
      <p:pic>
        <p:nvPicPr>
          <p:cNvPr id="4" name="Grafik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44453" y="234703"/>
            <a:ext cx="1384273" cy="368046"/>
          </a:xfrm>
          <a:prstGeom prst="rect">
            <a:avLst/>
          </a:prstGeom>
        </p:spPr>
      </p:pic>
      <p:sp>
        <p:nvSpPr>
          <p:cNvPr id="27" name="Textfeld 26"/>
          <p:cNvSpPr txBox="1"/>
          <p:nvPr userDrawn="1"/>
        </p:nvSpPr>
        <p:spPr>
          <a:xfrm>
            <a:off x="5051867" y="1049116"/>
            <a:ext cx="1204089" cy="104644"/>
          </a:xfrm>
          <a:prstGeom prst="rect">
            <a:avLst/>
          </a:prstGeom>
          <a:noFill/>
        </p:spPr>
        <p:txBody>
          <a:bodyPr wrap="square" lIns="0" tIns="0" rIns="0" bIns="0" rtlCol="0">
            <a:spAutoFit/>
          </a:bodyPr>
          <a:lstStyle/>
          <a:p>
            <a:r>
              <a:rPr lang="de-DE" sz="680" b="1" spc="68" dirty="0">
                <a:solidFill>
                  <a:schemeClr val="accent3"/>
                </a:solidFill>
                <a:latin typeface="+mn-lt"/>
              </a:rPr>
              <a:t>AUTHORS</a:t>
            </a:r>
          </a:p>
        </p:txBody>
      </p:sp>
      <p:sp>
        <p:nvSpPr>
          <p:cNvPr id="30" name="Titel 29"/>
          <p:cNvSpPr>
            <a:spLocks noGrp="1"/>
          </p:cNvSpPr>
          <p:nvPr>
            <p:ph type="title"/>
          </p:nvPr>
        </p:nvSpPr>
        <p:spPr/>
        <p:txBody>
          <a:bodyPr/>
          <a:lstStyle/>
          <a:p>
            <a:r>
              <a:rPr lang="de-DE" dirty="0"/>
              <a:t>Titelmasterformat durch Klicken bearbeiten</a:t>
            </a:r>
          </a:p>
        </p:txBody>
      </p:sp>
      <p:sp>
        <p:nvSpPr>
          <p:cNvPr id="28" name="Textplatzhalter 35"/>
          <p:cNvSpPr>
            <a:spLocks noGrp="1"/>
          </p:cNvSpPr>
          <p:nvPr>
            <p:ph type="body" sz="quarter" idx="10" hasCustomPrompt="1"/>
          </p:nvPr>
        </p:nvSpPr>
        <p:spPr>
          <a:xfrm>
            <a:off x="424102" y="2501396"/>
            <a:ext cx="2915073" cy="544829"/>
          </a:xfrm>
        </p:spPr>
        <p:txBody>
          <a:bodyPr/>
          <a:lstStyle>
            <a:lvl4pPr>
              <a:lnSpc>
                <a:spcPts val="816"/>
              </a:lnSpc>
              <a:defRPr/>
            </a:lvl4pPr>
          </a:lstStyle>
          <a:p>
            <a:pPr lvl="1"/>
            <a:r>
              <a:rPr lang="de-DE" dirty="0"/>
              <a:t>Zweite Ebene</a:t>
            </a:r>
          </a:p>
          <a:p>
            <a:pPr lvl="2"/>
            <a:r>
              <a:rPr lang="de-DE" dirty="0"/>
              <a:t>Dritte Ebene</a:t>
            </a:r>
          </a:p>
          <a:p>
            <a:pPr lvl="3"/>
            <a:r>
              <a:rPr lang="de-DE" dirty="0"/>
              <a:t>Vierte Ebene</a:t>
            </a:r>
          </a:p>
          <a:p>
            <a:pPr lvl="4"/>
            <a:r>
              <a:rPr lang="de-DE" dirty="0"/>
              <a:t>Fünfte Ebene</a:t>
            </a:r>
          </a:p>
        </p:txBody>
      </p:sp>
      <p:sp>
        <p:nvSpPr>
          <p:cNvPr id="29" name="Textfeld 28"/>
          <p:cNvSpPr txBox="1"/>
          <p:nvPr userDrawn="1"/>
        </p:nvSpPr>
        <p:spPr>
          <a:xfrm>
            <a:off x="3502624" y="9201152"/>
            <a:ext cx="1384633" cy="104644"/>
          </a:xfrm>
          <a:prstGeom prst="rect">
            <a:avLst/>
          </a:prstGeom>
          <a:noFill/>
        </p:spPr>
        <p:txBody>
          <a:bodyPr wrap="square" lIns="0" tIns="0" rIns="0" bIns="0" rtlCol="0">
            <a:spAutoFit/>
          </a:bodyPr>
          <a:lstStyle/>
          <a:p>
            <a:pPr marL="0" indent="0">
              <a:buFontTx/>
              <a:buNone/>
            </a:pPr>
            <a:r>
              <a:rPr lang="de-DE" sz="680" b="1" cap="all" spc="68" baseline="0" dirty="0">
                <a:solidFill>
                  <a:schemeClr val="tx2"/>
                </a:solidFill>
                <a:latin typeface="+mn-lt"/>
              </a:rPr>
              <a:t>Partner</a:t>
            </a:r>
          </a:p>
        </p:txBody>
      </p:sp>
      <p:sp>
        <p:nvSpPr>
          <p:cNvPr id="31" name="Bildplatzhalter 16"/>
          <p:cNvSpPr>
            <a:spLocks noGrp="1"/>
          </p:cNvSpPr>
          <p:nvPr>
            <p:ph type="pic" sz="quarter" idx="18" hasCustomPrompt="1"/>
          </p:nvPr>
        </p:nvSpPr>
        <p:spPr>
          <a:xfrm>
            <a:off x="3502624"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33" name="Bildplatzhalter 16"/>
          <p:cNvSpPr>
            <a:spLocks noGrp="1"/>
          </p:cNvSpPr>
          <p:nvPr>
            <p:ph type="pic" sz="quarter" idx="19" hasCustomPrompt="1"/>
          </p:nvPr>
        </p:nvSpPr>
        <p:spPr>
          <a:xfrm>
            <a:off x="4316431"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34" name="Bildplatzhalter 16"/>
          <p:cNvSpPr>
            <a:spLocks noGrp="1"/>
          </p:cNvSpPr>
          <p:nvPr>
            <p:ph type="pic" sz="quarter" idx="20" hasCustomPrompt="1"/>
          </p:nvPr>
        </p:nvSpPr>
        <p:spPr>
          <a:xfrm>
            <a:off x="5130238"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35" name="Bildplatzhalter 16"/>
          <p:cNvSpPr>
            <a:spLocks noGrp="1"/>
          </p:cNvSpPr>
          <p:nvPr>
            <p:ph type="pic" sz="quarter" idx="21" hasCustomPrompt="1"/>
          </p:nvPr>
        </p:nvSpPr>
        <p:spPr>
          <a:xfrm>
            <a:off x="5944045"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40" name="Textfeld 39"/>
          <p:cNvSpPr txBox="1"/>
          <p:nvPr userDrawn="1"/>
        </p:nvSpPr>
        <p:spPr>
          <a:xfrm>
            <a:off x="424102" y="9201152"/>
            <a:ext cx="485305" cy="104644"/>
          </a:xfrm>
          <a:prstGeom prst="rect">
            <a:avLst/>
          </a:prstGeom>
          <a:noFill/>
        </p:spPr>
        <p:txBody>
          <a:bodyPr wrap="square" lIns="0" tIns="0" rIns="0" bIns="0" rtlCol="0">
            <a:spAutoFit/>
          </a:bodyPr>
          <a:lstStyle/>
          <a:p>
            <a:pPr marL="0" indent="0">
              <a:buFontTx/>
              <a:buNone/>
            </a:pPr>
            <a:r>
              <a:rPr lang="de-DE" sz="680" b="1" cap="all" spc="68" baseline="0" dirty="0" err="1">
                <a:solidFill>
                  <a:schemeClr val="tx2"/>
                </a:solidFill>
                <a:latin typeface="+mn-lt"/>
              </a:rPr>
              <a:t>contact</a:t>
            </a:r>
            <a:endParaRPr lang="de-DE" sz="680" b="1" cap="all" spc="68" baseline="0" dirty="0">
              <a:solidFill>
                <a:schemeClr val="tx2"/>
              </a:solidFill>
              <a:latin typeface="+mn-lt"/>
            </a:endParaRPr>
          </a:p>
        </p:txBody>
      </p:sp>
      <p:cxnSp>
        <p:nvCxnSpPr>
          <p:cNvPr id="41" name="Gerader Verbinder 40"/>
          <p:cNvCxnSpPr/>
          <p:nvPr userDrawn="1"/>
        </p:nvCxnSpPr>
        <p:spPr>
          <a:xfrm>
            <a:off x="244453" y="9033455"/>
            <a:ext cx="6377015"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2" name="Textplatzhalter 15"/>
          <p:cNvSpPr>
            <a:spLocks noGrp="1"/>
          </p:cNvSpPr>
          <p:nvPr>
            <p:ph type="body" sz="quarter" idx="28" hasCustomPrompt="1"/>
          </p:nvPr>
        </p:nvSpPr>
        <p:spPr>
          <a:xfrm>
            <a:off x="3507153" y="4464539"/>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43" name="Inhaltsplatzhalter 39"/>
          <p:cNvSpPr>
            <a:spLocks noGrp="1"/>
          </p:cNvSpPr>
          <p:nvPr>
            <p:ph sz="quarter" idx="34"/>
          </p:nvPr>
        </p:nvSpPr>
        <p:spPr>
          <a:xfrm>
            <a:off x="3502624" y="2501396"/>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4" name="Bildplatzhalter 2"/>
          <p:cNvSpPr>
            <a:spLocks noGrp="1"/>
          </p:cNvSpPr>
          <p:nvPr>
            <p:ph type="pic" sz="quarter" idx="26" hasCustomPrompt="1"/>
          </p:nvPr>
        </p:nvSpPr>
        <p:spPr>
          <a:xfrm>
            <a:off x="5045665" y="317293"/>
            <a:ext cx="1575015" cy="203902"/>
          </a:xfrm>
          <a:solidFill>
            <a:schemeClr val="bg1"/>
          </a:solidFill>
        </p:spPr>
        <p:txBody>
          <a:bodyPr anchor="ctr" anchorCtr="0"/>
          <a:lstStyle>
            <a:lvl1pPr marL="0" marR="0" indent="0" algn="ctr" defTabSz="514379" rtl="0" eaLnBrk="1" fontAlgn="auto" latinLnBrk="0" hangingPunct="1">
              <a:lnSpc>
                <a:spcPct val="100000"/>
              </a:lnSpc>
              <a:spcBef>
                <a:spcPts val="0"/>
              </a:spcBef>
              <a:spcAft>
                <a:spcPts val="454"/>
              </a:spcAft>
              <a:buClrTx/>
              <a:buSzTx/>
              <a:buFontTx/>
              <a:buNone/>
              <a:tabLst/>
              <a:defRPr sz="454" b="0">
                <a:solidFill>
                  <a:schemeClr val="tx1">
                    <a:lumMod val="75000"/>
                  </a:schemeClr>
                </a:solidFill>
                <a:latin typeface="+mn-lt"/>
              </a:defRPr>
            </a:lvl1pPr>
          </a:lstStyle>
          <a:p>
            <a:pPr marL="0" marR="0" lvl="0" indent="0" algn="l" defTabSz="514379" rtl="0" eaLnBrk="1" fontAlgn="auto" latinLnBrk="0" hangingPunct="1">
              <a:lnSpc>
                <a:spcPct val="100000"/>
              </a:lnSpc>
              <a:spcBef>
                <a:spcPts val="0"/>
              </a:spcBef>
              <a:spcAft>
                <a:spcPts val="454"/>
              </a:spcAft>
              <a:buClrTx/>
              <a:buSzTx/>
              <a:buFont typeface="+mj-lt"/>
              <a:buNone/>
              <a:tabLst/>
              <a:defRPr/>
            </a:pPr>
            <a:r>
              <a:rPr lang="de-DE" sz="454" dirty="0">
                <a:solidFill>
                  <a:schemeClr val="tx1">
                    <a:lumMod val="75000"/>
                  </a:schemeClr>
                </a:solidFill>
              </a:rPr>
              <a:t>Evtl. Fremdlogo: immer kleiner als UHOH Logo</a:t>
            </a:r>
          </a:p>
          <a:p>
            <a:endParaRPr lang="de-DE" dirty="0"/>
          </a:p>
        </p:txBody>
      </p:sp>
      <p:sp>
        <p:nvSpPr>
          <p:cNvPr id="55" name="Textplatzhalter 15"/>
          <p:cNvSpPr>
            <a:spLocks noGrp="1"/>
          </p:cNvSpPr>
          <p:nvPr>
            <p:ph type="body" sz="quarter" idx="35" hasCustomPrompt="1"/>
          </p:nvPr>
        </p:nvSpPr>
        <p:spPr>
          <a:xfrm>
            <a:off x="3511682" y="6643353"/>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59" name="Inhaltsplatzhalter 39"/>
          <p:cNvSpPr>
            <a:spLocks noGrp="1"/>
          </p:cNvSpPr>
          <p:nvPr>
            <p:ph sz="quarter" idx="36"/>
          </p:nvPr>
        </p:nvSpPr>
        <p:spPr>
          <a:xfrm>
            <a:off x="3507153" y="4680211"/>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0" name="Textplatzhalter 15"/>
          <p:cNvSpPr>
            <a:spLocks noGrp="1"/>
          </p:cNvSpPr>
          <p:nvPr>
            <p:ph type="body" sz="quarter" idx="37" hasCustomPrompt="1"/>
          </p:nvPr>
        </p:nvSpPr>
        <p:spPr>
          <a:xfrm>
            <a:off x="3516211" y="8822247"/>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61" name="Inhaltsplatzhalter 39"/>
          <p:cNvSpPr>
            <a:spLocks noGrp="1"/>
          </p:cNvSpPr>
          <p:nvPr>
            <p:ph sz="quarter" idx="38"/>
          </p:nvPr>
        </p:nvSpPr>
        <p:spPr>
          <a:xfrm>
            <a:off x="3511682" y="6859104"/>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2" name="Textplatzhalter 21"/>
          <p:cNvSpPr>
            <a:spLocks noGrp="1"/>
          </p:cNvSpPr>
          <p:nvPr>
            <p:ph type="body" sz="quarter" idx="31" hasCustomPrompt="1"/>
          </p:nvPr>
        </p:nvSpPr>
        <p:spPr>
          <a:xfrm>
            <a:off x="424103" y="9368603"/>
            <a:ext cx="2204350" cy="398201"/>
          </a:xfrm>
        </p:spPr>
        <p:txBody>
          <a:bodyPr>
            <a:no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solidFill>
                  <a:schemeClr val="tx1">
                    <a:lumMod val="75000"/>
                  </a:schemeClr>
                </a:solidFill>
                <a:latin typeface="+mn-lt"/>
              </a:defRPr>
            </a:lvl2pPr>
            <a:lvl3pPr marL="0" indent="0">
              <a:buFontTx/>
              <a:buNone/>
              <a:defRPr sz="454">
                <a:solidFill>
                  <a:schemeClr val="tx1">
                    <a:lumMod val="75000"/>
                  </a:schemeClr>
                </a:solidFill>
                <a:latin typeface="+mn-lt"/>
              </a:defRPr>
            </a:lvl3pPr>
            <a:lvl4pPr marL="0" indent="0">
              <a:buFontTx/>
              <a:buNone/>
              <a:defRPr sz="454">
                <a:solidFill>
                  <a:schemeClr val="tx1">
                    <a:lumMod val="75000"/>
                  </a:schemeClr>
                </a:solidFill>
                <a:latin typeface="+mn-lt"/>
              </a:defRPr>
            </a:lvl4pPr>
            <a:lvl5pPr marL="0" indent="0">
              <a:buFontTx/>
              <a:buNone/>
              <a:defRPr sz="454">
                <a:solidFill>
                  <a:schemeClr val="tx1">
                    <a:lumMod val="75000"/>
                  </a:schemeClr>
                </a:solidFill>
                <a:latin typeface="+mn-lt"/>
              </a:defRPr>
            </a:lvl5pPr>
          </a:lstStyle>
          <a:p>
            <a:pPr lvl="0"/>
            <a:r>
              <a:rPr lang="de-DE" dirty="0"/>
              <a:t>Vorname Nachname und Kontaktdaten eintragen</a:t>
            </a:r>
          </a:p>
        </p:txBody>
      </p:sp>
      <p:sp>
        <p:nvSpPr>
          <p:cNvPr id="63" name="Textplatzhalter 15"/>
          <p:cNvSpPr>
            <a:spLocks noGrp="1"/>
          </p:cNvSpPr>
          <p:nvPr>
            <p:ph type="body" sz="quarter" idx="29" hasCustomPrompt="1"/>
          </p:nvPr>
        </p:nvSpPr>
        <p:spPr>
          <a:xfrm>
            <a:off x="5051867" y="1225104"/>
            <a:ext cx="1390578" cy="147861"/>
          </a:xfrm>
        </p:spPr>
        <p:txBody>
          <a:bodyPr/>
          <a:lstStyle>
            <a:lvl1pPr marL="103693" marR="0" indent="-103693" algn="l" defTabSz="791457" rtl="0" eaLnBrk="1" fontAlgn="auto" latinLnBrk="0" hangingPunct="1">
              <a:lnSpc>
                <a:spcPts val="590"/>
              </a:lnSpc>
              <a:spcBef>
                <a:spcPts val="0"/>
              </a:spcBef>
              <a:spcAft>
                <a:spcPts val="272"/>
              </a:spcAft>
              <a:buClrTx/>
              <a:buSzTx/>
              <a:buFontTx/>
              <a:buNone/>
              <a:tabLst/>
              <a:defRPr sz="454" b="0" baseline="0">
                <a:solidFill>
                  <a:schemeClr val="bg1"/>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marL="0" marR="0" lvl="0" indent="0" algn="l" defTabSz="791457" rtl="0" eaLnBrk="1" fontAlgn="auto" latinLnBrk="0" hangingPunct="1">
              <a:lnSpc>
                <a:spcPts val="590"/>
              </a:lnSpc>
              <a:spcBef>
                <a:spcPts val="0"/>
              </a:spcBef>
              <a:spcAft>
                <a:spcPts val="272"/>
              </a:spcAft>
              <a:buClrTx/>
              <a:buSzTx/>
              <a:buFontTx/>
              <a:buNone/>
              <a:tabLst/>
              <a:defRPr/>
            </a:pPr>
            <a:r>
              <a:rPr kumimoji="0" lang="en-US" sz="454" b="0" i="0" u="none" strike="noStrike" kern="1200" cap="none" spc="0" normalizeH="0" baseline="0" noProof="0" dirty="0">
                <a:ln>
                  <a:noFill/>
                </a:ln>
                <a:solidFill>
                  <a:prstClr val="white"/>
                </a:solidFill>
                <a:effectLst/>
                <a:uLnTx/>
                <a:uFillTx/>
                <a:latin typeface="Segoe UI Semibold"/>
                <a:ea typeface="+mn-ea"/>
                <a:cs typeface="+mn-cs"/>
              </a:rPr>
              <a:t>Name Author</a:t>
            </a:r>
            <a:br>
              <a:rPr kumimoji="0" lang="en-US" sz="454" b="0" i="0" u="none" strike="noStrike" kern="1200" cap="none" spc="0" normalizeH="0" baseline="0" noProof="0" dirty="0">
                <a:ln>
                  <a:noFill/>
                </a:ln>
                <a:solidFill>
                  <a:prstClr val="white"/>
                </a:solidFill>
                <a:effectLst/>
                <a:uLnTx/>
                <a:uFillTx/>
                <a:latin typeface="Segoe UI Semibold"/>
                <a:ea typeface="+mn-ea"/>
                <a:cs typeface="+mn-cs"/>
              </a:rPr>
            </a:br>
            <a:r>
              <a:rPr kumimoji="0" lang="en-US" sz="454" b="0" i="0" u="none" strike="noStrike" kern="1200" cap="none" spc="0" normalizeH="0" baseline="0" noProof="0" dirty="0">
                <a:ln>
                  <a:noFill/>
                </a:ln>
                <a:solidFill>
                  <a:prstClr val="white"/>
                </a:solidFill>
                <a:effectLst/>
                <a:uLnTx/>
                <a:uFillTx/>
                <a:latin typeface="Segoe UI Semibold"/>
                <a:ea typeface="+mn-ea"/>
                <a:cs typeface="+mn-cs"/>
              </a:rPr>
              <a:t>and Department</a:t>
            </a:r>
            <a:endParaRPr kumimoji="0" lang="de-DE" sz="454" b="0" i="0" u="none" strike="noStrike" kern="1200" cap="none" spc="0" normalizeH="0" baseline="0" noProof="0" dirty="0">
              <a:ln>
                <a:noFill/>
              </a:ln>
              <a:solidFill>
                <a:prstClr val="white"/>
              </a:solidFill>
              <a:effectLst/>
              <a:uLnTx/>
              <a:uFillTx/>
              <a:latin typeface="Segoe UI Semibold"/>
              <a:ea typeface="+mn-ea"/>
              <a:cs typeface="+mn-cs"/>
            </a:endParaRPr>
          </a:p>
        </p:txBody>
      </p:sp>
    </p:spTree>
    <p:extLst>
      <p:ext uri="{BB962C8B-B14F-4D97-AF65-F5344CB8AC3E}">
        <p14:creationId xmlns:p14="http://schemas.microsoft.com/office/powerpoint/2010/main" val="111863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ohne Fläche">
    <p:spTree>
      <p:nvGrpSpPr>
        <p:cNvPr id="1" name=""/>
        <p:cNvGrpSpPr/>
        <p:nvPr/>
      </p:nvGrpSpPr>
      <p:grpSpPr>
        <a:xfrm>
          <a:off x="0" y="0"/>
          <a:ext cx="0" cy="0"/>
          <a:chOff x="0" y="0"/>
          <a:chExt cx="0" cy="0"/>
        </a:xfrm>
      </p:grpSpPr>
      <p:cxnSp>
        <p:nvCxnSpPr>
          <p:cNvPr id="16" name="Gerader Verbinder 15"/>
          <p:cNvCxnSpPr/>
          <p:nvPr userDrawn="1"/>
        </p:nvCxnSpPr>
        <p:spPr>
          <a:xfrm>
            <a:off x="5045665" y="986195"/>
            <a:ext cx="0" cy="892906"/>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userDrawn="1"/>
        </p:nvCxnSpPr>
        <p:spPr>
          <a:xfrm>
            <a:off x="3428995" y="9033455"/>
            <a:ext cx="0" cy="872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userDrawn="1"/>
        </p:nvCxnSpPr>
        <p:spPr>
          <a:xfrm>
            <a:off x="3428995" y="9033455"/>
            <a:ext cx="0" cy="872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1" name="Textplatzhalter 27"/>
          <p:cNvSpPr>
            <a:spLocks noGrp="1"/>
          </p:cNvSpPr>
          <p:nvPr>
            <p:ph type="body" sz="quarter" idx="32"/>
          </p:nvPr>
        </p:nvSpPr>
        <p:spPr>
          <a:xfrm>
            <a:off x="424102" y="2214249"/>
            <a:ext cx="6011956" cy="920958"/>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2" name="Textplatzhalter 31"/>
          <p:cNvSpPr>
            <a:spLocks noGrp="1"/>
          </p:cNvSpPr>
          <p:nvPr>
            <p:ph type="body" sz="quarter" idx="33"/>
          </p:nvPr>
        </p:nvSpPr>
        <p:spPr>
          <a:xfrm>
            <a:off x="424102" y="3284184"/>
            <a:ext cx="2915073"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5" name="Textfeld 44"/>
          <p:cNvSpPr txBox="1"/>
          <p:nvPr userDrawn="1"/>
        </p:nvSpPr>
        <p:spPr>
          <a:xfrm>
            <a:off x="5221535" y="1049116"/>
            <a:ext cx="1204089" cy="104644"/>
          </a:xfrm>
          <a:prstGeom prst="rect">
            <a:avLst/>
          </a:prstGeom>
          <a:noFill/>
        </p:spPr>
        <p:txBody>
          <a:bodyPr wrap="square" lIns="0" tIns="0" rIns="0" bIns="0" rtlCol="0">
            <a:spAutoFit/>
          </a:bodyPr>
          <a:lstStyle/>
          <a:p>
            <a:pPr marL="0" lvl="0" indent="0">
              <a:buFontTx/>
              <a:buNone/>
            </a:pPr>
            <a:r>
              <a:rPr lang="de-DE" sz="680" b="1" spc="68" dirty="0">
                <a:solidFill>
                  <a:schemeClr val="accent3">
                    <a:lumMod val="60000"/>
                    <a:lumOff val="40000"/>
                  </a:schemeClr>
                </a:solidFill>
                <a:latin typeface="+mn-lt"/>
              </a:rPr>
              <a:t>AUTHORS</a:t>
            </a:r>
          </a:p>
        </p:txBody>
      </p:sp>
      <p:sp>
        <p:nvSpPr>
          <p:cNvPr id="46" name="Textplatzhalter 15"/>
          <p:cNvSpPr>
            <a:spLocks noGrp="1"/>
          </p:cNvSpPr>
          <p:nvPr>
            <p:ph type="body" sz="quarter" idx="29" hasCustomPrompt="1"/>
          </p:nvPr>
        </p:nvSpPr>
        <p:spPr>
          <a:xfrm>
            <a:off x="5215149" y="1217265"/>
            <a:ext cx="1390578" cy="147861"/>
          </a:xfrm>
        </p:spPr>
        <p:txBody>
          <a:bodyPr/>
          <a:lstStyle>
            <a:lvl1pPr marL="103693" marR="0" indent="-103693" algn="l" defTabSz="791457" rtl="0" eaLnBrk="1" fontAlgn="auto" latinLnBrk="0" hangingPunct="1">
              <a:lnSpc>
                <a:spcPts val="590"/>
              </a:lnSpc>
              <a:spcBef>
                <a:spcPts val="0"/>
              </a:spcBef>
              <a:spcAft>
                <a:spcPts val="272"/>
              </a:spcAft>
              <a:buClrTx/>
              <a:buSzTx/>
              <a:buFontTx/>
              <a:buNone/>
              <a:tabLst/>
              <a:defRPr sz="454" b="0" baseline="0">
                <a:solidFill>
                  <a:schemeClr val="bg1"/>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marL="0" marR="0" lvl="0" indent="0" algn="l" defTabSz="791457" rtl="0" eaLnBrk="1" fontAlgn="auto" latinLnBrk="0" hangingPunct="1">
              <a:lnSpc>
                <a:spcPts val="590"/>
              </a:lnSpc>
              <a:spcBef>
                <a:spcPts val="0"/>
              </a:spcBef>
              <a:spcAft>
                <a:spcPts val="272"/>
              </a:spcAft>
              <a:buClrTx/>
              <a:buSzTx/>
              <a:buFontTx/>
              <a:buNone/>
              <a:tabLst/>
              <a:defRPr/>
            </a:pPr>
            <a:r>
              <a:rPr kumimoji="0" lang="en-US" sz="454" b="0" i="0" u="none" strike="noStrike" kern="1200" cap="none" spc="0" normalizeH="0" baseline="0" noProof="0" dirty="0">
                <a:ln>
                  <a:noFill/>
                </a:ln>
                <a:solidFill>
                  <a:prstClr val="white"/>
                </a:solidFill>
                <a:effectLst/>
                <a:uLnTx/>
                <a:uFillTx/>
                <a:latin typeface="Segoe UI Semibold"/>
                <a:ea typeface="+mn-ea"/>
                <a:cs typeface="+mn-cs"/>
              </a:rPr>
              <a:t>Name Author</a:t>
            </a:r>
            <a:br>
              <a:rPr kumimoji="0" lang="en-US" sz="454" b="0" i="0" u="none" strike="noStrike" kern="1200" cap="none" spc="0" normalizeH="0" baseline="0" noProof="0" dirty="0">
                <a:ln>
                  <a:noFill/>
                </a:ln>
                <a:solidFill>
                  <a:prstClr val="white"/>
                </a:solidFill>
                <a:effectLst/>
                <a:uLnTx/>
                <a:uFillTx/>
                <a:latin typeface="Segoe UI Semibold"/>
                <a:ea typeface="+mn-ea"/>
                <a:cs typeface="+mn-cs"/>
              </a:rPr>
            </a:br>
            <a:r>
              <a:rPr kumimoji="0" lang="en-US" sz="454" b="0" i="0" u="none" strike="noStrike" kern="1200" cap="none" spc="0" normalizeH="0" baseline="0" noProof="0" dirty="0">
                <a:ln>
                  <a:noFill/>
                </a:ln>
                <a:solidFill>
                  <a:prstClr val="white"/>
                </a:solidFill>
                <a:effectLst/>
                <a:uLnTx/>
                <a:uFillTx/>
                <a:latin typeface="Segoe UI Semibold"/>
                <a:ea typeface="+mn-ea"/>
                <a:cs typeface="+mn-cs"/>
              </a:rPr>
              <a:t>and Department</a:t>
            </a:r>
            <a:endParaRPr kumimoji="0" lang="de-DE" sz="454" b="0" i="0" u="none" strike="noStrike" kern="1200" cap="none" spc="0" normalizeH="0" baseline="0" noProof="0" dirty="0">
              <a:ln>
                <a:noFill/>
              </a:ln>
              <a:solidFill>
                <a:prstClr val="white"/>
              </a:solidFill>
              <a:effectLst/>
              <a:uLnTx/>
              <a:uFillTx/>
              <a:latin typeface="Segoe UI Semibold"/>
              <a:ea typeface="+mn-ea"/>
              <a:cs typeface="+mn-cs"/>
            </a:endParaRPr>
          </a:p>
        </p:txBody>
      </p:sp>
      <p:sp>
        <p:nvSpPr>
          <p:cNvPr id="49" name="Bildplatzhalter 2"/>
          <p:cNvSpPr>
            <a:spLocks noGrp="1"/>
          </p:cNvSpPr>
          <p:nvPr>
            <p:ph type="pic" sz="quarter" idx="26" hasCustomPrompt="1"/>
          </p:nvPr>
        </p:nvSpPr>
        <p:spPr>
          <a:xfrm>
            <a:off x="5902751" y="245921"/>
            <a:ext cx="717929" cy="343684"/>
          </a:xfrm>
          <a:solidFill>
            <a:schemeClr val="bg1"/>
          </a:solidFill>
        </p:spPr>
        <p:txBody>
          <a:bodyPr anchor="ctr" anchorCtr="0"/>
          <a:lstStyle>
            <a:lvl1pPr marL="0" marR="0" indent="0" algn="ctr" defTabSz="514379" rtl="0" eaLnBrk="1" fontAlgn="auto" latinLnBrk="0" hangingPunct="1">
              <a:lnSpc>
                <a:spcPct val="100000"/>
              </a:lnSpc>
              <a:spcBef>
                <a:spcPts val="0"/>
              </a:spcBef>
              <a:spcAft>
                <a:spcPts val="454"/>
              </a:spcAft>
              <a:buClrTx/>
              <a:buSzTx/>
              <a:buFontTx/>
              <a:buNone/>
              <a:tabLst/>
              <a:defRPr sz="454" b="0">
                <a:solidFill>
                  <a:schemeClr val="tx1">
                    <a:lumMod val="75000"/>
                  </a:schemeClr>
                </a:solidFill>
                <a:latin typeface="+mn-lt"/>
              </a:defRPr>
            </a:lvl1pPr>
          </a:lstStyle>
          <a:p>
            <a:pPr marL="0" marR="0" lvl="0" indent="0" algn="l" defTabSz="514379" rtl="0" eaLnBrk="1" fontAlgn="auto" latinLnBrk="0" hangingPunct="1">
              <a:lnSpc>
                <a:spcPct val="100000"/>
              </a:lnSpc>
              <a:spcBef>
                <a:spcPts val="0"/>
              </a:spcBef>
              <a:spcAft>
                <a:spcPts val="454"/>
              </a:spcAft>
              <a:buClrTx/>
              <a:buSzTx/>
              <a:buFont typeface="+mj-lt"/>
              <a:buNone/>
              <a:tabLst/>
              <a:defRPr/>
            </a:pPr>
            <a:r>
              <a:rPr lang="de-DE" sz="454" dirty="0">
                <a:solidFill>
                  <a:schemeClr val="tx1">
                    <a:lumMod val="75000"/>
                  </a:schemeClr>
                </a:solidFill>
              </a:rPr>
              <a:t>Evtl. Fremdlogo: immer kleiner als UHOH Logo</a:t>
            </a:r>
          </a:p>
          <a:p>
            <a:endParaRPr lang="de-DE" dirty="0"/>
          </a:p>
        </p:txBody>
      </p:sp>
      <p:sp>
        <p:nvSpPr>
          <p:cNvPr id="51" name="Textplatzhalter 15"/>
          <p:cNvSpPr>
            <a:spLocks noGrp="1"/>
          </p:cNvSpPr>
          <p:nvPr>
            <p:ph type="body" sz="quarter" idx="28" hasCustomPrompt="1"/>
          </p:nvPr>
        </p:nvSpPr>
        <p:spPr>
          <a:xfrm>
            <a:off x="3507153" y="4739000"/>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52" name="Inhaltsplatzhalter 39"/>
          <p:cNvSpPr>
            <a:spLocks noGrp="1"/>
          </p:cNvSpPr>
          <p:nvPr>
            <p:ph sz="quarter" idx="34"/>
          </p:nvPr>
        </p:nvSpPr>
        <p:spPr>
          <a:xfrm>
            <a:off x="3502624" y="3279143"/>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7" name="Textplatzhalter 15"/>
          <p:cNvSpPr>
            <a:spLocks noGrp="1"/>
          </p:cNvSpPr>
          <p:nvPr>
            <p:ph type="body" sz="quarter" idx="38" hasCustomPrompt="1"/>
          </p:nvPr>
        </p:nvSpPr>
        <p:spPr>
          <a:xfrm>
            <a:off x="3511682" y="6617245"/>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58" name="Inhaltsplatzhalter 39"/>
          <p:cNvSpPr>
            <a:spLocks noGrp="1"/>
          </p:cNvSpPr>
          <p:nvPr>
            <p:ph sz="quarter" idx="39"/>
          </p:nvPr>
        </p:nvSpPr>
        <p:spPr>
          <a:xfrm>
            <a:off x="3507153" y="5157388"/>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9" name="Textplatzhalter 15"/>
          <p:cNvSpPr>
            <a:spLocks noGrp="1"/>
          </p:cNvSpPr>
          <p:nvPr>
            <p:ph type="body" sz="quarter" idx="40" hasCustomPrompt="1"/>
          </p:nvPr>
        </p:nvSpPr>
        <p:spPr>
          <a:xfrm>
            <a:off x="3520740" y="8511173"/>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60" name="Inhaltsplatzhalter 39"/>
          <p:cNvSpPr>
            <a:spLocks noGrp="1"/>
          </p:cNvSpPr>
          <p:nvPr>
            <p:ph sz="quarter" idx="41"/>
          </p:nvPr>
        </p:nvSpPr>
        <p:spPr>
          <a:xfrm>
            <a:off x="3516211" y="7051316"/>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4" name="Bildplatzhalter 34"/>
          <p:cNvSpPr>
            <a:spLocks noGrp="1"/>
          </p:cNvSpPr>
          <p:nvPr>
            <p:ph type="pic" sz="quarter" idx="22" hasCustomPrompt="1"/>
          </p:nvPr>
        </p:nvSpPr>
        <p:spPr>
          <a:xfrm>
            <a:off x="3500067" y="9162067"/>
            <a:ext cx="581251" cy="214323"/>
          </a:xfrm>
          <a:prstGeom prst="ellipse">
            <a:avLst/>
          </a:prstGeom>
          <a:solidFill>
            <a:schemeClr val="bg1">
              <a:lumMod val="95000"/>
            </a:schemeClr>
          </a:solidFill>
          <a:ln w="38100">
            <a:solidFill>
              <a:schemeClr val="tx2"/>
            </a:solidFill>
          </a:ln>
        </p:spPr>
        <p:txBody>
          <a:bodyPr/>
          <a:lstStyle>
            <a:lvl1pPr marL="0" marR="0" indent="0" algn="l" defTabSz="791457" rtl="0" eaLnBrk="1" fontAlgn="auto" latinLnBrk="0" hangingPunct="1">
              <a:lnSpc>
                <a:spcPct val="100000"/>
              </a:lnSpc>
              <a:spcBef>
                <a:spcPts val="0"/>
              </a:spcBef>
              <a:spcAft>
                <a:spcPts val="0"/>
              </a:spcAft>
              <a:buClrTx/>
              <a:buSzTx/>
              <a:buFontTx/>
              <a:buNone/>
              <a:tabLst/>
              <a:defRPr/>
            </a:lvl1pPr>
            <a:lvl3pPr marL="0" indent="0">
              <a:buFont typeface="+mj-lt"/>
              <a:buNone/>
              <a:defRPr sz="408" baseline="0">
                <a:solidFill>
                  <a:schemeClr val="tx1">
                    <a:lumMod val="75000"/>
                  </a:schemeClr>
                </a:solidFill>
                <a:latin typeface="+mn-lt"/>
              </a:defRPr>
            </a:lvl3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Foto einfügen</a:t>
            </a:r>
          </a:p>
          <a:p>
            <a:pPr lvl="2"/>
            <a:endParaRPr lang="de-DE" dirty="0"/>
          </a:p>
        </p:txBody>
      </p:sp>
      <p:sp>
        <p:nvSpPr>
          <p:cNvPr id="56" name="Textfeld 55"/>
          <p:cNvSpPr txBox="1"/>
          <p:nvPr userDrawn="1"/>
        </p:nvSpPr>
        <p:spPr>
          <a:xfrm>
            <a:off x="4232804" y="9201152"/>
            <a:ext cx="485305" cy="104644"/>
          </a:xfrm>
          <a:prstGeom prst="rect">
            <a:avLst/>
          </a:prstGeom>
          <a:noFill/>
        </p:spPr>
        <p:txBody>
          <a:bodyPr wrap="square" lIns="0" tIns="0" rIns="0" bIns="0" rtlCol="0">
            <a:spAutoFit/>
          </a:bodyPr>
          <a:lstStyle/>
          <a:p>
            <a:pPr marL="0" indent="0">
              <a:buFontTx/>
              <a:buNone/>
            </a:pPr>
            <a:r>
              <a:rPr lang="de-DE" sz="680" b="1" cap="all" spc="68" baseline="0" dirty="0" err="1">
                <a:solidFill>
                  <a:schemeClr val="tx2"/>
                </a:solidFill>
                <a:latin typeface="+mn-lt"/>
              </a:rPr>
              <a:t>contact</a:t>
            </a:r>
            <a:endParaRPr lang="de-DE" sz="680" b="1" cap="all" spc="68" baseline="0" dirty="0">
              <a:solidFill>
                <a:schemeClr val="tx2"/>
              </a:solidFill>
              <a:latin typeface="+mn-lt"/>
            </a:endParaRPr>
          </a:p>
        </p:txBody>
      </p:sp>
      <p:sp>
        <p:nvSpPr>
          <p:cNvPr id="61" name="Textplatzhalter 21"/>
          <p:cNvSpPr>
            <a:spLocks noGrp="1"/>
          </p:cNvSpPr>
          <p:nvPr>
            <p:ph type="body" sz="quarter" idx="35" hasCustomPrompt="1"/>
          </p:nvPr>
        </p:nvSpPr>
        <p:spPr>
          <a:xfrm>
            <a:off x="4232804" y="9368603"/>
            <a:ext cx="2204350" cy="398201"/>
          </a:xfrm>
        </p:spPr>
        <p:txBody>
          <a:bodyPr>
            <a:no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solidFill>
                  <a:schemeClr val="tx1">
                    <a:lumMod val="75000"/>
                  </a:schemeClr>
                </a:solidFill>
                <a:latin typeface="+mn-lt"/>
              </a:defRPr>
            </a:lvl2pPr>
            <a:lvl3pPr marL="0" indent="0">
              <a:buFontTx/>
              <a:buNone/>
              <a:defRPr sz="454">
                <a:solidFill>
                  <a:schemeClr val="tx1">
                    <a:lumMod val="75000"/>
                  </a:schemeClr>
                </a:solidFill>
                <a:latin typeface="+mn-lt"/>
              </a:defRPr>
            </a:lvl3pPr>
            <a:lvl4pPr marL="0" indent="0">
              <a:buFontTx/>
              <a:buNone/>
              <a:defRPr sz="454">
                <a:solidFill>
                  <a:schemeClr val="tx1">
                    <a:lumMod val="75000"/>
                  </a:schemeClr>
                </a:solidFill>
                <a:latin typeface="+mn-lt"/>
              </a:defRPr>
            </a:lvl4pPr>
            <a:lvl5pPr marL="0" indent="0">
              <a:buFontTx/>
              <a:buNone/>
              <a:defRPr sz="454">
                <a:solidFill>
                  <a:schemeClr val="tx1">
                    <a:lumMod val="75000"/>
                  </a:schemeClr>
                </a:solidFill>
                <a:latin typeface="+mn-lt"/>
              </a:defRPr>
            </a:lvl5pPr>
          </a:lstStyle>
          <a:p>
            <a:pPr lvl="0"/>
            <a:r>
              <a:rPr lang="de-DE" dirty="0"/>
              <a:t>Vorname Nachname und Kontaktdaten eintragen</a:t>
            </a:r>
          </a:p>
        </p:txBody>
      </p:sp>
      <p:sp>
        <p:nvSpPr>
          <p:cNvPr id="62" name="Titelplatzhalter 1"/>
          <p:cNvSpPr>
            <a:spLocks noGrp="1"/>
          </p:cNvSpPr>
          <p:nvPr>
            <p:ph type="title"/>
          </p:nvPr>
        </p:nvSpPr>
        <p:spPr>
          <a:xfrm>
            <a:off x="424102" y="849054"/>
            <a:ext cx="4275585" cy="1150460"/>
          </a:xfrm>
          <a:prstGeom prst="rect">
            <a:avLst/>
          </a:prstGeom>
        </p:spPr>
        <p:txBody>
          <a:bodyPr vert="horz" lIns="0" tIns="720000" rIns="0" bIns="0" rtlCol="0" anchor="t" anchorCtr="0">
            <a:noAutofit/>
          </a:bodyPr>
          <a:lstStyle>
            <a:lvl1pPr>
              <a:defRPr cap="none" baseline="0">
                <a:solidFill>
                  <a:schemeClr val="accent3">
                    <a:lumMod val="60000"/>
                    <a:lumOff val="40000"/>
                  </a:schemeClr>
                </a:solidFill>
              </a:defRPr>
            </a:lvl1pPr>
          </a:lstStyle>
          <a:p>
            <a:r>
              <a:rPr lang="de-DE" dirty="0"/>
              <a:t>Titel durch Klicken hinzufügen Kisuaheli </a:t>
            </a:r>
            <a:r>
              <a:rPr lang="de-DE" dirty="0" err="1"/>
              <a:t>Nemux</a:t>
            </a:r>
            <a:r>
              <a:rPr lang="de-DE" dirty="0"/>
              <a:t> </a:t>
            </a:r>
            <a:r>
              <a:rPr lang="de-DE" dirty="0" err="1"/>
              <a:t>redn</a:t>
            </a:r>
            <a:r>
              <a:rPr lang="de-DE" dirty="0"/>
              <a:t> </a:t>
            </a:r>
            <a:r>
              <a:rPr lang="de-DE" dirty="0" err="1"/>
              <a:t>lorem</a:t>
            </a:r>
            <a:r>
              <a:rPr lang="de-DE" dirty="0"/>
              <a:t> </a:t>
            </a:r>
            <a:r>
              <a:rPr lang="de-DE" dirty="0" err="1"/>
              <a:t>isimer</a:t>
            </a:r>
            <a:r>
              <a:rPr lang="de-DE" dirty="0"/>
              <a:t> </a:t>
            </a:r>
            <a:r>
              <a:rPr lang="de-DE" dirty="0" err="1"/>
              <a:t>deot</a:t>
            </a:r>
            <a:r>
              <a:rPr lang="de-DE" dirty="0"/>
              <a:t> </a:t>
            </a:r>
            <a:r>
              <a:rPr lang="de-DE" dirty="0" err="1"/>
              <a:t>erlsejr</a:t>
            </a:r>
            <a:r>
              <a:rPr lang="de-DE" dirty="0"/>
              <a:t> </a:t>
            </a:r>
          </a:p>
        </p:txBody>
      </p:sp>
      <p:cxnSp>
        <p:nvCxnSpPr>
          <p:cNvPr id="22" name="Gerader Verbinder 21"/>
          <p:cNvCxnSpPr/>
          <p:nvPr userDrawn="1"/>
        </p:nvCxnSpPr>
        <p:spPr>
          <a:xfrm>
            <a:off x="3511682" y="9033455"/>
            <a:ext cx="2928905"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535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el ohne Fläche, Variante">
    <p:spTree>
      <p:nvGrpSpPr>
        <p:cNvPr id="1" name=""/>
        <p:cNvGrpSpPr/>
        <p:nvPr/>
      </p:nvGrpSpPr>
      <p:grpSpPr>
        <a:xfrm>
          <a:off x="0" y="0"/>
          <a:ext cx="0" cy="0"/>
          <a:chOff x="0" y="0"/>
          <a:chExt cx="0" cy="0"/>
        </a:xfrm>
      </p:grpSpPr>
      <p:sp>
        <p:nvSpPr>
          <p:cNvPr id="25" name="Titelplatzhalter 1"/>
          <p:cNvSpPr>
            <a:spLocks noGrp="1"/>
          </p:cNvSpPr>
          <p:nvPr userDrawn="1">
            <p:ph type="title"/>
          </p:nvPr>
        </p:nvSpPr>
        <p:spPr>
          <a:xfrm>
            <a:off x="424102" y="849054"/>
            <a:ext cx="4275585" cy="1150460"/>
          </a:xfrm>
          <a:prstGeom prst="rect">
            <a:avLst/>
          </a:prstGeom>
        </p:spPr>
        <p:txBody>
          <a:bodyPr vert="horz" lIns="0" tIns="720000" rIns="0" bIns="0" rtlCol="0" anchor="t" anchorCtr="0">
            <a:noAutofit/>
          </a:bodyPr>
          <a:lstStyle>
            <a:lvl1pPr>
              <a:defRPr cap="none" baseline="0">
                <a:solidFill>
                  <a:schemeClr val="accent3">
                    <a:lumMod val="60000"/>
                    <a:lumOff val="40000"/>
                  </a:schemeClr>
                </a:solidFill>
              </a:defRPr>
            </a:lvl1pPr>
          </a:lstStyle>
          <a:p>
            <a:r>
              <a:rPr lang="de-DE" dirty="0"/>
              <a:t>Titel durch Klicken hinzufügen Kisuaheli </a:t>
            </a:r>
            <a:r>
              <a:rPr lang="de-DE" dirty="0" err="1"/>
              <a:t>Nemux</a:t>
            </a:r>
            <a:r>
              <a:rPr lang="de-DE" dirty="0"/>
              <a:t> </a:t>
            </a:r>
            <a:r>
              <a:rPr lang="de-DE" dirty="0" err="1"/>
              <a:t>redn</a:t>
            </a:r>
            <a:r>
              <a:rPr lang="de-DE" dirty="0"/>
              <a:t> </a:t>
            </a:r>
            <a:r>
              <a:rPr lang="de-DE" dirty="0" err="1"/>
              <a:t>lorem</a:t>
            </a:r>
            <a:r>
              <a:rPr lang="de-DE" dirty="0"/>
              <a:t> </a:t>
            </a:r>
            <a:r>
              <a:rPr lang="de-DE" dirty="0" err="1"/>
              <a:t>isimer</a:t>
            </a:r>
            <a:r>
              <a:rPr lang="de-DE" dirty="0"/>
              <a:t> </a:t>
            </a:r>
            <a:r>
              <a:rPr lang="de-DE" dirty="0" err="1"/>
              <a:t>deot</a:t>
            </a:r>
            <a:r>
              <a:rPr lang="de-DE" dirty="0"/>
              <a:t> </a:t>
            </a:r>
            <a:r>
              <a:rPr lang="de-DE" dirty="0" err="1"/>
              <a:t>erlsejr</a:t>
            </a:r>
            <a:r>
              <a:rPr lang="de-DE" dirty="0"/>
              <a:t> </a:t>
            </a:r>
          </a:p>
        </p:txBody>
      </p:sp>
      <p:cxnSp>
        <p:nvCxnSpPr>
          <p:cNvPr id="16" name="Gerader Verbinder 15"/>
          <p:cNvCxnSpPr/>
          <p:nvPr userDrawn="1"/>
        </p:nvCxnSpPr>
        <p:spPr>
          <a:xfrm>
            <a:off x="5045665" y="986195"/>
            <a:ext cx="0" cy="892906"/>
          </a:xfrm>
          <a:prstGeom prst="line">
            <a:avLst/>
          </a:prstGeom>
          <a:ln w="38100">
            <a:solidFill>
              <a:schemeClr val="accent3">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2" name="Textplatzhalter 31"/>
          <p:cNvSpPr>
            <a:spLocks noGrp="1"/>
          </p:cNvSpPr>
          <p:nvPr>
            <p:ph type="body" sz="quarter" idx="33"/>
          </p:nvPr>
        </p:nvSpPr>
        <p:spPr>
          <a:xfrm>
            <a:off x="424102" y="2215977"/>
            <a:ext cx="2915073"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5" name="Textfeld 44"/>
          <p:cNvSpPr txBox="1"/>
          <p:nvPr userDrawn="1"/>
        </p:nvSpPr>
        <p:spPr>
          <a:xfrm>
            <a:off x="5221535" y="1049116"/>
            <a:ext cx="1204089" cy="104644"/>
          </a:xfrm>
          <a:prstGeom prst="rect">
            <a:avLst/>
          </a:prstGeom>
          <a:noFill/>
        </p:spPr>
        <p:txBody>
          <a:bodyPr wrap="square" lIns="0" tIns="0" rIns="0" bIns="0" rtlCol="0">
            <a:spAutoFit/>
          </a:bodyPr>
          <a:lstStyle/>
          <a:p>
            <a:pPr marL="0" lvl="0" indent="0">
              <a:buFontTx/>
              <a:buNone/>
            </a:pPr>
            <a:r>
              <a:rPr lang="de-DE" sz="680" b="1" spc="68" dirty="0">
                <a:solidFill>
                  <a:schemeClr val="accent3">
                    <a:lumMod val="60000"/>
                    <a:lumOff val="40000"/>
                  </a:schemeClr>
                </a:solidFill>
                <a:latin typeface="+mn-lt"/>
              </a:rPr>
              <a:t>AUTHORS</a:t>
            </a:r>
          </a:p>
        </p:txBody>
      </p:sp>
      <p:sp>
        <p:nvSpPr>
          <p:cNvPr id="27" name="Bildplatzhalter 2"/>
          <p:cNvSpPr>
            <a:spLocks noGrp="1"/>
          </p:cNvSpPr>
          <p:nvPr>
            <p:ph type="pic" sz="quarter" idx="26" hasCustomPrompt="1"/>
          </p:nvPr>
        </p:nvSpPr>
        <p:spPr>
          <a:xfrm>
            <a:off x="5045665" y="317293"/>
            <a:ext cx="1575015" cy="203902"/>
          </a:xfrm>
          <a:solidFill>
            <a:schemeClr val="bg1"/>
          </a:solidFill>
        </p:spPr>
        <p:txBody>
          <a:bodyPr anchor="ctr" anchorCtr="0"/>
          <a:lstStyle>
            <a:lvl1pPr marL="0" marR="0" indent="0" algn="ctr" defTabSz="514379" rtl="0" eaLnBrk="1" fontAlgn="auto" latinLnBrk="0" hangingPunct="1">
              <a:lnSpc>
                <a:spcPct val="100000"/>
              </a:lnSpc>
              <a:spcBef>
                <a:spcPts val="0"/>
              </a:spcBef>
              <a:spcAft>
                <a:spcPts val="454"/>
              </a:spcAft>
              <a:buClrTx/>
              <a:buSzTx/>
              <a:buFontTx/>
              <a:buNone/>
              <a:tabLst/>
              <a:defRPr sz="454" b="0">
                <a:solidFill>
                  <a:schemeClr val="tx1">
                    <a:lumMod val="75000"/>
                  </a:schemeClr>
                </a:solidFill>
                <a:latin typeface="+mn-lt"/>
              </a:defRPr>
            </a:lvl1pPr>
          </a:lstStyle>
          <a:p>
            <a:pPr marL="0" marR="0" lvl="0" indent="0" algn="l" defTabSz="514379" rtl="0" eaLnBrk="1" fontAlgn="auto" latinLnBrk="0" hangingPunct="1">
              <a:lnSpc>
                <a:spcPct val="100000"/>
              </a:lnSpc>
              <a:spcBef>
                <a:spcPts val="0"/>
              </a:spcBef>
              <a:spcAft>
                <a:spcPts val="454"/>
              </a:spcAft>
              <a:buClrTx/>
              <a:buSzTx/>
              <a:buFont typeface="+mj-lt"/>
              <a:buNone/>
              <a:tabLst/>
              <a:defRPr/>
            </a:pPr>
            <a:r>
              <a:rPr lang="de-DE" sz="454" dirty="0">
                <a:solidFill>
                  <a:schemeClr val="tx1">
                    <a:lumMod val="75000"/>
                  </a:schemeClr>
                </a:solidFill>
              </a:rPr>
              <a:t>Evtl. Fremdlogo: immer kleiner als UHOH Logo</a:t>
            </a:r>
          </a:p>
          <a:p>
            <a:endParaRPr lang="de-DE" dirty="0"/>
          </a:p>
        </p:txBody>
      </p:sp>
      <p:sp>
        <p:nvSpPr>
          <p:cNvPr id="31" name="Textplatzhalter 15"/>
          <p:cNvSpPr>
            <a:spLocks noGrp="1"/>
          </p:cNvSpPr>
          <p:nvPr>
            <p:ph type="body" sz="quarter" idx="28" hasCustomPrompt="1"/>
          </p:nvPr>
        </p:nvSpPr>
        <p:spPr>
          <a:xfrm>
            <a:off x="3507153" y="4187465"/>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33" name="Inhaltsplatzhalter 39"/>
          <p:cNvSpPr>
            <a:spLocks noGrp="1"/>
          </p:cNvSpPr>
          <p:nvPr>
            <p:ph sz="quarter" idx="34"/>
          </p:nvPr>
        </p:nvSpPr>
        <p:spPr>
          <a:xfrm>
            <a:off x="3502624" y="2224322"/>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36" name="Textplatzhalter 15"/>
          <p:cNvSpPr>
            <a:spLocks noGrp="1"/>
          </p:cNvSpPr>
          <p:nvPr>
            <p:ph type="body" sz="quarter" idx="36" hasCustomPrompt="1"/>
          </p:nvPr>
        </p:nvSpPr>
        <p:spPr>
          <a:xfrm>
            <a:off x="3511682" y="6469457"/>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47" name="Inhaltsplatzhalter 39"/>
          <p:cNvSpPr>
            <a:spLocks noGrp="1"/>
          </p:cNvSpPr>
          <p:nvPr>
            <p:ph sz="quarter" idx="37"/>
          </p:nvPr>
        </p:nvSpPr>
        <p:spPr>
          <a:xfrm>
            <a:off x="3507153" y="4506314"/>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8" name="Textplatzhalter 15"/>
          <p:cNvSpPr>
            <a:spLocks noGrp="1"/>
          </p:cNvSpPr>
          <p:nvPr>
            <p:ph type="body" sz="quarter" idx="38" hasCustomPrompt="1"/>
          </p:nvPr>
        </p:nvSpPr>
        <p:spPr>
          <a:xfrm>
            <a:off x="3516211" y="8751527"/>
            <a:ext cx="2933434" cy="70917"/>
          </a:xfrm>
        </p:spPr>
        <p:txBody>
          <a:bodyPr>
            <a:sp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lvl="0"/>
            <a:r>
              <a:rPr lang="de-DE" dirty="0"/>
              <a:t>Bildunterschrift</a:t>
            </a:r>
          </a:p>
        </p:txBody>
      </p:sp>
      <p:sp>
        <p:nvSpPr>
          <p:cNvPr id="49" name="Inhaltsplatzhalter 39"/>
          <p:cNvSpPr>
            <a:spLocks noGrp="1"/>
          </p:cNvSpPr>
          <p:nvPr>
            <p:ph sz="quarter" idx="39"/>
          </p:nvPr>
        </p:nvSpPr>
        <p:spPr>
          <a:xfrm>
            <a:off x="3511682" y="6788385"/>
            <a:ext cx="2933434" cy="1130374"/>
          </a:xfrm>
        </p:spPr>
        <p:txBody>
          <a:body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50" name="Textplatzhalter 15"/>
          <p:cNvSpPr>
            <a:spLocks noGrp="1"/>
          </p:cNvSpPr>
          <p:nvPr>
            <p:ph type="body" sz="quarter" idx="29" hasCustomPrompt="1"/>
          </p:nvPr>
        </p:nvSpPr>
        <p:spPr>
          <a:xfrm>
            <a:off x="5215149" y="1217265"/>
            <a:ext cx="1390578" cy="147861"/>
          </a:xfrm>
        </p:spPr>
        <p:txBody>
          <a:bodyPr/>
          <a:lstStyle>
            <a:lvl1pPr marL="103693" marR="0" indent="-103693" algn="l" defTabSz="791457" rtl="0" eaLnBrk="1" fontAlgn="auto" latinLnBrk="0" hangingPunct="1">
              <a:lnSpc>
                <a:spcPts val="590"/>
              </a:lnSpc>
              <a:spcBef>
                <a:spcPts val="0"/>
              </a:spcBef>
              <a:spcAft>
                <a:spcPts val="272"/>
              </a:spcAft>
              <a:buClrTx/>
              <a:buSzTx/>
              <a:buFontTx/>
              <a:buNone/>
              <a:tabLst/>
              <a:defRPr sz="454" b="0" baseline="0">
                <a:solidFill>
                  <a:schemeClr val="bg1"/>
                </a:solidFill>
                <a:latin typeface="+mn-lt"/>
              </a:defRPr>
            </a:lvl1pPr>
            <a:lvl2pPr marL="0" indent="0">
              <a:buFontTx/>
              <a:buNone/>
              <a:defRPr sz="454"/>
            </a:lvl2pPr>
            <a:lvl3pPr>
              <a:buFontTx/>
              <a:buNone/>
              <a:defRPr sz="454"/>
            </a:lvl3pPr>
            <a:lvl4pPr>
              <a:buFontTx/>
              <a:buNone/>
              <a:defRPr sz="454"/>
            </a:lvl4pPr>
            <a:lvl5pPr>
              <a:buFontTx/>
              <a:buNone/>
              <a:defRPr sz="454"/>
            </a:lvl5pPr>
          </a:lstStyle>
          <a:p>
            <a:pPr marL="0" marR="0" lvl="0" indent="0" algn="l" defTabSz="791457" rtl="0" eaLnBrk="1" fontAlgn="auto" latinLnBrk="0" hangingPunct="1">
              <a:lnSpc>
                <a:spcPts val="590"/>
              </a:lnSpc>
              <a:spcBef>
                <a:spcPts val="0"/>
              </a:spcBef>
              <a:spcAft>
                <a:spcPts val="272"/>
              </a:spcAft>
              <a:buClrTx/>
              <a:buSzTx/>
              <a:buFontTx/>
              <a:buNone/>
              <a:tabLst/>
              <a:defRPr/>
            </a:pPr>
            <a:r>
              <a:rPr kumimoji="0" lang="en-US" sz="454" b="0" i="0" u="none" strike="noStrike" kern="1200" cap="none" spc="0" normalizeH="0" baseline="0" noProof="0" dirty="0">
                <a:ln>
                  <a:noFill/>
                </a:ln>
                <a:solidFill>
                  <a:prstClr val="white"/>
                </a:solidFill>
                <a:effectLst/>
                <a:uLnTx/>
                <a:uFillTx/>
                <a:latin typeface="Segoe UI Semibold"/>
                <a:ea typeface="+mn-ea"/>
                <a:cs typeface="+mn-cs"/>
              </a:rPr>
              <a:t>Name Author</a:t>
            </a:r>
            <a:br>
              <a:rPr kumimoji="0" lang="en-US" sz="454" b="0" i="0" u="none" strike="noStrike" kern="1200" cap="none" spc="0" normalizeH="0" baseline="0" noProof="0" dirty="0">
                <a:ln>
                  <a:noFill/>
                </a:ln>
                <a:solidFill>
                  <a:prstClr val="white"/>
                </a:solidFill>
                <a:effectLst/>
                <a:uLnTx/>
                <a:uFillTx/>
                <a:latin typeface="Segoe UI Semibold"/>
                <a:ea typeface="+mn-ea"/>
                <a:cs typeface="+mn-cs"/>
              </a:rPr>
            </a:br>
            <a:r>
              <a:rPr kumimoji="0" lang="en-US" sz="454" b="0" i="0" u="none" strike="noStrike" kern="1200" cap="none" spc="0" normalizeH="0" baseline="0" noProof="0" dirty="0">
                <a:ln>
                  <a:noFill/>
                </a:ln>
                <a:solidFill>
                  <a:prstClr val="white"/>
                </a:solidFill>
                <a:effectLst/>
                <a:uLnTx/>
                <a:uFillTx/>
                <a:latin typeface="Segoe UI Semibold"/>
                <a:ea typeface="+mn-ea"/>
                <a:cs typeface="+mn-cs"/>
              </a:rPr>
              <a:t>and Department</a:t>
            </a:r>
            <a:endParaRPr kumimoji="0" lang="de-DE" sz="454" b="0" i="0" u="none" strike="noStrike" kern="1200" cap="none" spc="0" normalizeH="0" baseline="0" noProof="0" dirty="0">
              <a:ln>
                <a:noFill/>
              </a:ln>
              <a:solidFill>
                <a:prstClr val="white"/>
              </a:solidFill>
              <a:effectLst/>
              <a:uLnTx/>
              <a:uFillTx/>
              <a:latin typeface="Segoe UI Semibold"/>
              <a:ea typeface="+mn-ea"/>
              <a:cs typeface="+mn-cs"/>
            </a:endParaRPr>
          </a:p>
        </p:txBody>
      </p:sp>
      <p:cxnSp>
        <p:nvCxnSpPr>
          <p:cNvPr id="41" name="Gerader Verbinder 40"/>
          <p:cNvCxnSpPr/>
          <p:nvPr userDrawn="1"/>
        </p:nvCxnSpPr>
        <p:spPr>
          <a:xfrm>
            <a:off x="3415621" y="9033455"/>
            <a:ext cx="0" cy="872545"/>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sp>
        <p:nvSpPr>
          <p:cNvPr id="43" name="Textfeld 42"/>
          <p:cNvSpPr txBox="1"/>
          <p:nvPr userDrawn="1"/>
        </p:nvSpPr>
        <p:spPr>
          <a:xfrm>
            <a:off x="3502624" y="9201152"/>
            <a:ext cx="1384633" cy="104644"/>
          </a:xfrm>
          <a:prstGeom prst="rect">
            <a:avLst/>
          </a:prstGeom>
          <a:noFill/>
        </p:spPr>
        <p:txBody>
          <a:bodyPr wrap="square" lIns="0" tIns="0" rIns="0" bIns="0" rtlCol="0">
            <a:spAutoFit/>
          </a:bodyPr>
          <a:lstStyle/>
          <a:p>
            <a:pPr marL="0" indent="0">
              <a:buFontTx/>
              <a:buNone/>
            </a:pPr>
            <a:r>
              <a:rPr lang="de-DE" sz="680" b="1" cap="all" spc="68" baseline="0" dirty="0">
                <a:solidFill>
                  <a:schemeClr val="tx2"/>
                </a:solidFill>
                <a:latin typeface="+mn-lt"/>
              </a:rPr>
              <a:t>Partner</a:t>
            </a:r>
          </a:p>
        </p:txBody>
      </p:sp>
      <p:sp>
        <p:nvSpPr>
          <p:cNvPr id="46" name="Bildplatzhalter 16"/>
          <p:cNvSpPr>
            <a:spLocks noGrp="1"/>
          </p:cNvSpPr>
          <p:nvPr>
            <p:ph type="pic" sz="quarter" idx="18" hasCustomPrompt="1"/>
          </p:nvPr>
        </p:nvSpPr>
        <p:spPr>
          <a:xfrm>
            <a:off x="3502624"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51" name="Bildplatzhalter 16"/>
          <p:cNvSpPr>
            <a:spLocks noGrp="1"/>
          </p:cNvSpPr>
          <p:nvPr>
            <p:ph type="pic" sz="quarter" idx="19" hasCustomPrompt="1"/>
          </p:nvPr>
        </p:nvSpPr>
        <p:spPr>
          <a:xfrm>
            <a:off x="4316431"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52" name="Bildplatzhalter 16"/>
          <p:cNvSpPr>
            <a:spLocks noGrp="1"/>
          </p:cNvSpPr>
          <p:nvPr>
            <p:ph type="pic" sz="quarter" idx="20" hasCustomPrompt="1"/>
          </p:nvPr>
        </p:nvSpPr>
        <p:spPr>
          <a:xfrm>
            <a:off x="5130238"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53" name="Bildplatzhalter 16"/>
          <p:cNvSpPr>
            <a:spLocks noGrp="1"/>
          </p:cNvSpPr>
          <p:nvPr>
            <p:ph type="pic" sz="quarter" idx="21" hasCustomPrompt="1"/>
          </p:nvPr>
        </p:nvSpPr>
        <p:spPr>
          <a:xfrm>
            <a:off x="5944045" y="9341949"/>
            <a:ext cx="489852" cy="229935"/>
          </a:xfrm>
          <a:noFill/>
        </p:spPr>
        <p:txBody>
          <a:bodyPr/>
          <a:lstStyle>
            <a:lvl1pPr marL="0" marR="0" indent="0" algn="l" defTabSz="791457" rtl="0" eaLnBrk="1" fontAlgn="auto" latinLnBrk="0" hangingPunct="1">
              <a:lnSpc>
                <a:spcPct val="100000"/>
              </a:lnSpc>
              <a:spcBef>
                <a:spcPts val="0"/>
              </a:spcBef>
              <a:spcAft>
                <a:spcPts val="0"/>
              </a:spcAft>
              <a:buClrTx/>
              <a:buSzTx/>
              <a:buFontTx/>
              <a:buNone/>
              <a:tabLst/>
              <a:defRPr sz="454"/>
            </a:lvl1pPr>
            <a:lvl2pPr marL="0" indent="0">
              <a:buFontTx/>
              <a:buNone/>
              <a:defRPr/>
            </a:lvl2pPr>
            <a:lvl4pPr marL="0" indent="0">
              <a:buFontTx/>
              <a:buNone/>
              <a:defRPr sz="454">
                <a:solidFill>
                  <a:schemeClr val="tx1">
                    <a:lumMod val="75000"/>
                  </a:schemeClr>
                </a:solidFill>
                <a:latin typeface="+mn-lt"/>
              </a:defRPr>
            </a:lvl4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Partnerlogo einfügen</a:t>
            </a:r>
          </a:p>
          <a:p>
            <a:pPr lvl="3"/>
            <a:endParaRPr lang="de-DE" dirty="0"/>
          </a:p>
        </p:txBody>
      </p:sp>
      <p:sp>
        <p:nvSpPr>
          <p:cNvPr id="54" name="Bildplatzhalter 34"/>
          <p:cNvSpPr>
            <a:spLocks noGrp="1"/>
          </p:cNvSpPr>
          <p:nvPr>
            <p:ph type="pic" sz="quarter" idx="22" hasCustomPrompt="1"/>
          </p:nvPr>
        </p:nvSpPr>
        <p:spPr>
          <a:xfrm>
            <a:off x="402088" y="9162067"/>
            <a:ext cx="581251" cy="214323"/>
          </a:xfrm>
          <a:prstGeom prst="ellipse">
            <a:avLst/>
          </a:prstGeom>
          <a:solidFill>
            <a:schemeClr val="bg1">
              <a:lumMod val="95000"/>
            </a:schemeClr>
          </a:solidFill>
          <a:ln w="38100">
            <a:solidFill>
              <a:schemeClr val="tx2"/>
            </a:solidFill>
          </a:ln>
        </p:spPr>
        <p:txBody>
          <a:bodyPr/>
          <a:lstStyle>
            <a:lvl1pPr marL="0" marR="0" indent="0" algn="l" defTabSz="791457" rtl="0" eaLnBrk="1" fontAlgn="auto" latinLnBrk="0" hangingPunct="1">
              <a:lnSpc>
                <a:spcPct val="100000"/>
              </a:lnSpc>
              <a:spcBef>
                <a:spcPts val="0"/>
              </a:spcBef>
              <a:spcAft>
                <a:spcPts val="0"/>
              </a:spcAft>
              <a:buClrTx/>
              <a:buSzTx/>
              <a:buFontTx/>
              <a:buNone/>
              <a:tabLst/>
              <a:defRPr/>
            </a:lvl1pPr>
            <a:lvl3pPr marL="0" indent="0">
              <a:buFont typeface="+mj-lt"/>
              <a:buNone/>
              <a:defRPr sz="408" baseline="0">
                <a:solidFill>
                  <a:schemeClr val="tx1">
                    <a:lumMod val="75000"/>
                  </a:schemeClr>
                </a:solidFill>
                <a:latin typeface="+mn-lt"/>
              </a:defRPr>
            </a:lvl3pPr>
          </a:lstStyle>
          <a:p>
            <a:pPr marL="0" marR="0" lvl="0" indent="0" algn="l" defTabSz="791457" rtl="0" eaLnBrk="1" fontAlgn="auto" latinLnBrk="0" hangingPunct="1">
              <a:lnSpc>
                <a:spcPct val="100000"/>
              </a:lnSpc>
              <a:spcBef>
                <a:spcPts val="0"/>
              </a:spcBef>
              <a:spcAft>
                <a:spcPts val="0"/>
              </a:spcAft>
              <a:buClrTx/>
              <a:buSzTx/>
              <a:buFontTx/>
              <a:buNone/>
              <a:tabLst/>
              <a:defRPr/>
            </a:pPr>
            <a:r>
              <a:rPr kumimoji="0" lang="de-DE" sz="454" b="0" i="0" u="none" strike="noStrike" kern="1200" cap="none" spc="0" normalizeH="0" baseline="0" noProof="0" dirty="0">
                <a:ln>
                  <a:noFill/>
                </a:ln>
                <a:solidFill>
                  <a:srgbClr val="525250">
                    <a:lumMod val="75000"/>
                  </a:srgbClr>
                </a:solidFill>
                <a:effectLst/>
                <a:uLnTx/>
                <a:uFillTx/>
                <a:latin typeface="+mn-lt"/>
                <a:ea typeface="+mn-ea"/>
                <a:cs typeface="+mn-cs"/>
              </a:rPr>
              <a:t>Foto einfügen</a:t>
            </a:r>
          </a:p>
          <a:p>
            <a:pPr lvl="2"/>
            <a:endParaRPr lang="de-DE" dirty="0"/>
          </a:p>
        </p:txBody>
      </p:sp>
      <p:sp>
        <p:nvSpPr>
          <p:cNvPr id="55" name="Textplatzhalter 21"/>
          <p:cNvSpPr>
            <a:spLocks noGrp="1"/>
          </p:cNvSpPr>
          <p:nvPr>
            <p:ph type="body" sz="quarter" idx="31" hasCustomPrompt="1"/>
          </p:nvPr>
        </p:nvSpPr>
        <p:spPr>
          <a:xfrm>
            <a:off x="1134825" y="9368603"/>
            <a:ext cx="2204350" cy="398201"/>
          </a:xfrm>
        </p:spPr>
        <p:txBody>
          <a:bodyPr>
            <a:noAutofit/>
          </a:bodyPr>
          <a:lstStyle>
            <a:lvl1pPr marL="0" indent="0">
              <a:lnSpc>
                <a:spcPts val="590"/>
              </a:lnSpc>
              <a:spcAft>
                <a:spcPts val="272"/>
              </a:spcAft>
              <a:buFontTx/>
              <a:buNone/>
              <a:defRPr sz="454" b="0" cap="none" baseline="0">
                <a:solidFill>
                  <a:schemeClr val="tx1">
                    <a:lumMod val="75000"/>
                  </a:schemeClr>
                </a:solidFill>
                <a:latin typeface="+mn-lt"/>
              </a:defRPr>
            </a:lvl1pPr>
            <a:lvl2pPr marL="0" indent="0">
              <a:buFontTx/>
              <a:buNone/>
              <a:defRPr sz="454">
                <a:solidFill>
                  <a:schemeClr val="tx1">
                    <a:lumMod val="75000"/>
                  </a:schemeClr>
                </a:solidFill>
                <a:latin typeface="+mn-lt"/>
              </a:defRPr>
            </a:lvl2pPr>
            <a:lvl3pPr marL="0" indent="0">
              <a:buFontTx/>
              <a:buNone/>
              <a:defRPr sz="454">
                <a:solidFill>
                  <a:schemeClr val="tx1">
                    <a:lumMod val="75000"/>
                  </a:schemeClr>
                </a:solidFill>
                <a:latin typeface="+mn-lt"/>
              </a:defRPr>
            </a:lvl3pPr>
            <a:lvl4pPr marL="0" indent="0">
              <a:buFontTx/>
              <a:buNone/>
              <a:defRPr sz="454">
                <a:solidFill>
                  <a:schemeClr val="tx1">
                    <a:lumMod val="75000"/>
                  </a:schemeClr>
                </a:solidFill>
                <a:latin typeface="+mn-lt"/>
              </a:defRPr>
            </a:lvl4pPr>
            <a:lvl5pPr marL="0" indent="0">
              <a:buFontTx/>
              <a:buNone/>
              <a:defRPr sz="454">
                <a:solidFill>
                  <a:schemeClr val="tx1">
                    <a:lumMod val="75000"/>
                  </a:schemeClr>
                </a:solidFill>
                <a:latin typeface="+mn-lt"/>
              </a:defRPr>
            </a:lvl5pPr>
          </a:lstStyle>
          <a:p>
            <a:pPr lvl="0"/>
            <a:r>
              <a:rPr lang="de-DE" dirty="0"/>
              <a:t>Vorname Nachname und Kontaktdaten eintragen</a:t>
            </a:r>
          </a:p>
        </p:txBody>
      </p:sp>
      <p:sp>
        <p:nvSpPr>
          <p:cNvPr id="56" name="Textfeld 55"/>
          <p:cNvSpPr txBox="1"/>
          <p:nvPr userDrawn="1"/>
        </p:nvSpPr>
        <p:spPr>
          <a:xfrm>
            <a:off x="1134825" y="9201152"/>
            <a:ext cx="485305" cy="104644"/>
          </a:xfrm>
          <a:prstGeom prst="rect">
            <a:avLst/>
          </a:prstGeom>
          <a:noFill/>
        </p:spPr>
        <p:txBody>
          <a:bodyPr wrap="square" lIns="0" tIns="0" rIns="0" bIns="0" rtlCol="0">
            <a:spAutoFit/>
          </a:bodyPr>
          <a:lstStyle/>
          <a:p>
            <a:pPr marL="0" indent="0">
              <a:buFontTx/>
              <a:buNone/>
            </a:pPr>
            <a:r>
              <a:rPr lang="de-DE" sz="680" b="1" cap="all" spc="68" baseline="0" dirty="0" err="1">
                <a:solidFill>
                  <a:schemeClr val="tx2"/>
                </a:solidFill>
                <a:latin typeface="+mn-lt"/>
              </a:rPr>
              <a:t>contact</a:t>
            </a:r>
            <a:endParaRPr lang="de-DE" sz="680" b="1" cap="all" spc="68" baseline="0" dirty="0">
              <a:solidFill>
                <a:schemeClr val="tx2"/>
              </a:solidFill>
              <a:latin typeface="+mn-lt"/>
            </a:endParaRPr>
          </a:p>
        </p:txBody>
      </p:sp>
      <p:cxnSp>
        <p:nvCxnSpPr>
          <p:cNvPr id="57" name="Gerader Verbinder 56"/>
          <p:cNvCxnSpPr/>
          <p:nvPr userDrawn="1"/>
        </p:nvCxnSpPr>
        <p:spPr>
          <a:xfrm>
            <a:off x="244453" y="9033455"/>
            <a:ext cx="6377015"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8017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s">
    <p:spTree>
      <p:nvGrpSpPr>
        <p:cNvPr id="1" name=""/>
        <p:cNvGrpSpPr/>
        <p:nvPr/>
      </p:nvGrpSpPr>
      <p:grpSpPr>
        <a:xfrm>
          <a:off x="0" y="0"/>
          <a:ext cx="0" cy="0"/>
          <a:chOff x="0" y="0"/>
          <a:chExt cx="0" cy="0"/>
        </a:xfrm>
      </p:grpSpPr>
      <p:sp>
        <p:nvSpPr>
          <p:cNvPr id="3" name="Rechteck 2"/>
          <p:cNvSpPr/>
          <p:nvPr userDrawn="1"/>
        </p:nvSpPr>
        <p:spPr>
          <a:xfrm>
            <a:off x="424103" y="3808918"/>
            <a:ext cx="6009795" cy="1308633"/>
          </a:xfrm>
          <a:prstGeom prst="rect">
            <a:avLst/>
          </a:prstGeom>
          <a:solidFill>
            <a:schemeClr val="accent3">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59"/>
          </a:p>
        </p:txBody>
      </p:sp>
      <p:cxnSp>
        <p:nvCxnSpPr>
          <p:cNvPr id="5" name="Gerader Verbinder 4"/>
          <p:cNvCxnSpPr/>
          <p:nvPr userDrawn="1"/>
        </p:nvCxnSpPr>
        <p:spPr>
          <a:xfrm>
            <a:off x="424102" y="5440837"/>
            <a:ext cx="2915073" cy="0"/>
          </a:xfrm>
          <a:prstGeom prst="line">
            <a:avLst/>
          </a:prstGeom>
          <a:ln w="38100">
            <a:solidFill>
              <a:schemeClr val="tx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6" name="Textfeld 5"/>
          <p:cNvSpPr txBox="1"/>
          <p:nvPr userDrawn="1"/>
        </p:nvSpPr>
        <p:spPr>
          <a:xfrm>
            <a:off x="424102" y="5936084"/>
            <a:ext cx="2915073" cy="104644"/>
          </a:xfrm>
          <a:prstGeom prst="rect">
            <a:avLst/>
          </a:prstGeom>
          <a:noFill/>
        </p:spPr>
        <p:txBody>
          <a:bodyPr wrap="square" lIns="0" tIns="0" rIns="0" bIns="0" rtlCol="0">
            <a:spAutoFit/>
          </a:bodyPr>
          <a:lstStyle/>
          <a:p>
            <a:r>
              <a:rPr lang="de-DE" sz="680" dirty="0">
                <a:solidFill>
                  <a:schemeClr val="tx1">
                    <a:lumMod val="75000"/>
                  </a:schemeClr>
                </a:solidFill>
              </a:rPr>
              <a:t>Standardtext</a:t>
            </a:r>
          </a:p>
        </p:txBody>
      </p:sp>
      <p:sp>
        <p:nvSpPr>
          <p:cNvPr id="7" name="Träne 6"/>
          <p:cNvSpPr/>
          <p:nvPr userDrawn="1"/>
        </p:nvSpPr>
        <p:spPr>
          <a:xfrm rot="16200000">
            <a:off x="3483059" y="5460402"/>
            <a:ext cx="1423763" cy="1384633"/>
          </a:xfrm>
          <a:prstGeom prst="teardrop">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20737" tIns="10369" rIns="20737" bIns="10369" numCol="1" spcCol="0" rtlCol="0" fromWordArt="0" anchor="ctr" anchorCtr="0" forceAA="0" compatLnSpc="1">
            <a:prstTxWarp prst="textNoShape">
              <a:avLst/>
            </a:prstTxWarp>
            <a:noAutofit/>
          </a:bodyPr>
          <a:lstStyle/>
          <a:p>
            <a:pPr algn="ctr"/>
            <a:endParaRPr lang="de-DE" sz="359"/>
          </a:p>
        </p:txBody>
      </p:sp>
    </p:spTree>
    <p:extLst>
      <p:ext uri="{BB962C8B-B14F-4D97-AF65-F5344CB8AC3E}">
        <p14:creationId xmlns:p14="http://schemas.microsoft.com/office/powerpoint/2010/main" val="1291709344"/>
      </p:ext>
    </p:extLst>
  </p:cSld>
  <p:clrMapOvr>
    <a:masterClrMapping/>
  </p:clrMapOvr>
  <p:extLst>
    <p:ext uri="{DCECCB84-F9BA-43D5-87BE-67443E8EF086}">
      <p15:sldGuideLst xmlns:p15="http://schemas.microsoft.com/office/powerpoint/2012/main">
        <p15:guide id="1" pos="489" userDrawn="1">
          <p15:clr>
            <a:srgbClr val="FBAE40"/>
          </p15:clr>
        </p15:guide>
        <p15:guide id="2" orient="horz" pos="2399"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Rechteck 3"/>
          <p:cNvSpPr/>
          <p:nvPr userDrawn="1"/>
        </p:nvSpPr>
        <p:spPr>
          <a:xfrm>
            <a:off x="0" y="590398"/>
            <a:ext cx="6858000" cy="117529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359"/>
          </a:p>
        </p:txBody>
      </p:sp>
      <p:pic>
        <p:nvPicPr>
          <p:cNvPr id="5" name="Grafik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44453" y="103917"/>
            <a:ext cx="1390525" cy="369709"/>
          </a:xfrm>
          <a:prstGeom prst="rect">
            <a:avLst/>
          </a:prstGeom>
        </p:spPr>
      </p:pic>
      <p:sp>
        <p:nvSpPr>
          <p:cNvPr id="2" name="Titelplatzhalter 1"/>
          <p:cNvSpPr>
            <a:spLocks noGrp="1"/>
          </p:cNvSpPr>
          <p:nvPr>
            <p:ph type="title"/>
          </p:nvPr>
        </p:nvSpPr>
        <p:spPr>
          <a:xfrm>
            <a:off x="424103" y="1048758"/>
            <a:ext cx="4463154" cy="1167219"/>
          </a:xfrm>
          <a:prstGeom prst="rect">
            <a:avLst/>
          </a:prstGeom>
        </p:spPr>
        <p:txBody>
          <a:bodyPr vert="horz" lIns="1044000" tIns="648000" rIns="0" bIns="0" rtlCol="0" anchor="t" anchorCtr="0">
            <a:noAutofit/>
          </a:bodyPr>
          <a:lstStyle/>
          <a:p>
            <a:r>
              <a:rPr lang="de-DE" dirty="0"/>
              <a:t>Titelmaster </a:t>
            </a:r>
            <a:r>
              <a:rPr lang="de-DE" dirty="0" err="1"/>
              <a:t>duch</a:t>
            </a:r>
            <a:r>
              <a:rPr lang="de-DE" dirty="0"/>
              <a:t> Klicken bearbeiten</a:t>
            </a:r>
          </a:p>
        </p:txBody>
      </p:sp>
      <p:sp>
        <p:nvSpPr>
          <p:cNvPr id="3" name="Textplatzhalter 2"/>
          <p:cNvSpPr>
            <a:spLocks noGrp="1"/>
          </p:cNvSpPr>
          <p:nvPr>
            <p:ph type="body" idx="1"/>
          </p:nvPr>
        </p:nvSpPr>
        <p:spPr>
          <a:xfrm>
            <a:off x="424103" y="2501396"/>
            <a:ext cx="2915073" cy="1014366"/>
          </a:xfrm>
          <a:prstGeom prst="rect">
            <a:avLst/>
          </a:prstGeom>
        </p:spPr>
        <p:txBody>
          <a:bodyPr vert="horz" wrap="square" lIns="0" tIns="0" rIns="0" bIns="0" rtlCol="0">
            <a:spAutoFit/>
          </a:bodyPr>
          <a:lstStyle/>
          <a:p>
            <a:pPr lvl="0"/>
            <a:r>
              <a:rPr lang="de-DE" dirty="0"/>
              <a:t>ERSTE EBENE </a:t>
            </a:r>
          </a:p>
          <a:p>
            <a:pPr lvl="1"/>
            <a:r>
              <a:rPr lang="de-DE" dirty="0"/>
              <a:t>Zweite Ebene</a:t>
            </a:r>
          </a:p>
          <a:p>
            <a:pPr lvl="2"/>
            <a:r>
              <a:rPr lang="de-DE" dirty="0"/>
              <a:t>Dritte Ebene</a:t>
            </a:r>
          </a:p>
          <a:p>
            <a:pPr lvl="3"/>
            <a:r>
              <a:rPr lang="de-DE" dirty="0"/>
              <a:t>Vierte Ebene Fließtext</a:t>
            </a:r>
          </a:p>
          <a:p>
            <a:pPr lvl="4"/>
            <a:r>
              <a:rPr lang="de-DE" dirty="0"/>
              <a:t>Fünfte Ebene BU</a:t>
            </a:r>
            <a:br>
              <a:rPr lang="de-DE" dirty="0"/>
            </a:br>
            <a:endParaRPr lang="de-DE" dirty="0"/>
          </a:p>
        </p:txBody>
      </p:sp>
    </p:spTree>
    <p:extLst>
      <p:ext uri="{BB962C8B-B14F-4D97-AF65-F5344CB8AC3E}">
        <p14:creationId xmlns:p14="http://schemas.microsoft.com/office/powerpoint/2010/main" val="1601469661"/>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54" r:id="rId3"/>
    <p:sldLayoutId id="2147483655" r:id="rId4"/>
    <p:sldLayoutId id="2147483649" r:id="rId5"/>
  </p:sldLayoutIdLst>
  <p:txStyles>
    <p:titleStyle>
      <a:lvl1pPr algn="l" defTabSz="514379" rtl="0" eaLnBrk="1" latinLnBrk="0" hangingPunct="1">
        <a:lnSpc>
          <a:spcPct val="90000"/>
        </a:lnSpc>
        <a:spcBef>
          <a:spcPct val="0"/>
        </a:spcBef>
        <a:buNone/>
        <a:defRPr sz="1814" b="1" kern="1200" spc="0" baseline="0">
          <a:solidFill>
            <a:schemeClr val="tx2"/>
          </a:solidFill>
          <a:latin typeface="+mn-lt"/>
          <a:ea typeface="+mj-ea"/>
          <a:cs typeface="+mj-cs"/>
        </a:defRPr>
      </a:lvl1pPr>
    </p:titleStyle>
    <p:bodyStyle>
      <a:lvl1pPr marL="163296" indent="-163296" algn="l" defTabSz="514379" rtl="0" eaLnBrk="1" latinLnBrk="0" hangingPunct="1">
        <a:lnSpc>
          <a:spcPct val="100000"/>
        </a:lnSpc>
        <a:spcBef>
          <a:spcPts val="0"/>
        </a:spcBef>
        <a:spcAft>
          <a:spcPts val="454"/>
        </a:spcAft>
        <a:buFont typeface="+mj-lt"/>
        <a:buAutoNum type="romanUcPeriod"/>
        <a:defRPr sz="1361" b="1" kern="1200" cap="all" spc="23" baseline="0">
          <a:solidFill>
            <a:schemeClr val="tx2"/>
          </a:solidFill>
          <a:latin typeface="+mn-lt"/>
          <a:ea typeface="+mn-ea"/>
          <a:cs typeface="+mn-cs"/>
        </a:defRPr>
      </a:lvl1pPr>
      <a:lvl2pPr marL="168501" indent="-168501" algn="l" defTabSz="514379" rtl="0" eaLnBrk="1" latinLnBrk="0" hangingPunct="1">
        <a:lnSpc>
          <a:spcPct val="90000"/>
        </a:lnSpc>
        <a:spcBef>
          <a:spcPts val="816"/>
        </a:spcBef>
        <a:spcAft>
          <a:spcPts val="227"/>
        </a:spcAft>
        <a:buClr>
          <a:schemeClr val="accent3"/>
        </a:buClr>
        <a:buSzPct val="100000"/>
        <a:buFont typeface="+mj-lt"/>
        <a:buAutoNum type="arabicPeriod"/>
        <a:defRPr lang="de-DE" sz="907" b="1" kern="1200" dirty="0" smtClean="0">
          <a:solidFill>
            <a:schemeClr val="accent3"/>
          </a:solidFill>
          <a:latin typeface="+mn-lt"/>
          <a:ea typeface="+mn-ea"/>
          <a:cs typeface="+mn-cs"/>
        </a:defRPr>
      </a:lvl2pPr>
      <a:lvl3pPr marL="0" indent="0" algn="l" defTabSz="514379" rtl="0" eaLnBrk="1" latinLnBrk="0" hangingPunct="1">
        <a:lnSpc>
          <a:spcPct val="150000"/>
        </a:lnSpc>
        <a:spcBef>
          <a:spcPts val="0"/>
        </a:spcBef>
        <a:spcAft>
          <a:spcPts val="0"/>
        </a:spcAft>
        <a:buFontTx/>
        <a:buNone/>
        <a:defRPr sz="680" b="1" kern="1200" baseline="0">
          <a:solidFill>
            <a:schemeClr val="tx1">
              <a:lumMod val="75000"/>
            </a:schemeClr>
          </a:solidFill>
          <a:latin typeface="+mn-lt"/>
          <a:ea typeface="+mn-ea"/>
          <a:cs typeface="+mn-cs"/>
        </a:defRPr>
      </a:lvl3pPr>
      <a:lvl4pPr marL="0" indent="0" algn="l" defTabSz="514379" rtl="0" eaLnBrk="1" latinLnBrk="0" hangingPunct="1">
        <a:lnSpc>
          <a:spcPts val="816"/>
        </a:lnSpc>
        <a:spcBef>
          <a:spcPts val="0"/>
        </a:spcBef>
        <a:spcAft>
          <a:spcPts val="454"/>
        </a:spcAft>
        <a:buFontTx/>
        <a:buNone/>
        <a:defRPr sz="680" kern="1200" baseline="0">
          <a:solidFill>
            <a:schemeClr val="tx1">
              <a:lumMod val="75000"/>
            </a:schemeClr>
          </a:solidFill>
          <a:latin typeface="+mn-lt"/>
          <a:ea typeface="+mn-ea"/>
          <a:cs typeface="+mn-cs"/>
        </a:defRPr>
      </a:lvl4pPr>
      <a:lvl5pPr marL="0" indent="0" algn="l" defTabSz="514379" rtl="0" eaLnBrk="1" latinLnBrk="0" hangingPunct="1">
        <a:lnSpc>
          <a:spcPct val="100000"/>
        </a:lnSpc>
        <a:spcBef>
          <a:spcPts val="0"/>
        </a:spcBef>
        <a:spcAft>
          <a:spcPts val="227"/>
        </a:spcAft>
        <a:buSzPct val="80000"/>
        <a:buFontTx/>
        <a:buNone/>
        <a:defRPr sz="454" kern="1200">
          <a:solidFill>
            <a:schemeClr val="tx1"/>
          </a:solidFill>
          <a:latin typeface="+mn-lt"/>
          <a:ea typeface="+mn-ea"/>
          <a:cs typeface="+mn-cs"/>
        </a:defRPr>
      </a:lvl5pPr>
      <a:lvl6pPr marL="141454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73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92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611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p:bodyStyle>
    <p:otherStyle>
      <a:defPPr>
        <a:defRPr lang="de-DE"/>
      </a:defPPr>
      <a:lvl1pPr marL="0" algn="l" defTabSz="514379" rtl="0" eaLnBrk="1" latinLnBrk="0" hangingPunct="1">
        <a:defRPr sz="1013" kern="1200">
          <a:solidFill>
            <a:schemeClr val="tx1"/>
          </a:solidFill>
          <a:latin typeface="+mn-lt"/>
          <a:ea typeface="+mn-ea"/>
          <a:cs typeface="+mn-cs"/>
        </a:defRPr>
      </a:lvl1pPr>
      <a:lvl2pPr marL="257190" algn="l" defTabSz="514379" rtl="0" eaLnBrk="1" latinLnBrk="0" hangingPunct="1">
        <a:defRPr sz="1013" kern="1200">
          <a:solidFill>
            <a:schemeClr val="tx1"/>
          </a:solidFill>
          <a:latin typeface="+mn-lt"/>
          <a:ea typeface="+mn-ea"/>
          <a:cs typeface="+mn-cs"/>
        </a:defRPr>
      </a:lvl2pPr>
      <a:lvl3pPr marL="514379" algn="l" defTabSz="514379" rtl="0" eaLnBrk="1" latinLnBrk="0" hangingPunct="1">
        <a:defRPr sz="1013" kern="1200">
          <a:solidFill>
            <a:schemeClr val="tx1"/>
          </a:solidFill>
          <a:latin typeface="+mn-lt"/>
          <a:ea typeface="+mn-ea"/>
          <a:cs typeface="+mn-cs"/>
        </a:defRPr>
      </a:lvl3pPr>
      <a:lvl4pPr marL="771569" algn="l" defTabSz="514379" rtl="0" eaLnBrk="1" latinLnBrk="0" hangingPunct="1">
        <a:defRPr sz="1013" kern="1200">
          <a:solidFill>
            <a:schemeClr val="tx1"/>
          </a:solidFill>
          <a:latin typeface="+mn-lt"/>
          <a:ea typeface="+mn-ea"/>
          <a:cs typeface="+mn-cs"/>
        </a:defRPr>
      </a:lvl4pPr>
      <a:lvl5pPr marL="1028759" algn="l" defTabSz="514379" rtl="0" eaLnBrk="1" latinLnBrk="0" hangingPunct="1">
        <a:defRPr sz="1013" kern="1200">
          <a:solidFill>
            <a:schemeClr val="tx1"/>
          </a:solidFill>
          <a:latin typeface="+mn-lt"/>
          <a:ea typeface="+mn-ea"/>
          <a:cs typeface="+mn-cs"/>
        </a:defRPr>
      </a:lvl5pPr>
      <a:lvl6pPr marL="1285948" algn="l" defTabSz="514379" rtl="0" eaLnBrk="1" latinLnBrk="0" hangingPunct="1">
        <a:defRPr sz="1013" kern="1200">
          <a:solidFill>
            <a:schemeClr val="tx1"/>
          </a:solidFill>
          <a:latin typeface="+mn-lt"/>
          <a:ea typeface="+mn-ea"/>
          <a:cs typeface="+mn-cs"/>
        </a:defRPr>
      </a:lvl6pPr>
      <a:lvl7pPr marL="1543138" algn="l" defTabSz="514379" rtl="0" eaLnBrk="1" latinLnBrk="0" hangingPunct="1">
        <a:defRPr sz="1013" kern="1200">
          <a:solidFill>
            <a:schemeClr val="tx1"/>
          </a:solidFill>
          <a:latin typeface="+mn-lt"/>
          <a:ea typeface="+mn-ea"/>
          <a:cs typeface="+mn-cs"/>
        </a:defRPr>
      </a:lvl7pPr>
      <a:lvl8pPr marL="1800328" algn="l" defTabSz="514379" rtl="0" eaLnBrk="1" latinLnBrk="0" hangingPunct="1">
        <a:defRPr sz="1013" kern="1200">
          <a:solidFill>
            <a:schemeClr val="tx1"/>
          </a:solidFill>
          <a:latin typeface="+mn-lt"/>
          <a:ea typeface="+mn-ea"/>
          <a:cs typeface="+mn-cs"/>
        </a:defRPr>
      </a:lvl8pPr>
      <a:lvl9pPr marL="2057517" algn="l" defTabSz="514379" rtl="0" eaLnBrk="1" latinLnBrk="0" hangingPunct="1">
        <a:defRPr sz="101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67" userDrawn="1">
          <p15:clr>
            <a:srgbClr val="F26B43"/>
          </p15:clr>
        </p15:guide>
        <p15:guide id="2" pos="149" userDrawn="1">
          <p15:clr>
            <a:srgbClr val="F26B43"/>
          </p15:clr>
        </p15:guide>
        <p15:guide id="3" pos="4053" userDrawn="1">
          <p15:clr>
            <a:srgbClr val="F26B43"/>
          </p15:clr>
        </p15:guide>
        <p15:guide id="4" pos="2206" userDrawn="1">
          <p15:clr>
            <a:srgbClr val="F26B43"/>
          </p15:clr>
        </p15:guide>
        <p15:guide id="5" pos="3079" userDrawn="1">
          <p15:clr>
            <a:srgbClr val="F26B43"/>
          </p15:clr>
        </p15:guide>
        <p15:guide id="6" pos="2103" userDrawn="1">
          <p15:clr>
            <a:srgbClr val="F26B43"/>
          </p15:clr>
        </p15:guide>
        <p15:guide id="7" pos="1224" userDrawn="1">
          <p15:clr>
            <a:srgbClr val="F26B43"/>
          </p15:clr>
        </p15:guide>
        <p15:guide id="8" pos="1121" userDrawn="1">
          <p15:clr>
            <a:srgbClr val="F26B43"/>
          </p15:clr>
        </p15:guide>
        <p15:guide id="9" pos="422" userDrawn="1">
          <p15:clr>
            <a:srgbClr val="F26B43"/>
          </p15:clr>
        </p15:guide>
        <p15:guide id="10" pos="3178" userDrawn="1">
          <p15:clr>
            <a:srgbClr val="F26B43"/>
          </p15:clr>
        </p15:guide>
        <p15:guide id="11" orient="horz" pos="343" userDrawn="1">
          <p15:clr>
            <a:srgbClr val="F26B43"/>
          </p15:clr>
        </p15:guide>
        <p15:guide id="12" orient="horz" pos="661" userDrawn="1">
          <p15:clr>
            <a:srgbClr val="F26B43"/>
          </p15:clr>
        </p15:guide>
        <p15:guide id="13" orient="horz" pos="528" userDrawn="1">
          <p15:clr>
            <a:srgbClr val="F26B43"/>
          </p15:clr>
        </p15:guide>
        <p15:guide id="14" orient="horz" pos="5690" userDrawn="1">
          <p15:clr>
            <a:srgbClr val="F26B43"/>
          </p15:clr>
        </p15:guide>
        <p15:guide id="17" orient="horz" pos="5796" userDrawn="1">
          <p15:clr>
            <a:srgbClr val="F26B43"/>
          </p15:clr>
        </p15:guide>
        <p15:guide id="18" orient="horz" pos="148" userDrawn="1">
          <p15:clr>
            <a:srgbClr val="F26B43"/>
          </p15:clr>
        </p15:guide>
        <p15:guide id="19" orient="horz" pos="1396" userDrawn="1">
          <p15:clr>
            <a:srgbClr val="F26B43"/>
          </p15:clr>
        </p15:guide>
        <p15:guide id="20" orient="horz" pos="6092" userDrawn="1">
          <p15:clr>
            <a:srgbClr val="F26B43"/>
          </p15:clr>
        </p15:guide>
        <p15:guide id="21" pos="4171" userDrawn="1">
          <p15:clr>
            <a:srgbClr val="F26B43"/>
          </p15:clr>
        </p15:guide>
        <p15:guide id="22" pos="2155" userDrawn="1">
          <p15:clr>
            <a:srgbClr val="F26B43"/>
          </p15:clr>
        </p15:guide>
        <p15:guide id="23" orient="horz" pos="1576" userDrawn="1">
          <p15:clr>
            <a:srgbClr val="F26B43"/>
          </p15:clr>
        </p15:guide>
        <p15:guide id="24" orient="horz" pos="380" userDrawn="1">
          <p15:clr>
            <a:srgbClr val="F26B43"/>
          </p15:clr>
        </p15:guide>
        <p15:guide id="25" orient="horz" pos="18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FFBFD979-B55E-F7F2-C3A2-DB3E6418786F}"/>
              </a:ext>
            </a:extLst>
          </p:cNvPr>
          <p:cNvSpPr>
            <a:spLocks noGrp="1"/>
          </p:cNvSpPr>
          <p:nvPr>
            <p:ph type="body" sz="quarter" idx="28"/>
          </p:nvPr>
        </p:nvSpPr>
        <p:spPr>
          <a:xfrm>
            <a:off x="4050321" y="3936555"/>
            <a:ext cx="1830978" cy="70917"/>
          </a:xfrm>
        </p:spPr>
        <p:txBody>
          <a:bodyPr/>
          <a:lstStyle/>
          <a:p>
            <a:r>
              <a:rPr lang="en-GB" i="1" noProof="0" dirty="0"/>
              <a:t>Fig. 1: Scatter Plot showing the clusters for the best k = 2</a:t>
            </a:r>
          </a:p>
        </p:txBody>
      </p:sp>
      <p:sp>
        <p:nvSpPr>
          <p:cNvPr id="9" name="Textplatzhalter 8">
            <a:extLst>
              <a:ext uri="{FF2B5EF4-FFF2-40B4-BE49-F238E27FC236}">
                <a16:creationId xmlns:a16="http://schemas.microsoft.com/office/drawing/2014/main" id="{4B3FA87E-5D86-5977-C7B4-EB9369FBC144}"/>
              </a:ext>
            </a:extLst>
          </p:cNvPr>
          <p:cNvSpPr>
            <a:spLocks noGrp="1"/>
          </p:cNvSpPr>
          <p:nvPr>
            <p:ph type="body" sz="quarter" idx="29"/>
          </p:nvPr>
        </p:nvSpPr>
        <p:spPr>
          <a:xfrm>
            <a:off x="5045480" y="1319937"/>
            <a:ext cx="1390578" cy="532518"/>
          </a:xfrm>
        </p:spPr>
        <p:txBody>
          <a:bodyPr/>
          <a:lstStyle/>
          <a:p>
            <a:r>
              <a:rPr lang="en-GB" sz="600" noProof="0" dirty="0"/>
              <a:t>Jaron Lins</a:t>
            </a:r>
          </a:p>
          <a:p>
            <a:r>
              <a:rPr lang="en-GB" sz="600" dirty="0"/>
              <a:t>Julius Keune</a:t>
            </a:r>
          </a:p>
          <a:p>
            <a:r>
              <a:rPr lang="en-GB" sz="600" dirty="0"/>
              <a:t>Leonard Hegemann</a:t>
            </a:r>
          </a:p>
          <a:p>
            <a:r>
              <a:rPr lang="en-GB" sz="600" dirty="0"/>
              <a:t>Yaro Dusel</a:t>
            </a:r>
          </a:p>
          <a:p>
            <a:endParaRPr lang="en-GB" noProof="0" dirty="0"/>
          </a:p>
        </p:txBody>
      </p:sp>
      <p:sp>
        <p:nvSpPr>
          <p:cNvPr id="11" name="Textplatzhalter 10">
            <a:extLst>
              <a:ext uri="{FF2B5EF4-FFF2-40B4-BE49-F238E27FC236}">
                <a16:creationId xmlns:a16="http://schemas.microsoft.com/office/drawing/2014/main" id="{15E2F345-1112-8F94-2155-277E58A6C876}"/>
              </a:ext>
            </a:extLst>
          </p:cNvPr>
          <p:cNvSpPr>
            <a:spLocks noGrp="1"/>
          </p:cNvSpPr>
          <p:nvPr>
            <p:ph type="body" sz="quarter" idx="32"/>
          </p:nvPr>
        </p:nvSpPr>
        <p:spPr>
          <a:xfrm>
            <a:off x="322159" y="2271630"/>
            <a:ext cx="3042918" cy="209416"/>
          </a:xfrm>
        </p:spPr>
        <p:txBody>
          <a:bodyPr/>
          <a:lstStyle/>
          <a:p>
            <a:r>
              <a:rPr lang="en-GB" noProof="0" dirty="0"/>
              <a:t>Abnormalities in your data</a:t>
            </a:r>
          </a:p>
        </p:txBody>
      </p:sp>
      <p:sp>
        <p:nvSpPr>
          <p:cNvPr id="12" name="Textplatzhalter 11">
            <a:extLst>
              <a:ext uri="{FF2B5EF4-FFF2-40B4-BE49-F238E27FC236}">
                <a16:creationId xmlns:a16="http://schemas.microsoft.com/office/drawing/2014/main" id="{4CEB94CD-F1A3-3052-2147-5E483129E5BC}"/>
              </a:ext>
            </a:extLst>
          </p:cNvPr>
          <p:cNvSpPr>
            <a:spLocks noGrp="1"/>
          </p:cNvSpPr>
          <p:nvPr>
            <p:ph type="body" sz="quarter" idx="33"/>
          </p:nvPr>
        </p:nvSpPr>
        <p:spPr>
          <a:xfrm>
            <a:off x="322159" y="3843210"/>
            <a:ext cx="2915073" cy="209416"/>
          </a:xfrm>
        </p:spPr>
        <p:txBody>
          <a:bodyPr/>
          <a:lstStyle/>
          <a:p>
            <a:pPr marL="0" indent="0">
              <a:buNone/>
            </a:pPr>
            <a:r>
              <a:rPr lang="en-GB" noProof="0" dirty="0"/>
              <a:t>II. Patterns in your data</a:t>
            </a:r>
          </a:p>
        </p:txBody>
      </p:sp>
      <p:pic>
        <p:nvPicPr>
          <p:cNvPr id="26" name="Inhaltsplatzhalter 25" descr="Ein Bild, das Screenshot, Diagramm, Text, Reihe enthält.&#10;&#10;KI-generierte Inhalte können fehlerhaft sein.">
            <a:extLst>
              <a:ext uri="{FF2B5EF4-FFF2-40B4-BE49-F238E27FC236}">
                <a16:creationId xmlns:a16="http://schemas.microsoft.com/office/drawing/2014/main" id="{C2B02260-38A5-9E95-4277-3BD1011BCD6C}"/>
              </a:ext>
            </a:extLst>
          </p:cNvPr>
          <p:cNvPicPr>
            <a:picLocks noGrp="1" noChangeAspect="1"/>
          </p:cNvPicPr>
          <p:nvPr>
            <p:ph sz="quarter" idx="34"/>
          </p:nvPr>
        </p:nvPicPr>
        <p:blipFill>
          <a:blip r:embed="rId3">
            <a:extLst>
              <a:ext uri="{28A0092B-C50C-407E-A947-70E740481C1C}">
                <a14:useLocalDpi xmlns:a14="http://schemas.microsoft.com/office/drawing/2010/main" val="0"/>
              </a:ext>
            </a:extLst>
          </a:blip>
          <a:stretch>
            <a:fillRect/>
          </a:stretch>
        </p:blipFill>
        <p:spPr>
          <a:xfrm>
            <a:off x="4050321" y="2271630"/>
            <a:ext cx="2520000" cy="1631763"/>
          </a:xfrm>
        </p:spPr>
      </p:pic>
      <p:sp>
        <p:nvSpPr>
          <p:cNvPr id="14" name="Textplatzhalter 13">
            <a:extLst>
              <a:ext uri="{FF2B5EF4-FFF2-40B4-BE49-F238E27FC236}">
                <a16:creationId xmlns:a16="http://schemas.microsoft.com/office/drawing/2014/main" id="{58F11335-D3D0-07A3-38DC-362F39B5D790}"/>
              </a:ext>
            </a:extLst>
          </p:cNvPr>
          <p:cNvSpPr>
            <a:spLocks noGrp="1"/>
          </p:cNvSpPr>
          <p:nvPr>
            <p:ph type="body" sz="quarter" idx="38"/>
          </p:nvPr>
        </p:nvSpPr>
        <p:spPr>
          <a:xfrm>
            <a:off x="4050321" y="7073420"/>
            <a:ext cx="2248391" cy="70917"/>
          </a:xfrm>
        </p:spPr>
        <p:txBody>
          <a:bodyPr/>
          <a:lstStyle/>
          <a:p>
            <a:r>
              <a:rPr lang="en-GB" i="1" noProof="0" dirty="0"/>
              <a:t>Fig. 3: Bar Chart showing the different categories by their cluster</a:t>
            </a:r>
          </a:p>
        </p:txBody>
      </p:sp>
      <p:sp>
        <p:nvSpPr>
          <p:cNvPr id="16" name="Textplatzhalter 15">
            <a:extLst>
              <a:ext uri="{FF2B5EF4-FFF2-40B4-BE49-F238E27FC236}">
                <a16:creationId xmlns:a16="http://schemas.microsoft.com/office/drawing/2014/main" id="{9698C361-2946-D825-D597-1AEEA8E83021}"/>
              </a:ext>
            </a:extLst>
          </p:cNvPr>
          <p:cNvSpPr>
            <a:spLocks noGrp="1"/>
          </p:cNvSpPr>
          <p:nvPr>
            <p:ph type="body" sz="quarter" idx="40"/>
          </p:nvPr>
        </p:nvSpPr>
        <p:spPr>
          <a:xfrm>
            <a:off x="4050321" y="9550659"/>
            <a:ext cx="1824288" cy="70917"/>
          </a:xfrm>
        </p:spPr>
        <p:txBody>
          <a:bodyPr/>
          <a:lstStyle/>
          <a:p>
            <a:r>
              <a:rPr lang="en-GB" i="1" noProof="0" dirty="0"/>
              <a:t>Fig. 4: Decision Tree to predict </a:t>
            </a:r>
            <a:r>
              <a:rPr lang="en-GB" i="1" dirty="0"/>
              <a:t>whether a product gets promoted</a:t>
            </a:r>
            <a:endParaRPr lang="en-GB" i="1" noProof="0" dirty="0"/>
          </a:p>
        </p:txBody>
      </p:sp>
      <p:sp>
        <p:nvSpPr>
          <p:cNvPr id="18" name="Titel 17">
            <a:extLst>
              <a:ext uri="{FF2B5EF4-FFF2-40B4-BE49-F238E27FC236}">
                <a16:creationId xmlns:a16="http://schemas.microsoft.com/office/drawing/2014/main" id="{BCBF6BC0-0A0B-079F-4034-F022A8539078}"/>
              </a:ext>
            </a:extLst>
          </p:cNvPr>
          <p:cNvSpPr>
            <a:spLocks noGrp="1"/>
          </p:cNvSpPr>
          <p:nvPr>
            <p:ph type="title"/>
          </p:nvPr>
        </p:nvSpPr>
        <p:spPr>
          <a:xfrm>
            <a:off x="5423" y="663652"/>
            <a:ext cx="4463154" cy="1143769"/>
          </a:xfrm>
        </p:spPr>
        <p:txBody>
          <a:bodyPr/>
          <a:lstStyle/>
          <a:p>
            <a:r>
              <a:rPr lang="en-GB" sz="1800" noProof="0" dirty="0"/>
              <a:t>Demand Forecasting Report: How </a:t>
            </a:r>
            <a:r>
              <a:rPr lang="en-GB" sz="1800" dirty="0"/>
              <a:t>T</a:t>
            </a:r>
            <a:r>
              <a:rPr lang="en-GB" sz="1800" noProof="0" dirty="0"/>
              <a:t>o Predict Your </a:t>
            </a:r>
            <a:r>
              <a:rPr lang="en-GB" sz="1800" dirty="0"/>
              <a:t>P</a:t>
            </a:r>
            <a:r>
              <a:rPr lang="en-GB" sz="1800" noProof="0" dirty="0" err="1"/>
              <a:t>romotion</a:t>
            </a:r>
            <a:endParaRPr lang="en-GB" sz="1800" noProof="0" dirty="0"/>
          </a:p>
        </p:txBody>
      </p:sp>
      <p:sp>
        <p:nvSpPr>
          <p:cNvPr id="34" name="Textplatzhalter 11">
            <a:extLst>
              <a:ext uri="{FF2B5EF4-FFF2-40B4-BE49-F238E27FC236}">
                <a16:creationId xmlns:a16="http://schemas.microsoft.com/office/drawing/2014/main" id="{5D168C41-CA85-4715-1254-7A24B3C3E4DF}"/>
              </a:ext>
            </a:extLst>
          </p:cNvPr>
          <p:cNvSpPr txBox="1">
            <a:spLocks/>
          </p:cNvSpPr>
          <p:nvPr/>
        </p:nvSpPr>
        <p:spPr>
          <a:xfrm>
            <a:off x="322159" y="5537901"/>
            <a:ext cx="2915073" cy="209416"/>
          </a:xfrm>
          <a:prstGeom prst="rect">
            <a:avLst/>
          </a:prstGeom>
        </p:spPr>
        <p:txBody>
          <a:bodyPr vert="horz" wrap="square" lIns="0" tIns="0" rIns="0" bIns="0" rtlCol="0">
            <a:spAutoFit/>
          </a:bodyPr>
          <a:lstStyle>
            <a:lvl1pPr marL="163296" indent="-163296" algn="l" defTabSz="514379" rtl="0" eaLnBrk="1" latinLnBrk="0" hangingPunct="1">
              <a:lnSpc>
                <a:spcPct val="100000"/>
              </a:lnSpc>
              <a:spcBef>
                <a:spcPts val="0"/>
              </a:spcBef>
              <a:spcAft>
                <a:spcPts val="454"/>
              </a:spcAft>
              <a:buFont typeface="+mj-lt"/>
              <a:buAutoNum type="romanUcPeriod"/>
              <a:defRPr sz="1361" b="1" kern="1200" cap="all" spc="23" baseline="0">
                <a:solidFill>
                  <a:schemeClr val="tx2"/>
                </a:solidFill>
                <a:latin typeface="+mn-lt"/>
                <a:ea typeface="+mn-ea"/>
                <a:cs typeface="+mn-cs"/>
              </a:defRPr>
            </a:lvl1pPr>
            <a:lvl2pPr marL="168501" indent="-168501" algn="l" defTabSz="514379" rtl="0" eaLnBrk="1" latinLnBrk="0" hangingPunct="1">
              <a:lnSpc>
                <a:spcPct val="90000"/>
              </a:lnSpc>
              <a:spcBef>
                <a:spcPts val="816"/>
              </a:spcBef>
              <a:spcAft>
                <a:spcPts val="227"/>
              </a:spcAft>
              <a:buClr>
                <a:schemeClr val="accent3"/>
              </a:buClr>
              <a:buSzPct val="100000"/>
              <a:buFont typeface="+mj-lt"/>
              <a:buAutoNum type="arabicPeriod"/>
              <a:defRPr lang="de-DE" sz="907" b="1" kern="1200" dirty="0" smtClean="0">
                <a:solidFill>
                  <a:schemeClr val="accent3"/>
                </a:solidFill>
                <a:latin typeface="+mn-lt"/>
                <a:ea typeface="+mn-ea"/>
                <a:cs typeface="+mn-cs"/>
              </a:defRPr>
            </a:lvl2pPr>
            <a:lvl3pPr marL="0" indent="0" algn="l" defTabSz="514379" rtl="0" eaLnBrk="1" latinLnBrk="0" hangingPunct="1">
              <a:lnSpc>
                <a:spcPct val="150000"/>
              </a:lnSpc>
              <a:spcBef>
                <a:spcPts val="0"/>
              </a:spcBef>
              <a:spcAft>
                <a:spcPts val="0"/>
              </a:spcAft>
              <a:buFontTx/>
              <a:buNone/>
              <a:defRPr sz="680" b="1" kern="1200" baseline="0">
                <a:solidFill>
                  <a:schemeClr val="tx1">
                    <a:lumMod val="75000"/>
                  </a:schemeClr>
                </a:solidFill>
                <a:latin typeface="+mn-lt"/>
                <a:ea typeface="+mn-ea"/>
                <a:cs typeface="+mn-cs"/>
              </a:defRPr>
            </a:lvl3pPr>
            <a:lvl4pPr marL="0" indent="0" algn="l" defTabSz="514379" rtl="0" eaLnBrk="1" latinLnBrk="0" hangingPunct="1">
              <a:lnSpc>
                <a:spcPts val="816"/>
              </a:lnSpc>
              <a:spcBef>
                <a:spcPts val="0"/>
              </a:spcBef>
              <a:spcAft>
                <a:spcPts val="454"/>
              </a:spcAft>
              <a:buFontTx/>
              <a:buNone/>
              <a:defRPr sz="680" kern="1200" baseline="0">
                <a:solidFill>
                  <a:schemeClr val="tx1">
                    <a:lumMod val="75000"/>
                  </a:schemeClr>
                </a:solidFill>
                <a:latin typeface="+mn-lt"/>
                <a:ea typeface="+mn-ea"/>
                <a:cs typeface="+mn-cs"/>
              </a:defRPr>
            </a:lvl4pPr>
            <a:lvl5pPr marL="0" indent="0" algn="l" defTabSz="514379" rtl="0" eaLnBrk="1" latinLnBrk="0" hangingPunct="1">
              <a:lnSpc>
                <a:spcPct val="100000"/>
              </a:lnSpc>
              <a:spcBef>
                <a:spcPts val="0"/>
              </a:spcBef>
              <a:spcAft>
                <a:spcPts val="227"/>
              </a:spcAft>
              <a:buSzPct val="80000"/>
              <a:buFontTx/>
              <a:buNone/>
              <a:defRPr sz="454" kern="1200">
                <a:solidFill>
                  <a:schemeClr val="tx1"/>
                </a:solidFill>
                <a:latin typeface="+mn-lt"/>
                <a:ea typeface="+mn-ea"/>
                <a:cs typeface="+mn-cs"/>
              </a:defRPr>
            </a:lvl5pPr>
            <a:lvl6pPr marL="141454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73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92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611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Font typeface="+mj-lt"/>
              <a:buNone/>
            </a:pPr>
            <a:r>
              <a:rPr lang="en-GB" noProof="0" dirty="0"/>
              <a:t>III. Tree based decisions</a:t>
            </a:r>
          </a:p>
        </p:txBody>
      </p:sp>
      <p:sp>
        <p:nvSpPr>
          <p:cNvPr id="35" name="Textplatzhalter 11">
            <a:extLst>
              <a:ext uri="{FF2B5EF4-FFF2-40B4-BE49-F238E27FC236}">
                <a16:creationId xmlns:a16="http://schemas.microsoft.com/office/drawing/2014/main" id="{F1871491-CFA0-210A-99BC-E73CC24C16EE}"/>
              </a:ext>
            </a:extLst>
          </p:cNvPr>
          <p:cNvSpPr txBox="1">
            <a:spLocks/>
          </p:cNvSpPr>
          <p:nvPr/>
        </p:nvSpPr>
        <p:spPr>
          <a:xfrm>
            <a:off x="322159" y="7601924"/>
            <a:ext cx="2915073" cy="209416"/>
          </a:xfrm>
          <a:prstGeom prst="rect">
            <a:avLst/>
          </a:prstGeom>
        </p:spPr>
        <p:txBody>
          <a:bodyPr vert="horz" wrap="square" lIns="0" tIns="0" rIns="0" bIns="0" rtlCol="0">
            <a:spAutoFit/>
          </a:bodyPr>
          <a:lstStyle>
            <a:lvl1pPr marL="163296" indent="-163296" algn="l" defTabSz="514379" rtl="0" eaLnBrk="1" latinLnBrk="0" hangingPunct="1">
              <a:lnSpc>
                <a:spcPct val="100000"/>
              </a:lnSpc>
              <a:spcBef>
                <a:spcPts val="0"/>
              </a:spcBef>
              <a:spcAft>
                <a:spcPts val="454"/>
              </a:spcAft>
              <a:buFont typeface="+mj-lt"/>
              <a:buAutoNum type="romanUcPeriod"/>
              <a:defRPr sz="1361" b="1" kern="1200" cap="all" spc="23" baseline="0">
                <a:solidFill>
                  <a:schemeClr val="tx2"/>
                </a:solidFill>
                <a:latin typeface="+mn-lt"/>
                <a:ea typeface="+mn-ea"/>
                <a:cs typeface="+mn-cs"/>
              </a:defRPr>
            </a:lvl1pPr>
            <a:lvl2pPr marL="168501" indent="-168501" algn="l" defTabSz="514379" rtl="0" eaLnBrk="1" latinLnBrk="0" hangingPunct="1">
              <a:lnSpc>
                <a:spcPct val="90000"/>
              </a:lnSpc>
              <a:spcBef>
                <a:spcPts val="816"/>
              </a:spcBef>
              <a:spcAft>
                <a:spcPts val="227"/>
              </a:spcAft>
              <a:buClr>
                <a:schemeClr val="accent3"/>
              </a:buClr>
              <a:buSzPct val="100000"/>
              <a:buFont typeface="+mj-lt"/>
              <a:buAutoNum type="arabicPeriod"/>
              <a:defRPr lang="de-DE" sz="907" b="1" kern="1200" dirty="0" smtClean="0">
                <a:solidFill>
                  <a:schemeClr val="accent3"/>
                </a:solidFill>
                <a:latin typeface="+mn-lt"/>
                <a:ea typeface="+mn-ea"/>
                <a:cs typeface="+mn-cs"/>
              </a:defRPr>
            </a:lvl2pPr>
            <a:lvl3pPr marL="0" indent="0" algn="l" defTabSz="514379" rtl="0" eaLnBrk="1" latinLnBrk="0" hangingPunct="1">
              <a:lnSpc>
                <a:spcPct val="150000"/>
              </a:lnSpc>
              <a:spcBef>
                <a:spcPts val="0"/>
              </a:spcBef>
              <a:spcAft>
                <a:spcPts val="0"/>
              </a:spcAft>
              <a:buFontTx/>
              <a:buNone/>
              <a:defRPr sz="680" b="1" kern="1200" baseline="0">
                <a:solidFill>
                  <a:schemeClr val="tx1">
                    <a:lumMod val="75000"/>
                  </a:schemeClr>
                </a:solidFill>
                <a:latin typeface="+mn-lt"/>
                <a:ea typeface="+mn-ea"/>
                <a:cs typeface="+mn-cs"/>
              </a:defRPr>
            </a:lvl3pPr>
            <a:lvl4pPr marL="0" indent="0" algn="l" defTabSz="514379" rtl="0" eaLnBrk="1" latinLnBrk="0" hangingPunct="1">
              <a:lnSpc>
                <a:spcPts val="816"/>
              </a:lnSpc>
              <a:spcBef>
                <a:spcPts val="0"/>
              </a:spcBef>
              <a:spcAft>
                <a:spcPts val="454"/>
              </a:spcAft>
              <a:buFontTx/>
              <a:buNone/>
              <a:defRPr sz="680" kern="1200" baseline="0">
                <a:solidFill>
                  <a:schemeClr val="tx1">
                    <a:lumMod val="75000"/>
                  </a:schemeClr>
                </a:solidFill>
                <a:latin typeface="+mn-lt"/>
                <a:ea typeface="+mn-ea"/>
                <a:cs typeface="+mn-cs"/>
              </a:defRPr>
            </a:lvl4pPr>
            <a:lvl5pPr marL="0" indent="0" algn="l" defTabSz="514379" rtl="0" eaLnBrk="1" latinLnBrk="0" hangingPunct="1">
              <a:lnSpc>
                <a:spcPct val="100000"/>
              </a:lnSpc>
              <a:spcBef>
                <a:spcPts val="0"/>
              </a:spcBef>
              <a:spcAft>
                <a:spcPts val="227"/>
              </a:spcAft>
              <a:buSzPct val="80000"/>
              <a:buFontTx/>
              <a:buNone/>
              <a:defRPr sz="454" kern="1200">
                <a:solidFill>
                  <a:schemeClr val="tx1"/>
                </a:solidFill>
                <a:latin typeface="+mn-lt"/>
                <a:ea typeface="+mn-ea"/>
                <a:cs typeface="+mn-cs"/>
              </a:defRPr>
            </a:lvl5pPr>
            <a:lvl6pPr marL="141454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73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92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611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pPr marL="0" indent="0">
              <a:buFont typeface="+mj-lt"/>
              <a:buNone/>
            </a:pPr>
            <a:r>
              <a:rPr lang="en-GB" noProof="0" dirty="0"/>
              <a:t>IV. Critical Assessment</a:t>
            </a:r>
          </a:p>
        </p:txBody>
      </p:sp>
      <p:sp>
        <p:nvSpPr>
          <p:cNvPr id="37" name="Textplatzhalter 7">
            <a:extLst>
              <a:ext uri="{FF2B5EF4-FFF2-40B4-BE49-F238E27FC236}">
                <a16:creationId xmlns:a16="http://schemas.microsoft.com/office/drawing/2014/main" id="{B2311C90-F7F6-1C3F-E908-56320FF828AE}"/>
              </a:ext>
            </a:extLst>
          </p:cNvPr>
          <p:cNvSpPr txBox="1">
            <a:spLocks/>
          </p:cNvSpPr>
          <p:nvPr/>
        </p:nvSpPr>
        <p:spPr>
          <a:xfrm>
            <a:off x="4050321" y="5468734"/>
            <a:ext cx="2376000" cy="70917"/>
          </a:xfrm>
          <a:prstGeom prst="rect">
            <a:avLst/>
          </a:prstGeom>
        </p:spPr>
        <p:txBody>
          <a:bodyPr vert="horz" wrap="square" lIns="0" tIns="0" rIns="0" bIns="0" rtlCol="0">
            <a:spAutoFit/>
          </a:bodyPr>
          <a:lstStyle>
            <a:lvl1pPr marL="0" indent="0" algn="l" defTabSz="514379" rtl="0" eaLnBrk="1" latinLnBrk="0" hangingPunct="1">
              <a:lnSpc>
                <a:spcPts val="590"/>
              </a:lnSpc>
              <a:spcBef>
                <a:spcPts val="0"/>
              </a:spcBef>
              <a:spcAft>
                <a:spcPts val="272"/>
              </a:spcAft>
              <a:buFontTx/>
              <a:buNone/>
              <a:defRPr sz="454" b="0" kern="1200" cap="none" spc="23" baseline="0">
                <a:solidFill>
                  <a:schemeClr val="tx1">
                    <a:lumMod val="75000"/>
                  </a:schemeClr>
                </a:solidFill>
                <a:latin typeface="+mn-lt"/>
                <a:ea typeface="+mn-ea"/>
                <a:cs typeface="+mn-cs"/>
              </a:defRPr>
            </a:lvl1pPr>
            <a:lvl2pPr marL="0" indent="0" algn="l" defTabSz="514379" rtl="0" eaLnBrk="1" latinLnBrk="0" hangingPunct="1">
              <a:lnSpc>
                <a:spcPct val="90000"/>
              </a:lnSpc>
              <a:spcBef>
                <a:spcPts val="816"/>
              </a:spcBef>
              <a:spcAft>
                <a:spcPts val="227"/>
              </a:spcAft>
              <a:buClr>
                <a:schemeClr val="accent3"/>
              </a:buClr>
              <a:buSzPct val="100000"/>
              <a:buFontTx/>
              <a:buNone/>
              <a:defRPr lang="de-DE" sz="454" b="1" kern="1200">
                <a:solidFill>
                  <a:schemeClr val="accent3"/>
                </a:solidFill>
                <a:latin typeface="+mn-lt"/>
                <a:ea typeface="+mn-ea"/>
                <a:cs typeface="+mn-cs"/>
              </a:defRPr>
            </a:lvl2pPr>
            <a:lvl3pPr marL="0" indent="0" algn="l" defTabSz="514379" rtl="0" eaLnBrk="1" latinLnBrk="0" hangingPunct="1">
              <a:lnSpc>
                <a:spcPct val="150000"/>
              </a:lnSpc>
              <a:spcBef>
                <a:spcPts val="0"/>
              </a:spcBef>
              <a:spcAft>
                <a:spcPts val="0"/>
              </a:spcAft>
              <a:buFontTx/>
              <a:buNone/>
              <a:defRPr sz="454" b="1" kern="1200" baseline="0">
                <a:solidFill>
                  <a:schemeClr val="tx1">
                    <a:lumMod val="75000"/>
                  </a:schemeClr>
                </a:solidFill>
                <a:latin typeface="+mn-lt"/>
                <a:ea typeface="+mn-ea"/>
                <a:cs typeface="+mn-cs"/>
              </a:defRPr>
            </a:lvl3pPr>
            <a:lvl4pPr marL="0" indent="0" algn="l" defTabSz="514379" rtl="0" eaLnBrk="1" latinLnBrk="0" hangingPunct="1">
              <a:lnSpc>
                <a:spcPts val="816"/>
              </a:lnSpc>
              <a:spcBef>
                <a:spcPts val="0"/>
              </a:spcBef>
              <a:spcAft>
                <a:spcPts val="454"/>
              </a:spcAft>
              <a:buFontTx/>
              <a:buNone/>
              <a:defRPr sz="454" kern="1200" baseline="0">
                <a:solidFill>
                  <a:schemeClr val="tx1">
                    <a:lumMod val="75000"/>
                  </a:schemeClr>
                </a:solidFill>
                <a:latin typeface="+mn-lt"/>
                <a:ea typeface="+mn-ea"/>
                <a:cs typeface="+mn-cs"/>
              </a:defRPr>
            </a:lvl4pPr>
            <a:lvl5pPr marL="0" indent="0" algn="l" defTabSz="514379" rtl="0" eaLnBrk="1" latinLnBrk="0" hangingPunct="1">
              <a:lnSpc>
                <a:spcPct val="100000"/>
              </a:lnSpc>
              <a:spcBef>
                <a:spcPts val="0"/>
              </a:spcBef>
              <a:spcAft>
                <a:spcPts val="227"/>
              </a:spcAft>
              <a:buSzPct val="80000"/>
              <a:buFontTx/>
              <a:buNone/>
              <a:defRPr sz="454" kern="1200">
                <a:solidFill>
                  <a:schemeClr val="tx1"/>
                </a:solidFill>
                <a:latin typeface="+mn-lt"/>
                <a:ea typeface="+mn-ea"/>
                <a:cs typeface="+mn-cs"/>
              </a:defRPr>
            </a:lvl5pPr>
            <a:lvl6pPr marL="141454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73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92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611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GB" i="1" noProof="0" dirty="0"/>
              <a:t>Fig. 2: Bar Chart showing the mean values of the numerical attributes </a:t>
            </a:r>
            <a:r>
              <a:rPr lang="en-GB" i="1" dirty="0"/>
              <a:t>of</a:t>
            </a:r>
            <a:r>
              <a:rPr lang="en-GB" i="1" noProof="0" dirty="0"/>
              <a:t> each cluster</a:t>
            </a:r>
          </a:p>
        </p:txBody>
      </p:sp>
      <p:sp>
        <p:nvSpPr>
          <p:cNvPr id="43" name="Textfeld 42">
            <a:extLst>
              <a:ext uri="{FF2B5EF4-FFF2-40B4-BE49-F238E27FC236}">
                <a16:creationId xmlns:a16="http://schemas.microsoft.com/office/drawing/2014/main" id="{929F65DE-ECE2-4595-D753-C825CE8D038A}"/>
              </a:ext>
            </a:extLst>
          </p:cNvPr>
          <p:cNvSpPr txBox="1"/>
          <p:nvPr/>
        </p:nvSpPr>
        <p:spPr>
          <a:xfrm>
            <a:off x="322159" y="2546575"/>
            <a:ext cx="3170765" cy="1231106"/>
          </a:xfrm>
          <a:prstGeom prst="rect">
            <a:avLst/>
          </a:prstGeom>
          <a:noFill/>
        </p:spPr>
        <p:txBody>
          <a:bodyPr wrap="square" lIns="0" tIns="0" rIns="0" bIns="0" rtlCol="0">
            <a:spAutoFit/>
          </a:bodyPr>
          <a:lstStyle/>
          <a:p>
            <a:pPr algn="just"/>
            <a:r>
              <a:rPr lang="en-GB" sz="800" noProof="0" dirty="0">
                <a:solidFill>
                  <a:schemeClr val="tx1">
                    <a:lumMod val="75000"/>
                  </a:schemeClr>
                </a:solidFill>
              </a:rPr>
              <a:t>The biggest challenge in your data was uniquely identifying your products. By examining different entries, one can see that the same product identifier corresponds to different categories depending on the store. </a:t>
            </a:r>
            <a:r>
              <a:rPr lang="en-GB" sz="800" b="1" noProof="0" dirty="0">
                <a:solidFill>
                  <a:schemeClr val="tx1">
                    <a:lumMod val="75000"/>
                  </a:schemeClr>
                </a:solidFill>
              </a:rPr>
              <a:t>We recommend relabelling your products with a single, unique identifier across all stores</a:t>
            </a:r>
            <a:r>
              <a:rPr lang="en-GB" sz="800" noProof="0" dirty="0">
                <a:solidFill>
                  <a:schemeClr val="tx1">
                    <a:lumMod val="75000"/>
                  </a:schemeClr>
                </a:solidFill>
              </a:rPr>
              <a:t>. This change will simplify future analyses to optimize your forecasts even more. Our analysis also shows that you order approximately 25,000 more units than you sell. </a:t>
            </a:r>
            <a:r>
              <a:rPr lang="en-GB" sz="800" b="1" noProof="0" dirty="0">
                <a:solidFill>
                  <a:schemeClr val="tx1">
                    <a:lumMod val="75000"/>
                  </a:schemeClr>
                </a:solidFill>
              </a:rPr>
              <a:t>To reduce storage costs, consider restocking in a more sustainable manner.</a:t>
            </a:r>
            <a:r>
              <a:rPr lang="en-GB" sz="800" noProof="0" dirty="0">
                <a:solidFill>
                  <a:schemeClr val="tx1">
                    <a:lumMod val="75000"/>
                  </a:schemeClr>
                </a:solidFill>
              </a:rPr>
              <a:t> However, if restocking is automated, this discrepancy might indicate potential theft which should be monitored. </a:t>
            </a:r>
          </a:p>
        </p:txBody>
      </p:sp>
      <p:sp>
        <p:nvSpPr>
          <p:cNvPr id="45" name="Textfeld 44">
            <a:extLst>
              <a:ext uri="{FF2B5EF4-FFF2-40B4-BE49-F238E27FC236}">
                <a16:creationId xmlns:a16="http://schemas.microsoft.com/office/drawing/2014/main" id="{E241B773-A6E5-F902-5E6B-0624B55F9D3C}"/>
              </a:ext>
            </a:extLst>
          </p:cNvPr>
          <p:cNvSpPr txBox="1"/>
          <p:nvPr/>
        </p:nvSpPr>
        <p:spPr>
          <a:xfrm>
            <a:off x="322159" y="4118155"/>
            <a:ext cx="3170764" cy="1354217"/>
          </a:xfrm>
          <a:prstGeom prst="rect">
            <a:avLst/>
          </a:prstGeom>
          <a:noFill/>
        </p:spPr>
        <p:txBody>
          <a:bodyPr wrap="square" lIns="0" tIns="0" rIns="0" bIns="0" rtlCol="0">
            <a:spAutoFit/>
          </a:bodyPr>
          <a:lstStyle/>
          <a:p>
            <a:pPr algn="just"/>
            <a:r>
              <a:rPr lang="en-GB" sz="800" noProof="0" dirty="0">
                <a:solidFill>
                  <a:schemeClr val="tx1">
                    <a:lumMod val="75000"/>
                  </a:schemeClr>
                </a:solidFill>
              </a:rPr>
              <a:t>By clustering your data into an optimal number of groups using measures like the silhouette score, meaningful patterns emerge. Figure 1 shows a visualization of the two clusters. For more detail, please refer to the bar charts in Figures 2 and 3. From Figure 2, we see that the </a:t>
            </a:r>
            <a:r>
              <a:rPr lang="en-GB" sz="800" b="1" noProof="0" dirty="0">
                <a:solidFill>
                  <a:schemeClr val="tx1">
                    <a:lumMod val="75000"/>
                  </a:schemeClr>
                </a:solidFill>
              </a:rPr>
              <a:t>clusters differ primarily in product price</a:t>
            </a:r>
            <a:r>
              <a:rPr lang="en-GB" sz="800" noProof="0" dirty="0">
                <a:solidFill>
                  <a:schemeClr val="tx1">
                    <a:lumMod val="75000"/>
                  </a:schemeClr>
                </a:solidFill>
              </a:rPr>
              <a:t>. Figure 3 confirms that each cluster contains distinct categories: the higher-priced Cluster 0 (blue) includes Clothing, Electronics, and Furniture, while the lower-priced Cluster 1 (orange) includes Groceries and Toys. These findings indicate that your product range can be divided into </a:t>
            </a:r>
            <a:r>
              <a:rPr lang="en-GB" sz="800" b="1" noProof="0" dirty="0">
                <a:solidFill>
                  <a:schemeClr val="tx1">
                    <a:lumMod val="75000"/>
                  </a:schemeClr>
                </a:solidFill>
              </a:rPr>
              <a:t>two meta-categories: non–fast-moving goods in Cluster 0 and fast-moving goods in Cluster 1</a:t>
            </a:r>
            <a:r>
              <a:rPr lang="en-GB" sz="800" noProof="0" dirty="0">
                <a:solidFill>
                  <a:schemeClr val="tx1">
                    <a:lumMod val="75000"/>
                  </a:schemeClr>
                </a:solidFill>
              </a:rPr>
              <a:t>.</a:t>
            </a:r>
          </a:p>
        </p:txBody>
      </p:sp>
      <p:sp>
        <p:nvSpPr>
          <p:cNvPr id="46" name="Textfeld 45">
            <a:extLst>
              <a:ext uri="{FF2B5EF4-FFF2-40B4-BE49-F238E27FC236}">
                <a16:creationId xmlns:a16="http://schemas.microsoft.com/office/drawing/2014/main" id="{A7D7CCF8-9CCC-81C1-2EAA-C32D3D8861AA}"/>
              </a:ext>
            </a:extLst>
          </p:cNvPr>
          <p:cNvSpPr txBox="1"/>
          <p:nvPr/>
        </p:nvSpPr>
        <p:spPr>
          <a:xfrm>
            <a:off x="322158" y="5812846"/>
            <a:ext cx="3106841" cy="1723549"/>
          </a:xfrm>
          <a:prstGeom prst="rect">
            <a:avLst/>
          </a:prstGeom>
          <a:noFill/>
        </p:spPr>
        <p:txBody>
          <a:bodyPr wrap="square" lIns="0" tIns="0" rIns="0" bIns="0" rtlCol="0">
            <a:spAutoFit/>
          </a:bodyPr>
          <a:lstStyle/>
          <a:p>
            <a:pPr algn="just"/>
            <a:r>
              <a:rPr lang="en-GB" sz="800" noProof="0" dirty="0">
                <a:solidFill>
                  <a:schemeClr val="tx1">
                    <a:lumMod val="75000"/>
                  </a:schemeClr>
                </a:solidFill>
              </a:rPr>
              <a:t>For the task of predicting whether to promote a product, it is important to focus only on the most relevant variables and exclude any tracked data that do not contribute to this decision. Figure 4 highlights the key predictors used in our decision‐tree analysis. </a:t>
            </a:r>
            <a:r>
              <a:rPr lang="en-GB" sz="800" b="1" noProof="0" dirty="0">
                <a:solidFill>
                  <a:schemeClr val="tx1">
                    <a:lumMod val="75000"/>
                  </a:schemeClr>
                </a:solidFill>
              </a:rPr>
              <a:t>First, any product already discounted by more than 10 percent should always be promoted; conversely, products with discounts below 7.5 percent should never be promoted. For products whose discounts fall between 7.5 percent and 10 percent, promotion should depend on the expected demand: if the expected demand is below 129.5 units, the product should not be promoted, but if the demand meets or exceeds 129.5 units and the weather is not sunny (&lt;=1.5), the product should be promoted</a:t>
            </a:r>
            <a:r>
              <a:rPr lang="en-GB" sz="800" noProof="0" dirty="0">
                <a:solidFill>
                  <a:schemeClr val="tx1">
                    <a:lumMod val="75000"/>
                  </a:schemeClr>
                </a:solidFill>
              </a:rPr>
              <a:t>. By following these clear, data‐driven guidelines, you can make consistent and reliable promotion decisions for each product.</a:t>
            </a:r>
          </a:p>
        </p:txBody>
      </p:sp>
      <p:sp>
        <p:nvSpPr>
          <p:cNvPr id="47" name="Textfeld 46">
            <a:extLst>
              <a:ext uri="{FF2B5EF4-FFF2-40B4-BE49-F238E27FC236}">
                <a16:creationId xmlns:a16="http://schemas.microsoft.com/office/drawing/2014/main" id="{1FCBCD34-B1C7-31D4-DEE0-EC2D9703C4C3}"/>
              </a:ext>
            </a:extLst>
          </p:cNvPr>
          <p:cNvSpPr txBox="1"/>
          <p:nvPr/>
        </p:nvSpPr>
        <p:spPr>
          <a:xfrm>
            <a:off x="322159" y="7876872"/>
            <a:ext cx="3106840" cy="1723549"/>
          </a:xfrm>
          <a:prstGeom prst="rect">
            <a:avLst/>
          </a:prstGeom>
          <a:noFill/>
        </p:spPr>
        <p:txBody>
          <a:bodyPr wrap="square" lIns="0" tIns="0" rIns="0" bIns="0" rtlCol="0">
            <a:spAutoFit/>
          </a:bodyPr>
          <a:lstStyle/>
          <a:p>
            <a:pPr algn="just"/>
            <a:r>
              <a:rPr lang="en-GB" sz="800" noProof="0" dirty="0">
                <a:solidFill>
                  <a:schemeClr val="tx1">
                    <a:lumMod val="75000"/>
                  </a:schemeClr>
                </a:solidFill>
              </a:rPr>
              <a:t>After giving these clear recommendations for action, we need to assess our model critically. Our decision tree isn’t the highest-performing model—</a:t>
            </a:r>
            <a:r>
              <a:rPr lang="en-GB" sz="800" b="1" noProof="0" dirty="0">
                <a:solidFill>
                  <a:schemeClr val="tx1">
                    <a:lumMod val="75000"/>
                  </a:schemeClr>
                </a:solidFill>
              </a:rPr>
              <a:t>a</a:t>
            </a:r>
            <a:r>
              <a:rPr lang="en-GB" sz="800" noProof="0" dirty="0">
                <a:solidFill>
                  <a:schemeClr val="tx1">
                    <a:lumMod val="75000"/>
                  </a:schemeClr>
                </a:solidFill>
              </a:rPr>
              <a:t> </a:t>
            </a:r>
            <a:r>
              <a:rPr lang="en-GB" sz="800" b="1" noProof="0" dirty="0">
                <a:solidFill>
                  <a:schemeClr val="tx1">
                    <a:lumMod val="75000"/>
                  </a:schemeClr>
                </a:solidFill>
              </a:rPr>
              <a:t>deeper tree would yield better accuracy at the expense of loosing the interpretability</a:t>
            </a:r>
            <a:r>
              <a:rPr lang="en-GB" sz="800" noProof="0" dirty="0">
                <a:solidFill>
                  <a:schemeClr val="tx1">
                    <a:lumMod val="75000"/>
                  </a:schemeClr>
                </a:solidFill>
              </a:rPr>
              <a:t>. </a:t>
            </a:r>
            <a:r>
              <a:rPr lang="en-GB" sz="800" dirty="0">
                <a:solidFill>
                  <a:schemeClr val="tx1">
                    <a:lumMod val="75000"/>
                  </a:schemeClr>
                </a:solidFill>
              </a:rPr>
              <a:t>Furthermore, our predictions are based on a small sample, so </a:t>
            </a:r>
            <a:r>
              <a:rPr lang="en-GB" sz="800" b="1" dirty="0">
                <a:solidFill>
                  <a:schemeClr val="tx1">
                    <a:lumMod val="75000"/>
                  </a:schemeClr>
                </a:solidFill>
              </a:rPr>
              <a:t>accuracy could improve with more data. </a:t>
            </a:r>
            <a:r>
              <a:rPr lang="en-GB" sz="800" noProof="0" dirty="0">
                <a:solidFill>
                  <a:schemeClr val="tx1">
                    <a:lumMod val="75000"/>
                  </a:schemeClr>
                </a:solidFill>
              </a:rPr>
              <a:t>Another limitation is that you can’t update the model on the fly: </a:t>
            </a:r>
            <a:r>
              <a:rPr lang="en-GB" sz="800" b="1" noProof="0" dirty="0">
                <a:solidFill>
                  <a:schemeClr val="tx1">
                    <a:lumMod val="75000"/>
                  </a:schemeClr>
                </a:solidFill>
              </a:rPr>
              <a:t>any new data requires full retraining</a:t>
            </a:r>
            <a:r>
              <a:rPr lang="en-GB" sz="800" noProof="0" dirty="0">
                <a:solidFill>
                  <a:schemeClr val="tx1">
                    <a:lumMod val="75000"/>
                  </a:schemeClr>
                </a:solidFill>
              </a:rPr>
              <a:t>. The tree is also </a:t>
            </a:r>
            <a:r>
              <a:rPr lang="en-GB" sz="800" b="1" noProof="0" dirty="0">
                <a:solidFill>
                  <a:schemeClr val="tx1">
                    <a:lumMod val="75000"/>
                  </a:schemeClr>
                </a:solidFill>
              </a:rPr>
              <a:t>sensitive to small changes</a:t>
            </a:r>
            <a:r>
              <a:rPr lang="en-GB" sz="800" noProof="0" dirty="0">
                <a:solidFill>
                  <a:schemeClr val="tx1">
                    <a:lumMod val="75000"/>
                  </a:schemeClr>
                </a:solidFill>
              </a:rPr>
              <a:t>, since each split depends on the previous one. If a small change causes the root node to split on a different feature or threshold, that difference will flow down through every branch and alter the entire tree. </a:t>
            </a:r>
            <a:r>
              <a:rPr lang="en-GB" sz="800" dirty="0">
                <a:solidFill>
                  <a:schemeClr val="tx1">
                    <a:lumMod val="75000"/>
                  </a:schemeClr>
                </a:solidFill>
              </a:rPr>
              <a:t>Despite the disadvantages</a:t>
            </a:r>
            <a:r>
              <a:rPr lang="en-GB" sz="800" noProof="0" dirty="0">
                <a:solidFill>
                  <a:schemeClr val="tx1">
                    <a:lumMod val="75000"/>
                  </a:schemeClr>
                </a:solidFill>
              </a:rPr>
              <a:t> our decision tree </a:t>
            </a:r>
            <a:r>
              <a:rPr lang="en-GB" sz="800" b="1" noProof="0" dirty="0">
                <a:solidFill>
                  <a:schemeClr val="tx1">
                    <a:lumMod val="75000"/>
                  </a:schemeClr>
                </a:solidFill>
              </a:rPr>
              <a:t>captures different types of non-linear relationships</a:t>
            </a:r>
            <a:r>
              <a:rPr lang="en-GB" sz="800" noProof="0" dirty="0">
                <a:solidFill>
                  <a:schemeClr val="tx1">
                    <a:lumMod val="75000"/>
                  </a:schemeClr>
                </a:solidFill>
              </a:rPr>
              <a:t>, delivers </a:t>
            </a:r>
            <a:r>
              <a:rPr lang="en-GB" sz="800" b="1" noProof="0" dirty="0">
                <a:solidFill>
                  <a:schemeClr val="tx1">
                    <a:lumMod val="75000"/>
                  </a:schemeClr>
                </a:solidFill>
              </a:rPr>
              <a:t>solid predictions, remains easy to interpret, and is very cost-efficient to compute</a:t>
            </a:r>
            <a:r>
              <a:rPr lang="en-GB" sz="800" noProof="0" dirty="0">
                <a:solidFill>
                  <a:schemeClr val="tx1">
                    <a:lumMod val="75000"/>
                  </a:schemeClr>
                </a:solidFill>
              </a:rPr>
              <a:t>.</a:t>
            </a:r>
          </a:p>
        </p:txBody>
      </p:sp>
      <p:sp>
        <p:nvSpPr>
          <p:cNvPr id="2" name="Textfeld 1">
            <a:extLst>
              <a:ext uri="{FF2B5EF4-FFF2-40B4-BE49-F238E27FC236}">
                <a16:creationId xmlns:a16="http://schemas.microsoft.com/office/drawing/2014/main" id="{5A3310BB-0B59-F387-78A5-92A5002D0C1D}"/>
              </a:ext>
            </a:extLst>
          </p:cNvPr>
          <p:cNvSpPr txBox="1"/>
          <p:nvPr/>
        </p:nvSpPr>
        <p:spPr>
          <a:xfrm>
            <a:off x="233680" y="1605280"/>
            <a:ext cx="65" cy="461665"/>
          </a:xfrm>
          <a:prstGeom prst="rect">
            <a:avLst/>
          </a:prstGeom>
          <a:noFill/>
        </p:spPr>
        <p:txBody>
          <a:bodyPr wrap="none" lIns="0" tIns="0" rIns="0" bIns="0" rtlCol="0">
            <a:spAutoFit/>
          </a:bodyPr>
          <a:lstStyle/>
          <a:p>
            <a:endParaRPr lang="de-DE" sz="3000" dirty="0" err="1">
              <a:solidFill>
                <a:schemeClr val="tx1">
                  <a:lumMod val="75000"/>
                </a:schemeClr>
              </a:solidFill>
            </a:endParaRPr>
          </a:p>
        </p:txBody>
      </p:sp>
      <p:pic>
        <p:nvPicPr>
          <p:cNvPr id="10" name="Bildplatzhalter 9" descr="Ein Bild, das Text, Reihe, Diagramm, Screenshot enthält.&#10;&#10;KI-generierte Inhalte können fehlerhaft sein.">
            <a:extLst>
              <a:ext uri="{FF2B5EF4-FFF2-40B4-BE49-F238E27FC236}">
                <a16:creationId xmlns:a16="http://schemas.microsoft.com/office/drawing/2014/main" id="{9A7927E4-BCE1-BC44-3964-2118682C958C}"/>
              </a:ext>
            </a:extLst>
          </p:cNvPr>
          <p:cNvPicPr>
            <a:picLocks noGrp="1" noChangeAspect="1"/>
          </p:cNvPicPr>
          <p:nvPr>
            <p:ph type="pic" sz="quarter" idx="18"/>
          </p:nvPr>
        </p:nvPicPr>
        <p:blipFill>
          <a:blip r:embed="rId4">
            <a:extLst>
              <a:ext uri="{28A0092B-C50C-407E-A947-70E740481C1C}">
                <a14:useLocalDpi xmlns:a14="http://schemas.microsoft.com/office/drawing/2010/main" val="0"/>
              </a:ext>
            </a:extLst>
          </a:blip>
          <a:srcRect t="-2941" b="-1553"/>
          <a:stretch>
            <a:fillRect/>
          </a:stretch>
        </p:blipFill>
        <p:spPr>
          <a:xfrm>
            <a:off x="4050321" y="5572813"/>
            <a:ext cx="2340000" cy="1467445"/>
          </a:xfrm>
        </p:spPr>
      </p:pic>
      <p:pic>
        <p:nvPicPr>
          <p:cNvPr id="15" name="Grafik 14" descr="Ein Bild, das Reihe, Diagramm, Screenshot, Text enthält.&#10;&#10;KI-generierte Inhalte können fehlerhaft sein.">
            <a:extLst>
              <a:ext uri="{FF2B5EF4-FFF2-40B4-BE49-F238E27FC236}">
                <a16:creationId xmlns:a16="http://schemas.microsoft.com/office/drawing/2014/main" id="{6F0276E1-5C6A-1C61-5033-37825D44829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50321" y="4040634"/>
            <a:ext cx="2340000" cy="1394938"/>
          </a:xfrm>
          <a:prstGeom prst="rect">
            <a:avLst/>
          </a:prstGeom>
        </p:spPr>
      </p:pic>
      <p:pic>
        <p:nvPicPr>
          <p:cNvPr id="4" name="Grafik 3" descr="Ein Bild, das Text, Screenshot, Schrift, Reihe enthält.&#10;&#10;KI-generierte Inhalte können fehlerhaft sein.">
            <a:extLst>
              <a:ext uri="{FF2B5EF4-FFF2-40B4-BE49-F238E27FC236}">
                <a16:creationId xmlns:a16="http://schemas.microsoft.com/office/drawing/2014/main" id="{7913B6A7-3E34-7E48-7E40-59737DB373A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50321" y="7177499"/>
            <a:ext cx="2340000" cy="2340000"/>
          </a:xfrm>
          <a:prstGeom prst="rect">
            <a:avLst/>
          </a:prstGeom>
        </p:spPr>
      </p:pic>
      <p:sp>
        <p:nvSpPr>
          <p:cNvPr id="3" name="Textplatzhalter 15">
            <a:extLst>
              <a:ext uri="{FF2B5EF4-FFF2-40B4-BE49-F238E27FC236}">
                <a16:creationId xmlns:a16="http://schemas.microsoft.com/office/drawing/2014/main" id="{ADA3386E-8FF6-27C3-0AA7-FFB072249664}"/>
              </a:ext>
            </a:extLst>
          </p:cNvPr>
          <p:cNvSpPr txBox="1">
            <a:spLocks/>
          </p:cNvSpPr>
          <p:nvPr/>
        </p:nvSpPr>
        <p:spPr>
          <a:xfrm>
            <a:off x="255579" y="9713448"/>
            <a:ext cx="6336641" cy="70917"/>
          </a:xfrm>
          <a:prstGeom prst="rect">
            <a:avLst/>
          </a:prstGeom>
        </p:spPr>
        <p:txBody>
          <a:bodyPr vert="horz" wrap="square" lIns="0" tIns="0" rIns="0" bIns="0" rtlCol="0">
            <a:spAutoFit/>
          </a:bodyPr>
          <a:lstStyle>
            <a:lvl1pPr marL="0" indent="0" algn="l" defTabSz="514379" rtl="0" eaLnBrk="1" latinLnBrk="0" hangingPunct="1">
              <a:lnSpc>
                <a:spcPts val="590"/>
              </a:lnSpc>
              <a:spcBef>
                <a:spcPts val="0"/>
              </a:spcBef>
              <a:spcAft>
                <a:spcPts val="272"/>
              </a:spcAft>
              <a:buFontTx/>
              <a:buNone/>
              <a:defRPr sz="454" b="0" kern="1200" cap="none" spc="23" baseline="0">
                <a:solidFill>
                  <a:schemeClr val="tx1">
                    <a:lumMod val="75000"/>
                  </a:schemeClr>
                </a:solidFill>
                <a:latin typeface="+mn-lt"/>
                <a:ea typeface="+mn-ea"/>
                <a:cs typeface="+mn-cs"/>
              </a:defRPr>
            </a:lvl1pPr>
            <a:lvl2pPr marL="0" indent="0" algn="l" defTabSz="514379" rtl="0" eaLnBrk="1" latinLnBrk="0" hangingPunct="1">
              <a:lnSpc>
                <a:spcPct val="90000"/>
              </a:lnSpc>
              <a:spcBef>
                <a:spcPts val="816"/>
              </a:spcBef>
              <a:spcAft>
                <a:spcPts val="227"/>
              </a:spcAft>
              <a:buClr>
                <a:schemeClr val="accent3"/>
              </a:buClr>
              <a:buSzPct val="100000"/>
              <a:buFontTx/>
              <a:buNone/>
              <a:defRPr lang="de-DE" sz="454" b="1" kern="1200">
                <a:solidFill>
                  <a:schemeClr val="accent3"/>
                </a:solidFill>
                <a:latin typeface="+mn-lt"/>
                <a:ea typeface="+mn-ea"/>
                <a:cs typeface="+mn-cs"/>
              </a:defRPr>
            </a:lvl2pPr>
            <a:lvl3pPr marL="0" indent="0" algn="l" defTabSz="514379" rtl="0" eaLnBrk="1" latinLnBrk="0" hangingPunct="1">
              <a:lnSpc>
                <a:spcPct val="150000"/>
              </a:lnSpc>
              <a:spcBef>
                <a:spcPts val="0"/>
              </a:spcBef>
              <a:spcAft>
                <a:spcPts val="0"/>
              </a:spcAft>
              <a:buFontTx/>
              <a:buNone/>
              <a:defRPr sz="454" b="1" kern="1200" baseline="0">
                <a:solidFill>
                  <a:schemeClr val="tx1">
                    <a:lumMod val="75000"/>
                  </a:schemeClr>
                </a:solidFill>
                <a:latin typeface="+mn-lt"/>
                <a:ea typeface="+mn-ea"/>
                <a:cs typeface="+mn-cs"/>
              </a:defRPr>
            </a:lvl3pPr>
            <a:lvl4pPr marL="0" indent="0" algn="l" defTabSz="514379" rtl="0" eaLnBrk="1" latinLnBrk="0" hangingPunct="1">
              <a:lnSpc>
                <a:spcPts val="816"/>
              </a:lnSpc>
              <a:spcBef>
                <a:spcPts val="0"/>
              </a:spcBef>
              <a:spcAft>
                <a:spcPts val="454"/>
              </a:spcAft>
              <a:buFontTx/>
              <a:buNone/>
              <a:defRPr sz="454" kern="1200" baseline="0">
                <a:solidFill>
                  <a:schemeClr val="tx1">
                    <a:lumMod val="75000"/>
                  </a:schemeClr>
                </a:solidFill>
                <a:latin typeface="+mn-lt"/>
                <a:ea typeface="+mn-ea"/>
                <a:cs typeface="+mn-cs"/>
              </a:defRPr>
            </a:lvl4pPr>
            <a:lvl5pPr marL="0" indent="0" algn="l" defTabSz="514379" rtl="0" eaLnBrk="1" latinLnBrk="0" hangingPunct="1">
              <a:lnSpc>
                <a:spcPct val="100000"/>
              </a:lnSpc>
              <a:spcBef>
                <a:spcPts val="0"/>
              </a:spcBef>
              <a:spcAft>
                <a:spcPts val="227"/>
              </a:spcAft>
              <a:buSzPct val="80000"/>
              <a:buFontTx/>
              <a:buNone/>
              <a:defRPr sz="454" kern="1200">
                <a:solidFill>
                  <a:schemeClr val="tx1"/>
                </a:solidFill>
                <a:latin typeface="+mn-lt"/>
                <a:ea typeface="+mn-ea"/>
                <a:cs typeface="+mn-cs"/>
              </a:defRPr>
            </a:lvl5pPr>
            <a:lvl6pPr marL="141454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6pPr>
            <a:lvl7pPr marL="1671733"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7pPr>
            <a:lvl8pPr marL="192892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8pPr>
            <a:lvl9pPr marL="2186112" indent="-128595" algn="l" defTabSz="514379" rtl="0" eaLnBrk="1" latinLnBrk="0" hangingPunct="1">
              <a:lnSpc>
                <a:spcPct val="90000"/>
              </a:lnSpc>
              <a:spcBef>
                <a:spcPts val="281"/>
              </a:spcBef>
              <a:buFont typeface="Arial" panose="020B0604020202020204" pitchFamily="34" charset="0"/>
              <a:buChar char="•"/>
              <a:defRPr sz="1013" kern="1200">
                <a:solidFill>
                  <a:schemeClr val="tx1"/>
                </a:solidFill>
                <a:latin typeface="+mn-lt"/>
                <a:ea typeface="+mn-ea"/>
                <a:cs typeface="+mn-cs"/>
              </a:defRPr>
            </a:lvl9pPr>
          </a:lstStyle>
          <a:p>
            <a:r>
              <a:rPr lang="en-GB" i="1" dirty="0"/>
              <a:t>Jaron.lins@uni-hohenheim.de | Julius.keune@uni-hohenheim.de | Leonard.hegemann@uni-hohenheim.de | Yaro.dusel@uni-hohenheim.de </a:t>
            </a:r>
          </a:p>
        </p:txBody>
      </p:sp>
    </p:spTree>
    <p:extLst>
      <p:ext uri="{BB962C8B-B14F-4D97-AF65-F5344CB8AC3E}">
        <p14:creationId xmlns:p14="http://schemas.microsoft.com/office/powerpoint/2010/main" val="430113785"/>
      </p:ext>
    </p:extLst>
  </p:cSld>
  <p:clrMapOvr>
    <a:masterClrMapping/>
  </p:clrMapOvr>
</p:sld>
</file>

<file path=ppt/theme/theme1.xml><?xml version="1.0" encoding="utf-8"?>
<a:theme xmlns:a="http://schemas.openxmlformats.org/drawingml/2006/main" name="UHOH">
  <a:themeElements>
    <a:clrScheme name="Farben UHOH">
      <a:dk1>
        <a:srgbClr val="525250"/>
      </a:dk1>
      <a:lt1>
        <a:sysClr val="window" lastClr="FFFFFF"/>
      </a:lt1>
      <a:dk2>
        <a:srgbClr val="004577"/>
      </a:dk2>
      <a:lt2>
        <a:srgbClr val="EAF3F4"/>
      </a:lt2>
      <a:accent1>
        <a:srgbClr val="6EAAC1"/>
      </a:accent1>
      <a:accent2>
        <a:srgbClr val="55742B"/>
      </a:accent2>
      <a:accent3>
        <a:srgbClr val="AFCA0B"/>
      </a:accent3>
      <a:accent4>
        <a:srgbClr val="711E5A"/>
      </a:accent4>
      <a:accent5>
        <a:srgbClr val="C5A63B"/>
      </a:accent5>
      <a:accent6>
        <a:srgbClr val="A5C249"/>
      </a:accent6>
      <a:hlink>
        <a:srgbClr val="7030A0"/>
      </a:hlink>
      <a:folHlink>
        <a:srgbClr val="525250"/>
      </a:folHlink>
    </a:clrScheme>
    <a:fontScheme name="UHOH-Segoe">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tx1">
              <a:lumMod val="40000"/>
              <a:lumOff val="60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defRPr sz="3000"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UHOH" id="{942A5631-245D-4D38-9C89-6707D8310737}" vid="{76377F6C-B921-42D4-967B-F5DDB5AADF7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UHOH</Template>
  <TotalTime>0</TotalTime>
  <Words>678</Words>
  <Application>Microsoft Macintosh PowerPoint</Application>
  <PresentationFormat>A4-Papier (210 x 297 mm)</PresentationFormat>
  <Paragraphs>19</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Arial</vt:lpstr>
      <vt:lpstr>Calibri</vt:lpstr>
      <vt:lpstr>Segoe UI</vt:lpstr>
      <vt:lpstr>Segoe UI Semibold</vt:lpstr>
      <vt:lpstr>UHOH</vt:lpstr>
      <vt:lpstr>Demand Forecasting Report: How To Predict Your Promotion</vt:lpstr>
    </vt:vector>
  </TitlesOfParts>
  <Company>Universität Hohenheim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ljfdslfjdkfjd</dc:title>
  <dc:creator>Terzoglou, Sabine</dc:creator>
  <cp:lastModifiedBy>Hegemann Leonard Seraphin</cp:lastModifiedBy>
  <cp:revision>123</cp:revision>
  <cp:lastPrinted>2025-07-07T09:09:19Z</cp:lastPrinted>
  <dcterms:created xsi:type="dcterms:W3CDTF">2022-11-29T09:37:10Z</dcterms:created>
  <dcterms:modified xsi:type="dcterms:W3CDTF">2025-07-07T09:09:20Z</dcterms:modified>
</cp:coreProperties>
</file>