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8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B9E88-2C50-40C0-8050-92BF66A01B59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F58C7-F321-4579-92C5-EFBF79C32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4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81FD5D-0459-4F2A-A3AE-4BE92865AE50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377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3DE7D-3ED5-4B9F-BDFD-4D46BA5A2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65D346-1357-4D3F-B5E4-B9B74B8EF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1C2649-D5A2-4436-915D-8E25B1B0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02A157-FB61-439A-AA2C-C8B7EFFD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18A7D4-41AD-4550-9411-26B6C14E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60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D9A9B-04D0-4298-B1EE-A2FC6241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67BEE0-3E37-452F-855B-C3D16226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829038-2BD9-4382-8126-7382F75D9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949903-E7CB-47B0-9DB6-3B04491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2DD4BF-5BB3-4356-A965-E854C0F5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8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87BFC5-EEA7-47BA-A1DC-C5C4F4CF1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CEA6BA-CC68-499E-8A54-3631C9EF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52B02B-D765-44A8-9923-BBD9E0FC6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9B0013-5D2D-4740-A801-88A42243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B1F237-8A0E-4F28-9D53-4078B222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32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F325F-E9CB-4407-9598-FAE6B84A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3745B-5CFA-4DBD-9AB1-187DEB7B2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65FAD0-B9D5-4DFD-8EEC-18F00BE9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38967A-FE5B-472E-B830-2BE448D0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FDF1A3-DFD9-48E1-ADE4-D3398DF4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2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294922-EED1-482A-8A32-10DCA128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E91BAD-ECAC-4203-A97A-532950BFC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394908-007F-470D-A281-7CF53CE7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A8F2B-0C38-4385-9F43-F7A78893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FDFADA-3BB0-4F46-A2E0-D0AD900E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05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64BC86-5D71-43A4-871F-F4D88634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950C7B-B8E7-4C8D-9F1E-13C724617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5DC062-A3BD-4086-96F2-97A79F477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842B74-B636-4C32-9DAB-30CABB85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82D3DD-D4F3-47B8-A4BF-83B72197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2F3B38-A152-43F9-894D-B8434C48F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87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02199-DDD6-4218-941E-687893493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D32282-FD12-45C8-8C1E-21FCDF084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AC2A5F7-6197-4D95-A87D-19BEAB4D1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8F29BF-8A53-4284-9E07-6236C28F6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FC6BD5-3E1A-403F-833C-27EA8C652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BC95FF-7B97-4F53-B5A8-CD18B633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44B0CB-E319-4C69-956B-475FD0E7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80D3E41-58F2-4ADA-A7E6-CA2547B0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64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94FA95-F9F8-416A-ACA8-52F97318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FF10AE-B61E-4587-9305-8D02B04E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A602E5-A32C-4885-A2DB-9040A00D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4778764-9B99-4877-BFB2-13DA8AC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0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A78F53-678E-47F3-8584-5FC930DC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968486-4AAF-455F-9B3A-0908F35E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69DD8-F227-49B3-B37C-D28EC3B7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31E1B4-DC5C-41C0-A7FB-4C57BEAD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76CF5F-4A56-4DE5-B4FA-F434C4C2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CFFFED-7EBC-4D76-8C68-D76764003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E62206-835B-46CF-BD39-3A614DFE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A32F46-74A8-41DF-BA53-05D3E17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18B861-FABB-40A5-81A7-BB92028F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04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E198F-582D-41C8-BBC4-387745AB7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984186-CEA9-42FC-923F-AF0541A5A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F03879-33FD-445A-AA61-F22BA3C4E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C5F5C8-0D6C-4607-9046-E83B20CF3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201CB-8CEE-4013-A165-BBA4208D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85E992-1596-4875-9B7A-1EFF050D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0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3651B1-10C9-437A-9314-9865C6E9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86FD8B-45A6-4CB2-A2DC-BDF88337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9280BE-DC0A-4BB6-ABFC-FFAB0AC22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5CF5-E744-4763-97C7-037A1AC5D4D8}" type="datetimeFigureOut">
              <a:rPr lang="zh-TW" altLang="en-US" smtClean="0"/>
              <a:t>2023/3/3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593A3-EA43-42C2-B6A7-89885C163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1525DC-7435-4CC2-9B9C-F5F0D62A8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1FBA-DD15-4B63-90B0-3824F1575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05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hopee.tw/cctvlens?smtt=0.6755154-1656396779.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m.tb.cn/h.Up43fr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90986" y="1363638"/>
            <a:ext cx="8219256" cy="714408"/>
          </a:xfrm>
        </p:spPr>
        <p:txBody>
          <a:bodyPr>
            <a:normAutofit/>
          </a:bodyPr>
          <a:lstStyle/>
          <a:p>
            <a:r>
              <a:rPr lang="zh-TW" altLang="en-US" dirty="0"/>
              <a:t> </a:t>
            </a:r>
            <a:endParaRPr lang="zh-TW" altLang="en-US" sz="6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B67AD6-67F4-40AA-A796-39D393D4BBCA}"/>
              </a:ext>
            </a:extLst>
          </p:cNvPr>
          <p:cNvSpPr/>
          <p:nvPr/>
        </p:nvSpPr>
        <p:spPr>
          <a:xfrm>
            <a:off x="425520" y="212576"/>
            <a:ext cx="52918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鏡頭供應商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2C8D72-0CF0-405F-A45B-0159D9B9937A}"/>
              </a:ext>
            </a:extLst>
          </p:cNvPr>
          <p:cNvSpPr/>
          <p:nvPr/>
        </p:nvSpPr>
        <p:spPr>
          <a:xfrm>
            <a:off x="317011" y="1127177"/>
            <a:ext cx="108006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鴻嵐電子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蝦皮連結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淘寶連結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窗口：張良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交期估計約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7~10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天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1A21A54-7DAF-443E-9FD1-4AE30D339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25" y="712534"/>
            <a:ext cx="3305812" cy="2134592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CE47F68-EF9F-41E0-8DC8-B1E62052A5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288" y="2997414"/>
          <a:ext cx="11173423" cy="3667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52017">
                  <a:extLst>
                    <a:ext uri="{9D8B030D-6E8A-4147-A177-3AD203B41FA5}">
                      <a16:colId xmlns:a16="http://schemas.microsoft.com/office/drawing/2014/main" val="3956311169"/>
                    </a:ext>
                  </a:extLst>
                </a:gridCol>
                <a:gridCol w="1129647">
                  <a:extLst>
                    <a:ext uri="{9D8B030D-6E8A-4147-A177-3AD203B41FA5}">
                      <a16:colId xmlns:a16="http://schemas.microsoft.com/office/drawing/2014/main" val="3446105275"/>
                    </a:ext>
                  </a:extLst>
                </a:gridCol>
                <a:gridCol w="1442813">
                  <a:extLst>
                    <a:ext uri="{9D8B030D-6E8A-4147-A177-3AD203B41FA5}">
                      <a16:colId xmlns:a16="http://schemas.microsoft.com/office/drawing/2014/main" val="493779756"/>
                    </a:ext>
                  </a:extLst>
                </a:gridCol>
                <a:gridCol w="1376658">
                  <a:extLst>
                    <a:ext uri="{9D8B030D-6E8A-4147-A177-3AD203B41FA5}">
                      <a16:colId xmlns:a16="http://schemas.microsoft.com/office/drawing/2014/main" val="4114326516"/>
                    </a:ext>
                  </a:extLst>
                </a:gridCol>
                <a:gridCol w="1106324">
                  <a:extLst>
                    <a:ext uri="{9D8B030D-6E8A-4147-A177-3AD203B41FA5}">
                      <a16:colId xmlns:a16="http://schemas.microsoft.com/office/drawing/2014/main" val="1964788681"/>
                    </a:ext>
                  </a:extLst>
                </a:gridCol>
                <a:gridCol w="1241491">
                  <a:extLst>
                    <a:ext uri="{9D8B030D-6E8A-4147-A177-3AD203B41FA5}">
                      <a16:colId xmlns:a16="http://schemas.microsoft.com/office/drawing/2014/main" val="2228959640"/>
                    </a:ext>
                  </a:extLst>
                </a:gridCol>
                <a:gridCol w="1241491">
                  <a:extLst>
                    <a:ext uri="{9D8B030D-6E8A-4147-A177-3AD203B41FA5}">
                      <a16:colId xmlns:a16="http://schemas.microsoft.com/office/drawing/2014/main" val="998973452"/>
                    </a:ext>
                  </a:extLst>
                </a:gridCol>
                <a:gridCol w="1241491">
                  <a:extLst>
                    <a:ext uri="{9D8B030D-6E8A-4147-A177-3AD203B41FA5}">
                      <a16:colId xmlns:a16="http://schemas.microsoft.com/office/drawing/2014/main" val="2419166356"/>
                    </a:ext>
                  </a:extLst>
                </a:gridCol>
                <a:gridCol w="1241491">
                  <a:extLst>
                    <a:ext uri="{9D8B030D-6E8A-4147-A177-3AD203B41FA5}">
                      <a16:colId xmlns:a16="http://schemas.microsoft.com/office/drawing/2014/main" val="4096723806"/>
                    </a:ext>
                  </a:extLst>
                </a:gridCol>
              </a:tblGrid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型號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畫素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視角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定焦方式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焦距</a:t>
                      </a:r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(mm)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價格</a:t>
                      </a:r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</a:t>
                      </a:r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買進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庫存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150416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IMX415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M800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度無畸變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270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67313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IMX214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M1300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91085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IMX214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M1300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(70/80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38298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IMX214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M1300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度無畸變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目前瑞基使用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69464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IMX214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M1300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手動調焦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2.8-12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88994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OV5640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自動對焦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樣品</a:t>
                      </a: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170393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OV5648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M500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手動調焦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2.8-12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042208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OV2710</a:t>
                      </a:r>
                      <a:endParaRPr lang="en-US" sz="1600" b="0" i="0" u="none" strike="noStrike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M200</a:t>
                      </a:r>
                      <a:endParaRPr lang="en-US" sz="1600" b="0" i="0" u="none" strike="noStrike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度無畸變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定焦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738008"/>
                  </a:ext>
                </a:extLst>
              </a:tr>
              <a:tr h="3667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OV2710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M200</a:t>
                      </a:r>
                      <a:endParaRPr 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130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手動調焦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2.8-12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195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>
                          <a:solidFill>
                            <a:srgbClr val="2A411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1600" b="0" i="0" u="none" strike="noStrike" dirty="0">
                        <a:solidFill>
                          <a:srgbClr val="2A411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087982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84977D2-330C-4D98-92B9-A49999E593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1213" y="465282"/>
            <a:ext cx="2041317" cy="272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8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寬螢幕</PresentationFormat>
  <Paragraphs>90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微軟正黑體</vt:lpstr>
      <vt:lpstr>新細明體</vt:lpstr>
      <vt:lpstr>Arial</vt:lpstr>
      <vt:lpstr>Calibri</vt:lpstr>
      <vt:lpstr>Calibri Light</vt:lpstr>
      <vt:lpstr>Wingdings</vt:lpstr>
      <vt:lpstr>Office 佈景主題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@RD2生醫事業部研發-柯凱瑋</dc:creator>
  <cp:lastModifiedBy>@RD2生醫事業部研發-柯凱瑋</cp:lastModifiedBy>
  <cp:revision>1</cp:revision>
  <dcterms:created xsi:type="dcterms:W3CDTF">2023-03-03T11:19:10Z</dcterms:created>
  <dcterms:modified xsi:type="dcterms:W3CDTF">2023-03-03T11:19:28Z</dcterms:modified>
</cp:coreProperties>
</file>