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3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4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4CA-A1AB-4644-936E-5E063518780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219-9EDA-475D-8472-10B0BA958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2E54CA-A1AB-4644-936E-5E063518780A}" type="datetimeFigureOut">
              <a:rPr lang="zh-TW" altLang="en-US" smtClean="0"/>
              <a:pPr/>
              <a:t>2023/12/11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E817219-9EDA-475D-8472-10B0BA958FD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t/7a109bf7ac8346b2999ff1ebc6dc931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br>
              <a:rPr lang="en-US" altLang="zh-TW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Final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712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Sports Image Classification Competition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Submission files should name as (e.g., team_1_submission.csv), it contains two columns: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ategory (0,1,2,3,…..,99)</a:t>
            </a:r>
          </a:p>
          <a:p>
            <a:pPr lvl="1" fontAlgn="base"/>
            <a:r>
              <a:rPr lang="en-US" altLang="zh-TW" dirty="0"/>
              <a:t>Hint: ID and C should be letter.</a:t>
            </a:r>
          </a:p>
          <a:p>
            <a:pPr fontAlgn="base"/>
            <a:r>
              <a:rPr lang="en-US" altLang="zh-TW" dirty="0"/>
              <a:t>The file should contain a header and have the </a:t>
            </a:r>
          </a:p>
          <a:p>
            <a:pPr marL="0" indent="0" fontAlgn="base">
              <a:buNone/>
            </a:pPr>
            <a:r>
              <a:rPr lang="en-US" altLang="zh-TW" dirty="0"/>
              <a:t>   same format as sample_submission.csv.</a:t>
            </a:r>
          </a:p>
          <a:p>
            <a:endParaRPr lang="zh-TW" altLang="en-US" dirty="0"/>
          </a:p>
        </p:txBody>
      </p:sp>
      <p:pic>
        <p:nvPicPr>
          <p:cNvPr id="7170" name="Picture 2" descr="https://lh3.googleusercontent.com/918Tm6byCrMJY2dC5ltVsLLJmnAnzcyutghH8WxVr4m1juWNnY76KVkc4osKUBlnYQdHmexNZ9nElWJP3VJhMWEMVHAG2t2x7LWTK-QIx5cxvN1NCZ_QS4XjZmfYFcGyir-0WkPsJ3-WL9fY4mqP-jGTzNNfGe9PSoxzm3a-yMItGH5MoKTMyGhO30LDgA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67" y="2817395"/>
            <a:ext cx="190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6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on 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Please </a:t>
            </a:r>
            <a:r>
              <a:rPr lang="en-US" altLang="zh-TW" dirty="0">
                <a:solidFill>
                  <a:srgbClr val="FF0000"/>
                </a:solidFill>
              </a:rPr>
              <a:t>upload your code on E3 with &lt;team_ID.zip&gt;</a:t>
            </a:r>
            <a:r>
              <a:rPr lang="en-US" altLang="zh-TW" dirty="0"/>
              <a:t> by one of your teammates before the deadline, or you will be regarded as the last one and receive a score of 55.</a:t>
            </a:r>
          </a:p>
          <a:p>
            <a:pPr marL="0" indent="0" fontAlgn="base">
              <a:buNone/>
            </a:pPr>
            <a:endParaRPr lang="en-US" altLang="zh-TW" dirty="0"/>
          </a:p>
          <a:p>
            <a:pPr fontAlgn="base"/>
            <a:r>
              <a:rPr lang="en-US" altLang="zh-TW" dirty="0"/>
              <a:t>In summary, to complete this project, you need to </a:t>
            </a:r>
            <a:r>
              <a:rPr lang="en-US" altLang="zh-TW" dirty="0">
                <a:solidFill>
                  <a:srgbClr val="FF0000"/>
                </a:solidFill>
              </a:rPr>
              <a:t>upload a CSV file on Kaggle and also submit the code on E3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54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restrictions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TW" dirty="0"/>
              <a:t>You can use any package and refer to model frame-work of others. However, </a:t>
            </a:r>
            <a:r>
              <a:rPr lang="en-US" altLang="zh-TW" dirty="0">
                <a:solidFill>
                  <a:srgbClr val="FF0000"/>
                </a:solidFill>
              </a:rPr>
              <a:t>copying the result of other groups’ prediction is not allowed </a:t>
            </a:r>
            <a:r>
              <a:rPr lang="en-US" altLang="zh-TW" dirty="0"/>
              <a:t>in this project.</a:t>
            </a:r>
          </a:p>
          <a:p>
            <a:pPr marL="0" indent="0" fontAlgn="base">
              <a:buNone/>
            </a:pPr>
            <a:endParaRPr lang="en-US" altLang="zh-TW" dirty="0"/>
          </a:p>
          <a:p>
            <a:pPr fontAlgn="base"/>
            <a:r>
              <a:rPr lang="en-US" altLang="zh-TW" dirty="0"/>
              <a:t>Each group can only upload 20 times each day.</a:t>
            </a:r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/>
              <a:t>TA will only provide necessary help.</a:t>
            </a:r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/>
              <a:t>Please make sure to upload the submission to the leaderboard at least one time before deadline. </a:t>
            </a:r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>
                <a:solidFill>
                  <a:srgbClr val="FF0000"/>
                </a:solidFill>
              </a:rPr>
              <a:t>Not allow to use test data as train data</a:t>
            </a:r>
            <a:r>
              <a:rPr lang="en-US" altLang="zh-TW" dirty="0"/>
              <a:t>, or you won’t get any points.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6489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Dataset: 100 Sports Image Classification</a:t>
            </a:r>
          </a:p>
          <a:p>
            <a:endParaRPr lang="en-US" altLang="zh-TW" dirty="0"/>
          </a:p>
          <a:p>
            <a:r>
              <a:rPr lang="en-US" altLang="zh-TW" dirty="0"/>
              <a:t>Deadline: 2024/1/5 23:59</a:t>
            </a:r>
            <a:r>
              <a:rPr lang="zh-TW" altLang="en-US" dirty="0"/>
              <a:t> </a:t>
            </a:r>
            <a:r>
              <a:rPr lang="en-US" altLang="zh-TW" dirty="0"/>
              <a:t>(We do not accept any late submission)</a:t>
            </a:r>
          </a:p>
          <a:p>
            <a:endParaRPr lang="en-US" altLang="zh-TW" dirty="0"/>
          </a:p>
          <a:p>
            <a:r>
              <a:rPr lang="en-US" altLang="zh-TW" dirty="0" err="1"/>
              <a:t>Sunmission</a:t>
            </a:r>
            <a:r>
              <a:rPr lang="en-US" altLang="zh-TW" dirty="0"/>
              <a:t> format: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Team’s name: &lt;</a:t>
            </a:r>
            <a:r>
              <a:rPr lang="en-US" altLang="zh-TW" dirty="0" err="1"/>
              <a:t>team_ID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Submission file: &lt;team_1_submission.csv&gt;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Submission file on E3:&lt;team_ID.zip&gt;</a:t>
            </a:r>
          </a:p>
          <a:p>
            <a:r>
              <a:rPr lang="en-US" altLang="zh-TW" dirty="0"/>
              <a:t>Grading 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altLang="zh-TW" dirty="0"/>
              <a:t>We will rank the projects from the leaderboard.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The maximum point will be 100, second will be 97, and so 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The last group will get 55 points.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46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 err="1"/>
              <a:t>Kaggle</a:t>
            </a:r>
            <a:r>
              <a:rPr lang="en-US" altLang="zh-TW" dirty="0"/>
              <a:t> is an online community of data scientists and machine   learning practitioners.</a:t>
            </a:r>
          </a:p>
          <a:p>
            <a:pPr fontAlgn="base"/>
            <a:r>
              <a:rPr lang="en-US" altLang="zh-TW" dirty="0" err="1"/>
              <a:t>Kaggle</a:t>
            </a:r>
            <a:r>
              <a:rPr lang="en-US" altLang="zh-TW" dirty="0"/>
              <a:t> allows users to find and publish datasets, exploring and building models in a web-based data-science environment.</a:t>
            </a:r>
          </a:p>
          <a:p>
            <a:pPr fontAlgn="base"/>
            <a:r>
              <a:rPr lang="en-US" altLang="zh-TW" dirty="0"/>
              <a:t>Participants experiment with different techniques and compete against each other to produce the best models.</a:t>
            </a:r>
          </a:p>
          <a:p>
            <a:pPr fontAlgn="base"/>
            <a:r>
              <a:rPr lang="en-US" altLang="zh-TW" dirty="0"/>
              <a:t>For most competitions, submissions are scored immediately and summarized on a live leaderboard.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0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100 Sports Image has 100 classes containing at least 90 images each. </a:t>
            </a:r>
          </a:p>
          <a:p>
            <a:r>
              <a:rPr lang="en-US" altLang="zh-TW" dirty="0"/>
              <a:t>Images are 224,224,3 jpg format. </a:t>
            </a:r>
          </a:p>
          <a:p>
            <a:r>
              <a:rPr lang="en-US" altLang="zh-TW" dirty="0"/>
              <a:t>Data is separated into train, test and valid directories.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86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r>
              <a:rPr lang="en-US" altLang="zh-TW" dirty="0"/>
              <a:t> Competition 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 is the link  to the introduction and data format instructions.</a:t>
            </a:r>
          </a:p>
          <a:p>
            <a:pPr marL="0" indent="0">
              <a:buNone/>
            </a:pPr>
            <a:r>
              <a:rPr lang="en-US" altLang="zh-TW" b="0" dirty="0">
                <a:effectLst/>
                <a:hlinkClick r:id="rId2"/>
              </a:rPr>
              <a:t>https://www.kaggle.com/t/7a109bf7ac8346b2999ff1ebc6dc931a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6D61E3-BDD8-4536-9227-822872B7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3" y="3326075"/>
            <a:ext cx="1064975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Kaggle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Go to link for </a:t>
            </a:r>
            <a:r>
              <a:rPr lang="en-US" altLang="zh-TW" dirty="0" err="1"/>
              <a:t>Kaggle</a:t>
            </a:r>
            <a:r>
              <a:rPr lang="en-US" altLang="zh-TW" dirty="0"/>
              <a:t> competition, then click “join competition” (you need to have </a:t>
            </a:r>
            <a:r>
              <a:rPr lang="en-US" altLang="zh-TW" dirty="0" err="1"/>
              <a:t>Kaggle</a:t>
            </a:r>
            <a:r>
              <a:rPr lang="en-US" altLang="zh-TW" dirty="0"/>
              <a:t> account)</a:t>
            </a:r>
          </a:p>
          <a:p>
            <a:pPr fontAlgn="base"/>
            <a:endParaRPr lang="en-US" altLang="zh-TW" b="0" dirty="0">
              <a:effectLst/>
            </a:endParaRPr>
          </a:p>
          <a:p>
            <a:pPr fontAlgn="base"/>
            <a:endParaRPr lang="en-US" altLang="zh-TW" b="0" dirty="0">
              <a:effectLst/>
            </a:endParaRPr>
          </a:p>
          <a:p>
            <a:pPr fontAlgn="base"/>
            <a:r>
              <a:rPr lang="en-US" altLang="zh-TW" dirty="0"/>
              <a:t>Please assign one person as the team leader to invite the other members to join the group.</a:t>
            </a:r>
          </a:p>
          <a:p>
            <a:pPr fontAlgn="base"/>
            <a:r>
              <a:rPr lang="en-US" altLang="zh-TW" dirty="0"/>
              <a:t>The number of uploads is limited per day, please double-checked with your members before uploading the file.</a:t>
            </a:r>
          </a:p>
          <a:p>
            <a:pPr fontAlgn="base"/>
            <a:r>
              <a:rPr lang="en-US" altLang="zh-TW" dirty="0"/>
              <a:t>Named your team’s name in the format of &lt;</a:t>
            </a:r>
            <a:r>
              <a:rPr lang="en-US" altLang="zh-TW" dirty="0" err="1"/>
              <a:t>team_ID</a:t>
            </a:r>
            <a:r>
              <a:rPr lang="en-US" altLang="zh-TW" dirty="0"/>
              <a:t>&gt;.</a:t>
            </a:r>
          </a:p>
          <a:p>
            <a:endParaRPr lang="zh-TW" altLang="en-US" dirty="0"/>
          </a:p>
        </p:txBody>
      </p:sp>
      <p:pic>
        <p:nvPicPr>
          <p:cNvPr id="3074" name="Picture 2" descr="https://lh5.googleusercontent.com/UCTbD9_QNKbYc5rDlpIddotvIOZXe0zolU1Lj1qNS51VEzNXRbZc-KcuISD09z2gutM6a_Q_-o7OGMljuxxvXCnBi8YGrUtF2ICmtOvFwTZyQJrlfG2BeqWFmdtb1M7bqx8opA3ChnRgbSjh6bOK6ikd9J6wM7WHMY9sggWdXFV_muPsjjbYH3J4R9LEIx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18" y="2390794"/>
            <a:ext cx="31432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3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eYiGlcQAtU9bNiAfNiEMYQ7-ZWUVKRSYxMS-ga12W_7VFLtcpXqMXl2BI00uDuDXVhReAZMuqqaaSn20SgNq8NnEQOwiKzqWEiOLsXxX9NOlxPfJVOoH__aTv_xDOUUe0XAVQI2wM_MzrdeHiTVJOjxR-IiwRertiHvjAV_IUu7okjXIvrCyyzGtVJygr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31" y="273939"/>
            <a:ext cx="8570878" cy="63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XToygagBSGkuDZ_d_Waqf8Oo4AxHbWfzBPLbUN_T8lpNZZbPLUNr0at5bTJow6c4U4qnztslodDT_imx6qNBnTg7TH-vDm12rM0UM8YSSrrQMjZm9yXebTYYUsChVOszh-ANTA7YxxS2BWG93eIMckxnso85jLCXyzJ71ySsViMpb8ekeO1WGRoUuf0WOzX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6" y="1782684"/>
            <a:ext cx="33623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95AB3Vn-ir9sWaRNgsZxl4Igggnoi19gHajGW6JELeV9ZRvDbYS1F0gxFGTpqUgSc_m7AEOD8cFUC1H7DuDM4wOUVnBqDdQCs2PnF3l8Tu1ZonFVKDkdfdEank2reMJQfOJ8dDCW2wtmbu6agZENpWMN8t-R7NvbclhhY-WOeyPHkflnG3jtS5B3SVPnek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5" y="4283929"/>
            <a:ext cx="30194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h4.googleusercontent.com/6EjMCixXj9YYlGDtIO2gQk6iRwNFd6WM8yqMOqs4IwnvJoUjINQkzjZW5xdINJiu8QInK5WpZ2nqrm-pm8aPQfzqSU_Y5e_wvH9CSRBfqpfVo4v9-iU87fHHKeNx9v01McwYn3b3Fz59HAnSsDiKp2P0khgIGhgh_SKSNPAqhA5KQiCbyUhrCCUa8ZBLIcZ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73" y="1440228"/>
            <a:ext cx="4743889" cy="120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lh4.googleusercontent.com/6EjMCixXj9YYlGDtIO2gQk6iRwNFd6WM8yqMOqs4IwnvJoUjINQkzjZW5xdINJiu8QInK5WpZ2nqrm-pm8aPQfzqSU_Y5e_wvH9CSRBfqpfVo4v9-iU87fHHKeNx9v01McwYn3b3Fz59HAnSsDiKp2P0khgIGhgh_SKSNPAqhA5KQiCbyUhrCCUa8ZBLIcZ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65" y="4741130"/>
            <a:ext cx="6711277" cy="17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h5.googleusercontent.com/w-7QjWtsZz48PppbSDWvX_2OfPARMsjdbESfl7lXdp40IrRAccQVlxmSvk-7nvnbPGpwX4_9ej1hdBb4t2yA2Pyp9_GtXzlNvxCW0ZJ3yIr5oxgX96umt3_U2Ab82h0GxyXoKR9oxSXqzPQIR6IpmFvQY92FzUhWdrkaH097eecsSShvBU6WANA1i-WYLfV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81" y="366546"/>
            <a:ext cx="596548" cy="6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load the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7"/>
          </a:xfrm>
        </p:spPr>
        <p:txBody>
          <a:bodyPr/>
          <a:lstStyle/>
          <a:p>
            <a:pPr fontAlgn="base"/>
            <a:r>
              <a:rPr lang="en-US" altLang="zh-TW" dirty="0"/>
              <a:t>You can download the data in our Kaggle competition: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9FD467A-4DB8-40A7-B227-AC2A557A5B4A}"/>
              </a:ext>
            </a:extLst>
          </p:cNvPr>
          <p:cNvSpPr txBox="1">
            <a:spLocks/>
          </p:cNvSpPr>
          <p:nvPr/>
        </p:nvSpPr>
        <p:spPr>
          <a:xfrm>
            <a:off x="838200" y="4427611"/>
            <a:ext cx="10515600" cy="172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dirty="0"/>
              <a:t>There may be some similar dataset in other Kaggle competition, but we</a:t>
            </a:r>
            <a:r>
              <a:rPr lang="en-US" altLang="zh-TW" b="0" i="0" dirty="0">
                <a:solidFill>
                  <a:srgbClr val="0F0F0F"/>
                </a:solidFill>
                <a:effectLst/>
                <a:cs typeface="Times New Roman" panose="02020603050405020304" pitchFamily="18" charset="0"/>
              </a:rPr>
              <a:t> made some adjustments to the test </a:t>
            </a:r>
            <a:r>
              <a:rPr lang="en-US" altLang="zh-TW" dirty="0"/>
              <a:t>directories</a:t>
            </a:r>
            <a:r>
              <a:rPr lang="en-US" altLang="zh-TW" b="0" i="0" dirty="0">
                <a:solidFill>
                  <a:srgbClr val="0F0F0F"/>
                </a:solidFill>
                <a:effectLst/>
                <a:cs typeface="Times New Roman" panose="02020603050405020304" pitchFamily="18" charset="0"/>
              </a:rPr>
              <a:t>, so </a:t>
            </a:r>
            <a:r>
              <a:rPr lang="en-US" altLang="zh-TW" b="0" i="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please download the data directly from our </a:t>
            </a:r>
            <a:r>
              <a:rPr lang="en-US" altLang="zh-TW" dirty="0">
                <a:solidFill>
                  <a:srgbClr val="FF0000"/>
                </a:solidFill>
              </a:rPr>
              <a:t>Kaggle competition</a:t>
            </a:r>
            <a:r>
              <a:rPr lang="en-US" altLang="zh-TW" b="0" i="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.</a:t>
            </a:r>
            <a:endParaRPr lang="en-US" altLang="zh-TW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E1188D-2059-44A9-A347-10129C9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37" y="2306972"/>
            <a:ext cx="5413695" cy="20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Submit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Use the training data to train model, and predict the test data. You should upload to </a:t>
            </a:r>
            <a:r>
              <a:rPr lang="en-US" altLang="zh-TW" dirty="0" err="1"/>
              <a:t>Kaggle</a:t>
            </a:r>
            <a:r>
              <a:rPr lang="en-US" altLang="zh-TW" dirty="0"/>
              <a:t> in &lt;team_ID_submission.csv&gt; format.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/>
              <a:t>Leaderboard will evaluate the result on every new submission.</a:t>
            </a:r>
          </a:p>
          <a:p>
            <a:pPr fontAlgn="base"/>
            <a:r>
              <a:rPr lang="en-US" altLang="zh-TW" dirty="0"/>
              <a:t>Each group can only upload 20 times each day.</a:t>
            </a:r>
          </a:p>
        </p:txBody>
      </p:sp>
      <p:pic>
        <p:nvPicPr>
          <p:cNvPr id="6146" name="Picture 2" descr="https://lh4.googleusercontent.com/RvoP4-4MlUTWaLZgL6eebMLj34WyFaHsnsptr5hGgFZ99XJEEdQB4O97EbU9zhLZknEqiIJAHq7NqRBxuwHUqvQhH_IR68wbNCp_RlUfvJAwYmKb4mn3Sc-mgBZJxlZd_zUI6LQRyvGKKeXGJvWmpPz1vuXs__8_3pHMvfXq40AIESRkJKUxrXPa8mgKMeY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69" y="2810669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8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22265</TotalTime>
  <Words>607</Words>
  <Application>Microsoft Office PowerPoint</Application>
  <PresentationFormat>寬螢幕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Office 佈景主題</vt:lpstr>
      <vt:lpstr>2023 DL Final project</vt:lpstr>
      <vt:lpstr>PowerPoint 簡報</vt:lpstr>
      <vt:lpstr>Kaggle Competition</vt:lpstr>
      <vt:lpstr>Dataset</vt:lpstr>
      <vt:lpstr>Kaggle Competition Link</vt:lpstr>
      <vt:lpstr>How to use Kaggle?</vt:lpstr>
      <vt:lpstr>PowerPoint 簡報</vt:lpstr>
      <vt:lpstr>How to load the data</vt:lpstr>
      <vt:lpstr>Submit Prediction</vt:lpstr>
      <vt:lpstr>Submission Format</vt:lpstr>
      <vt:lpstr>Submission on E3</vt:lpstr>
      <vt:lpstr>Project restrictions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DL Final project</dc:title>
  <dc:creator>USER</dc:creator>
  <cp:lastModifiedBy>chia_han</cp:lastModifiedBy>
  <cp:revision>29</cp:revision>
  <dcterms:created xsi:type="dcterms:W3CDTF">2022-12-12T05:52:51Z</dcterms:created>
  <dcterms:modified xsi:type="dcterms:W3CDTF">2023-12-11T03:54:25Z</dcterms:modified>
</cp:coreProperties>
</file>