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9" r:id="rId10"/>
    <p:sldId id="265" r:id="rId11"/>
    <p:sldId id="270" r:id="rId12"/>
    <p:sldId id="271" r:id="rId13"/>
    <p:sldId id="272" r:id="rId14"/>
    <p:sldId id="273" r:id="rId15"/>
    <p:sldId id="27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/>
    <p:restoredTop sz="95337"/>
  </p:normalViewPr>
  <p:slideViewPr>
    <p:cSldViewPr snapToGrid="0" snapToObjects="1">
      <p:cViewPr varScale="1">
        <p:scale>
          <a:sx n="99" d="100"/>
          <a:sy n="99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90E43-1E17-4A3B-8D23-3457827C6D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E63698-8751-46E2-9056-05292CF6BD15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微前端</a:t>
          </a:r>
          <a:endParaRPr kumimoji="1" lang="en-US" altLang="zh-CN" dirty="0"/>
        </a:p>
        <a:p>
          <a:pPr>
            <a:lnSpc>
              <a:spcPct val="100000"/>
            </a:lnSpc>
          </a:pPr>
          <a:r>
            <a:rPr kumimoji="1" lang="zh-CN" altLang="en-US" dirty="0"/>
            <a:t>   </a:t>
          </a:r>
          <a:r>
            <a:rPr kumimoji="1" lang="zh-CN" dirty="0"/>
            <a:t>是什么？</a:t>
          </a:r>
          <a:endParaRPr lang="en-US" dirty="0"/>
        </a:p>
      </dgm:t>
    </dgm:pt>
    <dgm:pt modelId="{D8CD84C3-2E77-4B27-BC1E-32F46072BFA6}" type="parTrans" cxnId="{F5FF03D8-3AB4-4810-B400-0EFBC8939273}">
      <dgm:prSet/>
      <dgm:spPr/>
      <dgm:t>
        <a:bodyPr/>
        <a:lstStyle/>
        <a:p>
          <a:endParaRPr lang="en-US"/>
        </a:p>
      </dgm:t>
    </dgm:pt>
    <dgm:pt modelId="{F805C55F-63AA-4E3C-8158-EB00D0B8586E}" type="sibTrans" cxnId="{F5FF03D8-3AB4-4810-B400-0EFBC8939273}">
      <dgm:prSet/>
      <dgm:spPr/>
      <dgm:t>
        <a:bodyPr/>
        <a:lstStyle/>
        <a:p>
          <a:endParaRPr lang="en-US"/>
        </a:p>
      </dgm:t>
    </dgm:pt>
    <dgm:pt modelId="{BAAFBDCE-2F0C-46E6-BE2E-A5FF0B20789F}">
      <dgm:prSet/>
      <dgm:spPr/>
      <dgm:t>
        <a:bodyPr/>
        <a:lstStyle/>
        <a:p>
          <a:pPr algn="ctr">
            <a:lnSpc>
              <a:spcPct val="100000"/>
            </a:lnSpc>
          </a:pPr>
          <a:r>
            <a:rPr kumimoji="1" lang="zh-CN" dirty="0"/>
            <a:t>微前端可以</a:t>
          </a:r>
          <a:endParaRPr kumimoji="1" lang="en-US" altLang="zh-CN" dirty="0"/>
        </a:p>
        <a:p>
          <a:pPr algn="ctr">
            <a:lnSpc>
              <a:spcPct val="100000"/>
            </a:lnSpc>
          </a:pPr>
          <a:r>
            <a:rPr kumimoji="1" lang="zh-CN" altLang="en-US" dirty="0"/>
            <a:t>   </a:t>
          </a:r>
          <a:r>
            <a:rPr kumimoji="1" lang="zh-CN" dirty="0"/>
            <a:t>解决哪些痛点？</a:t>
          </a:r>
          <a:endParaRPr lang="en-US" dirty="0"/>
        </a:p>
      </dgm:t>
    </dgm:pt>
    <dgm:pt modelId="{01A5CF1E-E742-4CED-9FFB-280EDF8EC8F4}" type="parTrans" cxnId="{F9BF6302-299A-4D6F-BEB2-7D78377AF633}">
      <dgm:prSet/>
      <dgm:spPr/>
      <dgm:t>
        <a:bodyPr/>
        <a:lstStyle/>
        <a:p>
          <a:endParaRPr lang="en-US"/>
        </a:p>
      </dgm:t>
    </dgm:pt>
    <dgm:pt modelId="{89638F56-7CA9-4F6A-952A-FFDF7BE40F9A}" type="sibTrans" cxnId="{F9BF6302-299A-4D6F-BEB2-7D78377AF633}">
      <dgm:prSet/>
      <dgm:spPr/>
      <dgm:t>
        <a:bodyPr/>
        <a:lstStyle/>
        <a:p>
          <a:endParaRPr lang="en-US"/>
        </a:p>
      </dgm:t>
    </dgm:pt>
    <dgm:pt modelId="{1ADA22F9-56CA-4255-B4D9-76855DFAE989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微前端的</a:t>
          </a:r>
          <a:endParaRPr kumimoji="1" lang="en-US" altLang="zh-CN" dirty="0"/>
        </a:p>
        <a:p>
          <a:pPr>
            <a:lnSpc>
              <a:spcPct val="100000"/>
            </a:lnSpc>
          </a:pPr>
          <a:r>
            <a:rPr kumimoji="1" lang="zh-CN" altLang="en-US" dirty="0"/>
            <a:t>  优缺点</a:t>
          </a:r>
          <a:r>
            <a:rPr kumimoji="1" lang="zh-CN" dirty="0"/>
            <a:t>？</a:t>
          </a:r>
          <a:endParaRPr lang="en-US" dirty="0"/>
        </a:p>
      </dgm:t>
    </dgm:pt>
    <dgm:pt modelId="{4CB03C9B-C8D5-44C8-AF1F-209A7C405950}" type="parTrans" cxnId="{455C2513-D8CB-4756-B61E-E72E17DF9832}">
      <dgm:prSet/>
      <dgm:spPr/>
      <dgm:t>
        <a:bodyPr/>
        <a:lstStyle/>
        <a:p>
          <a:endParaRPr lang="en-US"/>
        </a:p>
      </dgm:t>
    </dgm:pt>
    <dgm:pt modelId="{FE372573-0D8E-4684-B7FB-602AAC2FE890}" type="sibTrans" cxnId="{455C2513-D8CB-4756-B61E-E72E17DF9832}">
      <dgm:prSet/>
      <dgm:spPr/>
      <dgm:t>
        <a:bodyPr/>
        <a:lstStyle/>
        <a:p>
          <a:endParaRPr lang="en-US"/>
        </a:p>
      </dgm:t>
    </dgm:pt>
    <dgm:pt modelId="{815361DA-D0A7-4B26-BA21-8D524F0B39CE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微前端</a:t>
          </a:r>
          <a:endParaRPr kumimoji="1" lang="en-US" altLang="zh-CN" dirty="0"/>
        </a:p>
        <a:p>
          <a:pPr>
            <a:lnSpc>
              <a:spcPct val="100000"/>
            </a:lnSpc>
          </a:pPr>
          <a:r>
            <a:rPr kumimoji="1" lang="zh-CN" altLang="en-US" dirty="0"/>
            <a:t>   </a:t>
          </a:r>
          <a:r>
            <a:rPr kumimoji="1" lang="zh-CN" dirty="0"/>
            <a:t>如何落地？</a:t>
          </a:r>
          <a:endParaRPr lang="en-US" dirty="0"/>
        </a:p>
      </dgm:t>
    </dgm:pt>
    <dgm:pt modelId="{48446EB1-91BF-4D08-9390-0D2BCCB86815}" type="parTrans" cxnId="{B5E0EC3F-65DF-4E5D-8236-E189328DFD12}">
      <dgm:prSet/>
      <dgm:spPr/>
      <dgm:t>
        <a:bodyPr/>
        <a:lstStyle/>
        <a:p>
          <a:endParaRPr lang="en-US"/>
        </a:p>
      </dgm:t>
    </dgm:pt>
    <dgm:pt modelId="{C1FE16BA-54EE-4ABE-8B84-69B545F59891}" type="sibTrans" cxnId="{B5E0EC3F-65DF-4E5D-8236-E189328DFD12}">
      <dgm:prSet/>
      <dgm:spPr/>
      <dgm:t>
        <a:bodyPr/>
        <a:lstStyle/>
        <a:p>
          <a:endParaRPr lang="en-US"/>
        </a:p>
      </dgm:t>
    </dgm:pt>
    <dgm:pt modelId="{C3529C61-D4C4-42F6-B23C-F3DCACC71631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Q&amp;A</a:t>
          </a:r>
          <a:endParaRPr lang="en-US"/>
        </a:p>
      </dgm:t>
    </dgm:pt>
    <dgm:pt modelId="{F8FAF052-348B-41E6-A70F-ACD90E6611AC}" type="parTrans" cxnId="{4F745DA2-33E4-4BAB-9D07-02D69D341FDB}">
      <dgm:prSet/>
      <dgm:spPr/>
      <dgm:t>
        <a:bodyPr/>
        <a:lstStyle/>
        <a:p>
          <a:endParaRPr lang="en-US"/>
        </a:p>
      </dgm:t>
    </dgm:pt>
    <dgm:pt modelId="{4E26B6CC-610A-42E7-8DC1-82E19CE912E8}" type="sibTrans" cxnId="{4F745DA2-33E4-4BAB-9D07-02D69D341FDB}">
      <dgm:prSet/>
      <dgm:spPr/>
      <dgm:t>
        <a:bodyPr/>
        <a:lstStyle/>
        <a:p>
          <a:endParaRPr lang="en-US"/>
        </a:p>
      </dgm:t>
    </dgm:pt>
    <dgm:pt modelId="{2B199607-77DF-426F-A2F3-949997BE8DBD}" type="pres">
      <dgm:prSet presAssocID="{B1790E43-1E17-4A3B-8D23-3457827C6D33}" presName="root" presStyleCnt="0">
        <dgm:presLayoutVars>
          <dgm:dir/>
          <dgm:resizeHandles val="exact"/>
        </dgm:presLayoutVars>
      </dgm:prSet>
      <dgm:spPr/>
    </dgm:pt>
    <dgm:pt modelId="{2B89C01D-4E21-4AF9-B363-089AA4FBC249}" type="pres">
      <dgm:prSet presAssocID="{19E63698-8751-46E2-9056-05292CF6BD15}" presName="compNode" presStyleCnt="0"/>
      <dgm:spPr/>
    </dgm:pt>
    <dgm:pt modelId="{62D1EEEB-FE6D-49E5-9F76-11BDCD14B80D}" type="pres">
      <dgm:prSet presAssocID="{19E63698-8751-46E2-9056-05292CF6BD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0B8133B9-3290-4F84-91C5-171FDA9BF3AC}" type="pres">
      <dgm:prSet presAssocID="{19E63698-8751-46E2-9056-05292CF6BD15}" presName="spaceRect" presStyleCnt="0"/>
      <dgm:spPr/>
    </dgm:pt>
    <dgm:pt modelId="{29C9EA2A-A6A7-4895-9CF9-7646032E821F}" type="pres">
      <dgm:prSet presAssocID="{19E63698-8751-46E2-9056-05292CF6BD15}" presName="textRect" presStyleLbl="revTx" presStyleIdx="0" presStyleCnt="5">
        <dgm:presLayoutVars>
          <dgm:chMax val="1"/>
          <dgm:chPref val="1"/>
        </dgm:presLayoutVars>
      </dgm:prSet>
      <dgm:spPr/>
    </dgm:pt>
    <dgm:pt modelId="{E15C5189-5876-4DEB-94DA-746A85DC19EF}" type="pres">
      <dgm:prSet presAssocID="{F805C55F-63AA-4E3C-8158-EB00D0B8586E}" presName="sibTrans" presStyleCnt="0"/>
      <dgm:spPr/>
    </dgm:pt>
    <dgm:pt modelId="{9C5294CD-F3D9-4DAF-85CD-F50A0DE4AC99}" type="pres">
      <dgm:prSet presAssocID="{BAAFBDCE-2F0C-46E6-BE2E-A5FF0B20789F}" presName="compNode" presStyleCnt="0"/>
      <dgm:spPr/>
    </dgm:pt>
    <dgm:pt modelId="{F987921A-2192-49BE-B57C-0B0D478CC7A2}" type="pres">
      <dgm:prSet presAssocID="{BAAFBDCE-2F0C-46E6-BE2E-A5FF0B2078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446F58B-E4C2-4D2E-8C14-307DF6416CF4}" type="pres">
      <dgm:prSet presAssocID="{BAAFBDCE-2F0C-46E6-BE2E-A5FF0B20789F}" presName="spaceRect" presStyleCnt="0"/>
      <dgm:spPr/>
    </dgm:pt>
    <dgm:pt modelId="{FCC918AB-6642-48E2-BC35-F30C0AA073EE}" type="pres">
      <dgm:prSet presAssocID="{BAAFBDCE-2F0C-46E6-BE2E-A5FF0B20789F}" presName="textRect" presStyleLbl="revTx" presStyleIdx="1" presStyleCnt="5">
        <dgm:presLayoutVars>
          <dgm:chMax val="1"/>
          <dgm:chPref val="1"/>
        </dgm:presLayoutVars>
      </dgm:prSet>
      <dgm:spPr/>
    </dgm:pt>
    <dgm:pt modelId="{5F59BEE4-20D2-49CF-BA87-4AEB4E635A37}" type="pres">
      <dgm:prSet presAssocID="{89638F56-7CA9-4F6A-952A-FFDF7BE40F9A}" presName="sibTrans" presStyleCnt="0"/>
      <dgm:spPr/>
    </dgm:pt>
    <dgm:pt modelId="{99820474-5856-4E30-823A-629D0E0EC817}" type="pres">
      <dgm:prSet presAssocID="{1ADA22F9-56CA-4255-B4D9-76855DFAE989}" presName="compNode" presStyleCnt="0"/>
      <dgm:spPr/>
    </dgm:pt>
    <dgm:pt modelId="{99F9AA75-7770-426C-BD98-2FB9EFE95D8F}" type="pres">
      <dgm:prSet presAssocID="{1ADA22F9-56CA-4255-B4D9-76855DFAE9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BECD9F8-E90C-46F6-8D4E-66A52F6F80B7}" type="pres">
      <dgm:prSet presAssocID="{1ADA22F9-56CA-4255-B4D9-76855DFAE989}" presName="spaceRect" presStyleCnt="0"/>
      <dgm:spPr/>
    </dgm:pt>
    <dgm:pt modelId="{23D20896-8039-41E7-99C6-766BF2EA3874}" type="pres">
      <dgm:prSet presAssocID="{1ADA22F9-56CA-4255-B4D9-76855DFAE989}" presName="textRect" presStyleLbl="revTx" presStyleIdx="2" presStyleCnt="5">
        <dgm:presLayoutVars>
          <dgm:chMax val="1"/>
          <dgm:chPref val="1"/>
        </dgm:presLayoutVars>
      </dgm:prSet>
      <dgm:spPr/>
    </dgm:pt>
    <dgm:pt modelId="{DAEC81E6-076F-41A7-A8E0-762BD817486D}" type="pres">
      <dgm:prSet presAssocID="{FE372573-0D8E-4684-B7FB-602AAC2FE890}" presName="sibTrans" presStyleCnt="0"/>
      <dgm:spPr/>
    </dgm:pt>
    <dgm:pt modelId="{17F10399-105D-47A5-BFC5-8535B6F8F696}" type="pres">
      <dgm:prSet presAssocID="{815361DA-D0A7-4B26-BA21-8D524F0B39CE}" presName="compNode" presStyleCnt="0"/>
      <dgm:spPr/>
    </dgm:pt>
    <dgm:pt modelId="{D59C27A7-9336-42D0-99DD-B89CAC4B5770}" type="pres">
      <dgm:prSet presAssocID="{815361DA-D0A7-4B26-BA21-8D524F0B39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7673750F-4F2D-4823-8C01-D5624DF98106}" type="pres">
      <dgm:prSet presAssocID="{815361DA-D0A7-4B26-BA21-8D524F0B39CE}" presName="spaceRect" presStyleCnt="0"/>
      <dgm:spPr/>
    </dgm:pt>
    <dgm:pt modelId="{95713362-01AC-40BC-9457-47BA193B9F53}" type="pres">
      <dgm:prSet presAssocID="{815361DA-D0A7-4B26-BA21-8D524F0B39CE}" presName="textRect" presStyleLbl="revTx" presStyleIdx="3" presStyleCnt="5">
        <dgm:presLayoutVars>
          <dgm:chMax val="1"/>
          <dgm:chPref val="1"/>
        </dgm:presLayoutVars>
      </dgm:prSet>
      <dgm:spPr/>
    </dgm:pt>
    <dgm:pt modelId="{49953024-AD3F-47C5-92D8-EDF2F6343B67}" type="pres">
      <dgm:prSet presAssocID="{C1FE16BA-54EE-4ABE-8B84-69B545F59891}" presName="sibTrans" presStyleCnt="0"/>
      <dgm:spPr/>
    </dgm:pt>
    <dgm:pt modelId="{6F9A38EA-41D9-455F-85E9-027E71E25119}" type="pres">
      <dgm:prSet presAssocID="{C3529C61-D4C4-42F6-B23C-F3DCACC71631}" presName="compNode" presStyleCnt="0"/>
      <dgm:spPr/>
    </dgm:pt>
    <dgm:pt modelId="{E31EC11E-F090-47F1-A64C-67BCCC126685}" type="pres">
      <dgm:prSet presAssocID="{C3529C61-D4C4-42F6-B23C-F3DCACC716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EF7791B-46E1-483E-B1A2-EAABD19B5F5E}" type="pres">
      <dgm:prSet presAssocID="{C3529C61-D4C4-42F6-B23C-F3DCACC71631}" presName="spaceRect" presStyleCnt="0"/>
      <dgm:spPr/>
    </dgm:pt>
    <dgm:pt modelId="{DCC4F0E0-37F6-4605-B64C-477E22C8AEFD}" type="pres">
      <dgm:prSet presAssocID="{C3529C61-D4C4-42F6-B23C-F3DCACC716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BF6302-299A-4D6F-BEB2-7D78377AF633}" srcId="{B1790E43-1E17-4A3B-8D23-3457827C6D33}" destId="{BAAFBDCE-2F0C-46E6-BE2E-A5FF0B20789F}" srcOrd="1" destOrd="0" parTransId="{01A5CF1E-E742-4CED-9FFB-280EDF8EC8F4}" sibTransId="{89638F56-7CA9-4F6A-952A-FFDF7BE40F9A}"/>
    <dgm:cxn modelId="{455C2513-D8CB-4756-B61E-E72E17DF9832}" srcId="{B1790E43-1E17-4A3B-8D23-3457827C6D33}" destId="{1ADA22F9-56CA-4255-B4D9-76855DFAE989}" srcOrd="2" destOrd="0" parTransId="{4CB03C9B-C8D5-44C8-AF1F-209A7C405950}" sibTransId="{FE372573-0D8E-4684-B7FB-602AAC2FE890}"/>
    <dgm:cxn modelId="{6427933D-2553-8548-A04F-142AFB35CA15}" type="presOf" srcId="{C3529C61-D4C4-42F6-B23C-F3DCACC71631}" destId="{DCC4F0E0-37F6-4605-B64C-477E22C8AEFD}" srcOrd="0" destOrd="0" presId="urn:microsoft.com/office/officeart/2018/2/layout/IconLabelList"/>
    <dgm:cxn modelId="{B5E0EC3F-65DF-4E5D-8236-E189328DFD12}" srcId="{B1790E43-1E17-4A3B-8D23-3457827C6D33}" destId="{815361DA-D0A7-4B26-BA21-8D524F0B39CE}" srcOrd="3" destOrd="0" parTransId="{48446EB1-91BF-4D08-9390-0D2BCCB86815}" sibTransId="{C1FE16BA-54EE-4ABE-8B84-69B545F59891}"/>
    <dgm:cxn modelId="{59177D70-7C5E-BE4E-B59A-855276ECA739}" type="presOf" srcId="{B1790E43-1E17-4A3B-8D23-3457827C6D33}" destId="{2B199607-77DF-426F-A2F3-949997BE8DBD}" srcOrd="0" destOrd="0" presId="urn:microsoft.com/office/officeart/2018/2/layout/IconLabelList"/>
    <dgm:cxn modelId="{D3E6779B-6457-E04C-BE8D-1D0253E4E2C4}" type="presOf" srcId="{BAAFBDCE-2F0C-46E6-BE2E-A5FF0B20789F}" destId="{FCC918AB-6642-48E2-BC35-F30C0AA073EE}" srcOrd="0" destOrd="0" presId="urn:microsoft.com/office/officeart/2018/2/layout/IconLabelList"/>
    <dgm:cxn modelId="{4F745DA2-33E4-4BAB-9D07-02D69D341FDB}" srcId="{B1790E43-1E17-4A3B-8D23-3457827C6D33}" destId="{C3529C61-D4C4-42F6-B23C-F3DCACC71631}" srcOrd="4" destOrd="0" parTransId="{F8FAF052-348B-41E6-A70F-ACD90E6611AC}" sibTransId="{4E26B6CC-610A-42E7-8DC1-82E19CE912E8}"/>
    <dgm:cxn modelId="{76AD08CB-3DAD-5F44-8E30-A6A94EBAE288}" type="presOf" srcId="{19E63698-8751-46E2-9056-05292CF6BD15}" destId="{29C9EA2A-A6A7-4895-9CF9-7646032E821F}" srcOrd="0" destOrd="0" presId="urn:microsoft.com/office/officeart/2018/2/layout/IconLabelList"/>
    <dgm:cxn modelId="{36770CCC-187F-4D4C-A6C1-919766FDD4BE}" type="presOf" srcId="{1ADA22F9-56CA-4255-B4D9-76855DFAE989}" destId="{23D20896-8039-41E7-99C6-766BF2EA3874}" srcOrd="0" destOrd="0" presId="urn:microsoft.com/office/officeart/2018/2/layout/IconLabelList"/>
    <dgm:cxn modelId="{F5FF03D8-3AB4-4810-B400-0EFBC8939273}" srcId="{B1790E43-1E17-4A3B-8D23-3457827C6D33}" destId="{19E63698-8751-46E2-9056-05292CF6BD15}" srcOrd="0" destOrd="0" parTransId="{D8CD84C3-2E77-4B27-BC1E-32F46072BFA6}" sibTransId="{F805C55F-63AA-4E3C-8158-EB00D0B8586E}"/>
    <dgm:cxn modelId="{BFCA29F8-6495-BB4F-A7CE-9F9694B47FFE}" type="presOf" srcId="{815361DA-D0A7-4B26-BA21-8D524F0B39CE}" destId="{95713362-01AC-40BC-9457-47BA193B9F53}" srcOrd="0" destOrd="0" presId="urn:microsoft.com/office/officeart/2018/2/layout/IconLabelList"/>
    <dgm:cxn modelId="{D650BA78-E970-6A40-9DFE-99485BCE0E98}" type="presParOf" srcId="{2B199607-77DF-426F-A2F3-949997BE8DBD}" destId="{2B89C01D-4E21-4AF9-B363-089AA4FBC249}" srcOrd="0" destOrd="0" presId="urn:microsoft.com/office/officeart/2018/2/layout/IconLabelList"/>
    <dgm:cxn modelId="{050110BE-5905-9B41-BC5C-3D83576EF3B1}" type="presParOf" srcId="{2B89C01D-4E21-4AF9-B363-089AA4FBC249}" destId="{62D1EEEB-FE6D-49E5-9F76-11BDCD14B80D}" srcOrd="0" destOrd="0" presId="urn:microsoft.com/office/officeart/2018/2/layout/IconLabelList"/>
    <dgm:cxn modelId="{8ED60136-4A22-E849-8E50-570BC6D43551}" type="presParOf" srcId="{2B89C01D-4E21-4AF9-B363-089AA4FBC249}" destId="{0B8133B9-3290-4F84-91C5-171FDA9BF3AC}" srcOrd="1" destOrd="0" presId="urn:microsoft.com/office/officeart/2018/2/layout/IconLabelList"/>
    <dgm:cxn modelId="{00488D1F-4792-E34F-8228-50DA08084F6F}" type="presParOf" srcId="{2B89C01D-4E21-4AF9-B363-089AA4FBC249}" destId="{29C9EA2A-A6A7-4895-9CF9-7646032E821F}" srcOrd="2" destOrd="0" presId="urn:microsoft.com/office/officeart/2018/2/layout/IconLabelList"/>
    <dgm:cxn modelId="{E9B6A276-5C0F-654B-9048-2D13B8FA17AF}" type="presParOf" srcId="{2B199607-77DF-426F-A2F3-949997BE8DBD}" destId="{E15C5189-5876-4DEB-94DA-746A85DC19EF}" srcOrd="1" destOrd="0" presId="urn:microsoft.com/office/officeart/2018/2/layout/IconLabelList"/>
    <dgm:cxn modelId="{F3A2A5AE-3898-574C-9984-BAEB61655BBC}" type="presParOf" srcId="{2B199607-77DF-426F-A2F3-949997BE8DBD}" destId="{9C5294CD-F3D9-4DAF-85CD-F50A0DE4AC99}" srcOrd="2" destOrd="0" presId="urn:microsoft.com/office/officeart/2018/2/layout/IconLabelList"/>
    <dgm:cxn modelId="{F2421B09-6C61-3048-8F4C-6BD6FF2E5584}" type="presParOf" srcId="{9C5294CD-F3D9-4DAF-85CD-F50A0DE4AC99}" destId="{F987921A-2192-49BE-B57C-0B0D478CC7A2}" srcOrd="0" destOrd="0" presId="urn:microsoft.com/office/officeart/2018/2/layout/IconLabelList"/>
    <dgm:cxn modelId="{30FD637F-15B4-7D45-98DE-1DE5EDCBB863}" type="presParOf" srcId="{9C5294CD-F3D9-4DAF-85CD-F50A0DE4AC99}" destId="{2446F58B-E4C2-4D2E-8C14-307DF6416CF4}" srcOrd="1" destOrd="0" presId="urn:microsoft.com/office/officeart/2018/2/layout/IconLabelList"/>
    <dgm:cxn modelId="{0A207A53-4013-7B46-809F-9604C63D52ED}" type="presParOf" srcId="{9C5294CD-F3D9-4DAF-85CD-F50A0DE4AC99}" destId="{FCC918AB-6642-48E2-BC35-F30C0AA073EE}" srcOrd="2" destOrd="0" presId="urn:microsoft.com/office/officeart/2018/2/layout/IconLabelList"/>
    <dgm:cxn modelId="{D12C0BC0-DF41-9247-99A4-3B44B015C73F}" type="presParOf" srcId="{2B199607-77DF-426F-A2F3-949997BE8DBD}" destId="{5F59BEE4-20D2-49CF-BA87-4AEB4E635A37}" srcOrd="3" destOrd="0" presId="urn:microsoft.com/office/officeart/2018/2/layout/IconLabelList"/>
    <dgm:cxn modelId="{599DAE9E-AF51-F042-AE7F-EA9630BC83E0}" type="presParOf" srcId="{2B199607-77DF-426F-A2F3-949997BE8DBD}" destId="{99820474-5856-4E30-823A-629D0E0EC817}" srcOrd="4" destOrd="0" presId="urn:microsoft.com/office/officeart/2018/2/layout/IconLabelList"/>
    <dgm:cxn modelId="{5F7C4159-E676-6548-92A1-4C3FB91FEB85}" type="presParOf" srcId="{99820474-5856-4E30-823A-629D0E0EC817}" destId="{99F9AA75-7770-426C-BD98-2FB9EFE95D8F}" srcOrd="0" destOrd="0" presId="urn:microsoft.com/office/officeart/2018/2/layout/IconLabelList"/>
    <dgm:cxn modelId="{0D9AA00A-1C62-154E-A0F0-63434BDC9D3F}" type="presParOf" srcId="{99820474-5856-4E30-823A-629D0E0EC817}" destId="{1BECD9F8-E90C-46F6-8D4E-66A52F6F80B7}" srcOrd="1" destOrd="0" presId="urn:microsoft.com/office/officeart/2018/2/layout/IconLabelList"/>
    <dgm:cxn modelId="{DA840531-21B1-3B46-9F64-790EFDAC63A8}" type="presParOf" srcId="{99820474-5856-4E30-823A-629D0E0EC817}" destId="{23D20896-8039-41E7-99C6-766BF2EA3874}" srcOrd="2" destOrd="0" presId="urn:microsoft.com/office/officeart/2018/2/layout/IconLabelList"/>
    <dgm:cxn modelId="{E37371D8-DED1-7D4A-B5FD-60C72EE414DA}" type="presParOf" srcId="{2B199607-77DF-426F-A2F3-949997BE8DBD}" destId="{DAEC81E6-076F-41A7-A8E0-762BD817486D}" srcOrd="5" destOrd="0" presId="urn:microsoft.com/office/officeart/2018/2/layout/IconLabelList"/>
    <dgm:cxn modelId="{63013083-7F9F-A543-A376-1378DBFFE07E}" type="presParOf" srcId="{2B199607-77DF-426F-A2F3-949997BE8DBD}" destId="{17F10399-105D-47A5-BFC5-8535B6F8F696}" srcOrd="6" destOrd="0" presId="urn:microsoft.com/office/officeart/2018/2/layout/IconLabelList"/>
    <dgm:cxn modelId="{78E34330-9A7D-0449-86DF-C561C22F0856}" type="presParOf" srcId="{17F10399-105D-47A5-BFC5-8535B6F8F696}" destId="{D59C27A7-9336-42D0-99DD-B89CAC4B5770}" srcOrd="0" destOrd="0" presId="urn:microsoft.com/office/officeart/2018/2/layout/IconLabelList"/>
    <dgm:cxn modelId="{AABD7BBD-3A97-134A-B854-5CAF7CBCA5B8}" type="presParOf" srcId="{17F10399-105D-47A5-BFC5-8535B6F8F696}" destId="{7673750F-4F2D-4823-8C01-D5624DF98106}" srcOrd="1" destOrd="0" presId="urn:microsoft.com/office/officeart/2018/2/layout/IconLabelList"/>
    <dgm:cxn modelId="{7F4CE92B-B89A-6B4D-B2D1-BE1C50F85BFB}" type="presParOf" srcId="{17F10399-105D-47A5-BFC5-8535B6F8F696}" destId="{95713362-01AC-40BC-9457-47BA193B9F53}" srcOrd="2" destOrd="0" presId="urn:microsoft.com/office/officeart/2018/2/layout/IconLabelList"/>
    <dgm:cxn modelId="{02BA74A8-12B7-8740-81CC-269C8FF5C1F2}" type="presParOf" srcId="{2B199607-77DF-426F-A2F3-949997BE8DBD}" destId="{49953024-AD3F-47C5-92D8-EDF2F6343B67}" srcOrd="7" destOrd="0" presId="urn:microsoft.com/office/officeart/2018/2/layout/IconLabelList"/>
    <dgm:cxn modelId="{5A2441BD-A6F2-184E-A5B9-B8E5B1E1CD89}" type="presParOf" srcId="{2B199607-77DF-426F-A2F3-949997BE8DBD}" destId="{6F9A38EA-41D9-455F-85E9-027E71E25119}" srcOrd="8" destOrd="0" presId="urn:microsoft.com/office/officeart/2018/2/layout/IconLabelList"/>
    <dgm:cxn modelId="{4399A5B5-19FA-F14B-B4FD-0A4D87FE9D0C}" type="presParOf" srcId="{6F9A38EA-41D9-455F-85E9-027E71E25119}" destId="{E31EC11E-F090-47F1-A64C-67BCCC126685}" srcOrd="0" destOrd="0" presId="urn:microsoft.com/office/officeart/2018/2/layout/IconLabelList"/>
    <dgm:cxn modelId="{A58E3464-A52B-504B-BCC8-33CFF00B68C5}" type="presParOf" srcId="{6F9A38EA-41D9-455F-85E9-027E71E25119}" destId="{1EF7791B-46E1-483E-B1A2-EAABD19B5F5E}" srcOrd="1" destOrd="0" presId="urn:microsoft.com/office/officeart/2018/2/layout/IconLabelList"/>
    <dgm:cxn modelId="{AF13FB66-3E47-C542-B85A-CFCD2A876CC8}" type="presParOf" srcId="{6F9A38EA-41D9-455F-85E9-027E71E25119}" destId="{DCC4F0E0-37F6-4605-B64C-477E22C8AE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F9A48-4D2D-4439-AF63-DED5E593BD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882105-F917-40F9-A894-26C939C36A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架构模式</a:t>
          </a:r>
          <a:endParaRPr lang="en-US" dirty="0"/>
        </a:p>
      </dgm:t>
    </dgm:pt>
    <dgm:pt modelId="{D4B4706B-A4F5-44FC-8F99-39AF05E93F73}" type="parTrans" cxnId="{5CED1125-AAAA-4C30-8C33-AF685C4DEF15}">
      <dgm:prSet/>
      <dgm:spPr/>
      <dgm:t>
        <a:bodyPr/>
        <a:lstStyle/>
        <a:p>
          <a:endParaRPr lang="en-US"/>
        </a:p>
      </dgm:t>
    </dgm:pt>
    <dgm:pt modelId="{2DF17A91-565C-4ADF-9905-8B165769274D}" type="sibTrans" cxnId="{5CED1125-AAAA-4C30-8C33-AF685C4DEF15}">
      <dgm:prSet/>
      <dgm:spPr/>
      <dgm:t>
        <a:bodyPr/>
        <a:lstStyle/>
        <a:p>
          <a:endParaRPr lang="en-US"/>
        </a:p>
      </dgm:t>
    </dgm:pt>
    <dgm:pt modelId="{E13B3656-94AB-4399-9F4B-4A85EC43E3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设计</a:t>
          </a:r>
          <a:r>
            <a:rPr kumimoji="1" lang="zh-CN" altLang="en-US" dirty="0"/>
            <a:t>思路</a:t>
          </a:r>
          <a:endParaRPr lang="en-US" dirty="0"/>
        </a:p>
      </dgm:t>
    </dgm:pt>
    <dgm:pt modelId="{F02612AA-27B4-4057-8C10-15BAE709DD01}" type="parTrans" cxnId="{E47EB98E-8BED-411C-A194-D46E98233873}">
      <dgm:prSet/>
      <dgm:spPr/>
      <dgm:t>
        <a:bodyPr/>
        <a:lstStyle/>
        <a:p>
          <a:endParaRPr lang="en-US"/>
        </a:p>
      </dgm:t>
    </dgm:pt>
    <dgm:pt modelId="{927BABA2-1822-4632-84DD-7D7EB9C8D3EB}" type="sibTrans" cxnId="{E47EB98E-8BED-411C-A194-D46E98233873}">
      <dgm:prSet/>
      <dgm:spPr/>
      <dgm:t>
        <a:bodyPr/>
        <a:lstStyle/>
        <a:p>
          <a:endParaRPr lang="en-US"/>
        </a:p>
      </dgm:t>
    </dgm:pt>
    <dgm:pt modelId="{C3845461-D617-42C2-B2FB-75AB41CF9C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生命周期</a:t>
          </a:r>
          <a:endParaRPr lang="en-US" dirty="0"/>
        </a:p>
      </dgm:t>
    </dgm:pt>
    <dgm:pt modelId="{365A3FDC-AA3E-4FE1-B96B-C8747812635A}" type="parTrans" cxnId="{A05659EA-95AA-4685-ABF6-0D36CAFAE6E7}">
      <dgm:prSet/>
      <dgm:spPr/>
      <dgm:t>
        <a:bodyPr/>
        <a:lstStyle/>
        <a:p>
          <a:endParaRPr lang="en-US"/>
        </a:p>
      </dgm:t>
    </dgm:pt>
    <dgm:pt modelId="{E79371F3-472A-4F6F-8461-8FFD4E67F792}" type="sibTrans" cxnId="{A05659EA-95AA-4685-ABF6-0D36CAFAE6E7}">
      <dgm:prSet/>
      <dgm:spPr/>
      <dgm:t>
        <a:bodyPr/>
        <a:lstStyle/>
        <a:p>
          <a:endParaRPr lang="en-US"/>
        </a:p>
      </dgm:t>
    </dgm:pt>
    <dgm:pt modelId="{5AF22BB1-1597-45FC-B2ED-6B4CC17DE6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解决方案</a:t>
          </a:r>
          <a:endParaRPr lang="en-US" dirty="0"/>
        </a:p>
      </dgm:t>
    </dgm:pt>
    <dgm:pt modelId="{E44027D9-FDF4-4F43-98DE-8F1A38597AAC}" type="parTrans" cxnId="{9010A033-D69E-48B5-BE4F-752C6607C769}">
      <dgm:prSet/>
      <dgm:spPr/>
      <dgm:t>
        <a:bodyPr/>
        <a:lstStyle/>
        <a:p>
          <a:endParaRPr lang="en-US"/>
        </a:p>
      </dgm:t>
    </dgm:pt>
    <dgm:pt modelId="{EF060226-24C4-4507-B016-E3BC4F005F94}" type="sibTrans" cxnId="{9010A033-D69E-48B5-BE4F-752C6607C769}">
      <dgm:prSet/>
      <dgm:spPr/>
      <dgm:t>
        <a:bodyPr/>
        <a:lstStyle/>
        <a:p>
          <a:endParaRPr lang="en-US"/>
        </a:p>
      </dgm:t>
    </dgm:pt>
    <dgm:pt modelId="{78F0335E-D216-4ACF-BA18-8BBA232954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 dirty="0"/>
            <a:t>实战演示</a:t>
          </a:r>
          <a:endParaRPr lang="en-US" dirty="0"/>
        </a:p>
      </dgm:t>
    </dgm:pt>
    <dgm:pt modelId="{4AC99CD7-1BD4-4497-9A46-77358AB2F4C1}" type="parTrans" cxnId="{1F92B65E-5CED-4179-A953-48BD34434123}">
      <dgm:prSet/>
      <dgm:spPr/>
      <dgm:t>
        <a:bodyPr/>
        <a:lstStyle/>
        <a:p>
          <a:endParaRPr lang="en-US"/>
        </a:p>
      </dgm:t>
    </dgm:pt>
    <dgm:pt modelId="{50B93B91-3CCC-4081-8D25-01B4D26A224E}" type="sibTrans" cxnId="{1F92B65E-5CED-4179-A953-48BD34434123}">
      <dgm:prSet/>
      <dgm:spPr/>
      <dgm:t>
        <a:bodyPr/>
        <a:lstStyle/>
        <a:p>
          <a:endParaRPr lang="en-US"/>
        </a:p>
      </dgm:t>
    </dgm:pt>
    <dgm:pt modelId="{41A8893D-3378-4117-9D16-4AAF31DAD7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zh-CN"/>
            <a:t>展望未来</a:t>
          </a:r>
          <a:endParaRPr lang="en-US"/>
        </a:p>
      </dgm:t>
    </dgm:pt>
    <dgm:pt modelId="{2C39A7FB-5D96-424B-8A17-93E8A7DD1ECA}" type="parTrans" cxnId="{95184611-908C-4716-909B-EEC83154D127}">
      <dgm:prSet/>
      <dgm:spPr/>
      <dgm:t>
        <a:bodyPr/>
        <a:lstStyle/>
        <a:p>
          <a:endParaRPr lang="en-US"/>
        </a:p>
      </dgm:t>
    </dgm:pt>
    <dgm:pt modelId="{B4E930E2-ED2E-418E-9B98-6AF2FFFB9D9F}" type="sibTrans" cxnId="{95184611-908C-4716-909B-EEC83154D127}">
      <dgm:prSet/>
      <dgm:spPr/>
      <dgm:t>
        <a:bodyPr/>
        <a:lstStyle/>
        <a:p>
          <a:endParaRPr lang="en-US"/>
        </a:p>
      </dgm:t>
    </dgm:pt>
    <dgm:pt modelId="{D0232B8F-D43F-4291-83DD-B4801319C682}" type="pres">
      <dgm:prSet presAssocID="{825F9A48-4D2D-4439-AF63-DED5E593BD66}" presName="root" presStyleCnt="0">
        <dgm:presLayoutVars>
          <dgm:dir/>
          <dgm:resizeHandles val="exact"/>
        </dgm:presLayoutVars>
      </dgm:prSet>
      <dgm:spPr/>
    </dgm:pt>
    <dgm:pt modelId="{DD9E369C-98BB-4394-82EE-84831290DFC6}" type="pres">
      <dgm:prSet presAssocID="{CB882105-F917-40F9-A894-26C939C36A75}" presName="compNode" presStyleCnt="0"/>
      <dgm:spPr/>
    </dgm:pt>
    <dgm:pt modelId="{0A950857-1875-4C0E-BCD5-3BD48839DFAB}" type="pres">
      <dgm:prSet presAssocID="{CB882105-F917-40F9-A894-26C939C36A7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A774364-A4ED-42D2-BB5E-0E4D23FB0832}" type="pres">
      <dgm:prSet presAssocID="{CB882105-F917-40F9-A894-26C939C36A7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D19FDF-FD4A-45F4-8788-BA3A78E9451F}" type="pres">
      <dgm:prSet presAssocID="{CB882105-F917-40F9-A894-26C939C36A75}" presName="spaceRect" presStyleCnt="0"/>
      <dgm:spPr/>
    </dgm:pt>
    <dgm:pt modelId="{5315ED2D-6D4D-405B-AD69-B255DC9707BC}" type="pres">
      <dgm:prSet presAssocID="{CB882105-F917-40F9-A894-26C939C36A75}" presName="textRect" presStyleLbl="revTx" presStyleIdx="0" presStyleCnt="6">
        <dgm:presLayoutVars>
          <dgm:chMax val="1"/>
          <dgm:chPref val="1"/>
        </dgm:presLayoutVars>
      </dgm:prSet>
      <dgm:spPr/>
    </dgm:pt>
    <dgm:pt modelId="{FEC8328D-B1C9-4CC8-BECE-F285940AD6D6}" type="pres">
      <dgm:prSet presAssocID="{2DF17A91-565C-4ADF-9905-8B165769274D}" presName="sibTrans" presStyleCnt="0"/>
      <dgm:spPr/>
    </dgm:pt>
    <dgm:pt modelId="{D3F3BF28-C144-4867-B287-0B8FB501326C}" type="pres">
      <dgm:prSet presAssocID="{C3845461-D617-42C2-B2FB-75AB41CF9CFC}" presName="compNode" presStyleCnt="0"/>
      <dgm:spPr/>
    </dgm:pt>
    <dgm:pt modelId="{4FDC9894-5340-4189-A556-882799E003BE}" type="pres">
      <dgm:prSet presAssocID="{C3845461-D617-42C2-B2FB-75AB41CF9CF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499B272-2F48-4600-929F-8E5202050EC2}" type="pres">
      <dgm:prSet presAssocID="{C3845461-D617-42C2-B2FB-75AB41CF9CF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B8551242-5418-439A-8861-6A77A31D21E0}" type="pres">
      <dgm:prSet presAssocID="{C3845461-D617-42C2-B2FB-75AB41CF9CFC}" presName="spaceRect" presStyleCnt="0"/>
      <dgm:spPr/>
    </dgm:pt>
    <dgm:pt modelId="{C77B7324-C211-47B7-B5D6-0A2567497BD2}" type="pres">
      <dgm:prSet presAssocID="{C3845461-D617-42C2-B2FB-75AB41CF9CFC}" presName="textRect" presStyleLbl="revTx" presStyleIdx="1" presStyleCnt="6">
        <dgm:presLayoutVars>
          <dgm:chMax val="1"/>
          <dgm:chPref val="1"/>
        </dgm:presLayoutVars>
      </dgm:prSet>
      <dgm:spPr/>
    </dgm:pt>
    <dgm:pt modelId="{35F8999A-9A0D-45F7-820E-6990E1DFCD41}" type="pres">
      <dgm:prSet presAssocID="{E79371F3-472A-4F6F-8461-8FFD4E67F792}" presName="sibTrans" presStyleCnt="0"/>
      <dgm:spPr/>
    </dgm:pt>
    <dgm:pt modelId="{A9B8BFBB-1187-4945-BCF7-4FB44E393E4F}" type="pres">
      <dgm:prSet presAssocID="{E13B3656-94AB-4399-9F4B-4A85EC43E3B4}" presName="compNode" presStyleCnt="0"/>
      <dgm:spPr/>
    </dgm:pt>
    <dgm:pt modelId="{52B2E766-79AF-483B-BC74-B08FF3BE4271}" type="pres">
      <dgm:prSet presAssocID="{E13B3656-94AB-4399-9F4B-4A85EC43E3B4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133F626-47E0-416A-B363-3C9B2DC34CB7}" type="pres">
      <dgm:prSet presAssocID="{E13B3656-94AB-4399-9F4B-4A85EC43E3B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4B4940C-F5DF-4136-B7CB-B0AEC9D797FD}" type="pres">
      <dgm:prSet presAssocID="{E13B3656-94AB-4399-9F4B-4A85EC43E3B4}" presName="spaceRect" presStyleCnt="0"/>
      <dgm:spPr/>
    </dgm:pt>
    <dgm:pt modelId="{9D4827E9-8B4C-4071-96B1-DB944AAF2F9A}" type="pres">
      <dgm:prSet presAssocID="{E13B3656-94AB-4399-9F4B-4A85EC43E3B4}" presName="textRect" presStyleLbl="revTx" presStyleIdx="2" presStyleCnt="6">
        <dgm:presLayoutVars>
          <dgm:chMax val="1"/>
          <dgm:chPref val="1"/>
        </dgm:presLayoutVars>
      </dgm:prSet>
      <dgm:spPr/>
    </dgm:pt>
    <dgm:pt modelId="{5F38F416-2469-4C84-BB3E-DA083E6DC686}" type="pres">
      <dgm:prSet presAssocID="{927BABA2-1822-4632-84DD-7D7EB9C8D3EB}" presName="sibTrans" presStyleCnt="0"/>
      <dgm:spPr/>
    </dgm:pt>
    <dgm:pt modelId="{B768569E-1F66-4738-89CE-495402052BAF}" type="pres">
      <dgm:prSet presAssocID="{5AF22BB1-1597-45FC-B2ED-6B4CC17DE646}" presName="compNode" presStyleCnt="0"/>
      <dgm:spPr/>
    </dgm:pt>
    <dgm:pt modelId="{577386CB-E205-4A56-B4CD-56ADA09475AA}" type="pres">
      <dgm:prSet presAssocID="{5AF22BB1-1597-45FC-B2ED-6B4CC17DE64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373AD20-9653-4B86-AAD8-67EBE8E71455}" type="pres">
      <dgm:prSet presAssocID="{5AF22BB1-1597-45FC-B2ED-6B4CC17DE6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162D27F-2D3A-4C69-96A6-4D3CE56E3E4F}" type="pres">
      <dgm:prSet presAssocID="{5AF22BB1-1597-45FC-B2ED-6B4CC17DE646}" presName="spaceRect" presStyleCnt="0"/>
      <dgm:spPr/>
    </dgm:pt>
    <dgm:pt modelId="{1DBDA193-3C58-4D90-8EAC-F6387BD0B6A0}" type="pres">
      <dgm:prSet presAssocID="{5AF22BB1-1597-45FC-B2ED-6B4CC17DE646}" presName="textRect" presStyleLbl="revTx" presStyleIdx="3" presStyleCnt="6">
        <dgm:presLayoutVars>
          <dgm:chMax val="1"/>
          <dgm:chPref val="1"/>
        </dgm:presLayoutVars>
      </dgm:prSet>
      <dgm:spPr/>
    </dgm:pt>
    <dgm:pt modelId="{975341AF-BADE-4484-BFA5-6D9650032FE6}" type="pres">
      <dgm:prSet presAssocID="{EF060226-24C4-4507-B016-E3BC4F005F94}" presName="sibTrans" presStyleCnt="0"/>
      <dgm:spPr/>
    </dgm:pt>
    <dgm:pt modelId="{D71C8B3A-EFF5-450A-B105-FBED91C80A7F}" type="pres">
      <dgm:prSet presAssocID="{78F0335E-D216-4ACF-BA18-8BBA23295414}" presName="compNode" presStyleCnt="0"/>
      <dgm:spPr/>
    </dgm:pt>
    <dgm:pt modelId="{CBE25E8F-B23E-4E1B-A14D-6741842A5830}" type="pres">
      <dgm:prSet presAssocID="{78F0335E-D216-4ACF-BA18-8BBA2329541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663688C-EDED-4757-9929-CEC9A3D0377C}" type="pres">
      <dgm:prSet presAssocID="{78F0335E-D216-4ACF-BA18-8BBA232954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692385B-0853-4FC8-88C3-1C030409C9B6}" type="pres">
      <dgm:prSet presAssocID="{78F0335E-D216-4ACF-BA18-8BBA23295414}" presName="spaceRect" presStyleCnt="0"/>
      <dgm:spPr/>
    </dgm:pt>
    <dgm:pt modelId="{1B2F8C8B-8DC6-4766-8D87-4FD7BFB14FE7}" type="pres">
      <dgm:prSet presAssocID="{78F0335E-D216-4ACF-BA18-8BBA23295414}" presName="textRect" presStyleLbl="revTx" presStyleIdx="4" presStyleCnt="6">
        <dgm:presLayoutVars>
          <dgm:chMax val="1"/>
          <dgm:chPref val="1"/>
        </dgm:presLayoutVars>
      </dgm:prSet>
      <dgm:spPr/>
    </dgm:pt>
    <dgm:pt modelId="{D5C890F9-446A-48C4-9BC4-94558B88EF8E}" type="pres">
      <dgm:prSet presAssocID="{50B93B91-3CCC-4081-8D25-01B4D26A224E}" presName="sibTrans" presStyleCnt="0"/>
      <dgm:spPr/>
    </dgm:pt>
    <dgm:pt modelId="{AFB37F00-C5E6-4B25-9C73-1AFBA608B7D1}" type="pres">
      <dgm:prSet presAssocID="{41A8893D-3378-4117-9D16-4AAF31DAD78D}" presName="compNode" presStyleCnt="0"/>
      <dgm:spPr/>
    </dgm:pt>
    <dgm:pt modelId="{7C441D98-1698-431A-A0B1-D99955D08125}" type="pres">
      <dgm:prSet presAssocID="{41A8893D-3378-4117-9D16-4AAF31DAD78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1DC41F-79B1-43E7-82D9-7CF9F98A2900}" type="pres">
      <dgm:prSet presAssocID="{41A8893D-3378-4117-9D16-4AAF31DAD7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EAE221D3-94BB-45C8-8D74-257B31639F79}" type="pres">
      <dgm:prSet presAssocID="{41A8893D-3378-4117-9D16-4AAF31DAD78D}" presName="spaceRect" presStyleCnt="0"/>
      <dgm:spPr/>
    </dgm:pt>
    <dgm:pt modelId="{CF38DC57-F9E1-42F7-A868-C05BE629F5B8}" type="pres">
      <dgm:prSet presAssocID="{41A8893D-3378-4117-9D16-4AAF31DAD78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5184611-908C-4716-909B-EEC83154D127}" srcId="{825F9A48-4D2D-4439-AF63-DED5E593BD66}" destId="{41A8893D-3378-4117-9D16-4AAF31DAD78D}" srcOrd="5" destOrd="0" parTransId="{2C39A7FB-5D96-424B-8A17-93E8A7DD1ECA}" sibTransId="{B4E930E2-ED2E-418E-9B98-6AF2FFFB9D9F}"/>
    <dgm:cxn modelId="{3EB40421-507D-5442-B82B-016181A7D443}" type="presOf" srcId="{41A8893D-3378-4117-9D16-4AAF31DAD78D}" destId="{CF38DC57-F9E1-42F7-A868-C05BE629F5B8}" srcOrd="0" destOrd="0" presId="urn:microsoft.com/office/officeart/2018/5/layout/IconLeafLabelList"/>
    <dgm:cxn modelId="{5CED1125-AAAA-4C30-8C33-AF685C4DEF15}" srcId="{825F9A48-4D2D-4439-AF63-DED5E593BD66}" destId="{CB882105-F917-40F9-A894-26C939C36A75}" srcOrd="0" destOrd="0" parTransId="{D4B4706B-A4F5-44FC-8F99-39AF05E93F73}" sibTransId="{2DF17A91-565C-4ADF-9905-8B165769274D}"/>
    <dgm:cxn modelId="{9010A033-D69E-48B5-BE4F-752C6607C769}" srcId="{825F9A48-4D2D-4439-AF63-DED5E593BD66}" destId="{5AF22BB1-1597-45FC-B2ED-6B4CC17DE646}" srcOrd="3" destOrd="0" parTransId="{E44027D9-FDF4-4F43-98DE-8F1A38597AAC}" sibTransId="{EF060226-24C4-4507-B016-E3BC4F005F94}"/>
    <dgm:cxn modelId="{1F92B65E-5CED-4179-A953-48BD34434123}" srcId="{825F9A48-4D2D-4439-AF63-DED5E593BD66}" destId="{78F0335E-D216-4ACF-BA18-8BBA23295414}" srcOrd="4" destOrd="0" parTransId="{4AC99CD7-1BD4-4497-9A46-77358AB2F4C1}" sibTransId="{50B93B91-3CCC-4081-8D25-01B4D26A224E}"/>
    <dgm:cxn modelId="{AFB56164-33AD-0647-858B-A57FB6DC72DC}" type="presOf" srcId="{CB882105-F917-40F9-A894-26C939C36A75}" destId="{5315ED2D-6D4D-405B-AD69-B255DC9707BC}" srcOrd="0" destOrd="0" presId="urn:microsoft.com/office/officeart/2018/5/layout/IconLeafLabelList"/>
    <dgm:cxn modelId="{E47EB98E-8BED-411C-A194-D46E98233873}" srcId="{825F9A48-4D2D-4439-AF63-DED5E593BD66}" destId="{E13B3656-94AB-4399-9F4B-4A85EC43E3B4}" srcOrd="2" destOrd="0" parTransId="{F02612AA-27B4-4057-8C10-15BAE709DD01}" sibTransId="{927BABA2-1822-4632-84DD-7D7EB9C8D3EB}"/>
    <dgm:cxn modelId="{D48E29B3-ECAC-A94B-BB93-4125ABDE8556}" type="presOf" srcId="{C3845461-D617-42C2-B2FB-75AB41CF9CFC}" destId="{C77B7324-C211-47B7-B5D6-0A2567497BD2}" srcOrd="0" destOrd="0" presId="urn:microsoft.com/office/officeart/2018/5/layout/IconLeafLabelList"/>
    <dgm:cxn modelId="{BECE7BB7-05F1-094A-8E90-E4594E158881}" type="presOf" srcId="{5AF22BB1-1597-45FC-B2ED-6B4CC17DE646}" destId="{1DBDA193-3C58-4D90-8EAC-F6387BD0B6A0}" srcOrd="0" destOrd="0" presId="urn:microsoft.com/office/officeart/2018/5/layout/IconLeafLabelList"/>
    <dgm:cxn modelId="{B2E2D6D0-B56E-8747-8937-42D751EB71FB}" type="presOf" srcId="{825F9A48-4D2D-4439-AF63-DED5E593BD66}" destId="{D0232B8F-D43F-4291-83DD-B4801319C682}" srcOrd="0" destOrd="0" presId="urn:microsoft.com/office/officeart/2018/5/layout/IconLeafLabelList"/>
    <dgm:cxn modelId="{CDE700EA-2673-E54F-953C-3BF654E4A1D4}" type="presOf" srcId="{E13B3656-94AB-4399-9F4B-4A85EC43E3B4}" destId="{9D4827E9-8B4C-4071-96B1-DB944AAF2F9A}" srcOrd="0" destOrd="0" presId="urn:microsoft.com/office/officeart/2018/5/layout/IconLeafLabelList"/>
    <dgm:cxn modelId="{A05659EA-95AA-4685-ABF6-0D36CAFAE6E7}" srcId="{825F9A48-4D2D-4439-AF63-DED5E593BD66}" destId="{C3845461-D617-42C2-B2FB-75AB41CF9CFC}" srcOrd="1" destOrd="0" parTransId="{365A3FDC-AA3E-4FE1-B96B-C8747812635A}" sibTransId="{E79371F3-472A-4F6F-8461-8FFD4E67F792}"/>
    <dgm:cxn modelId="{4DF276F4-F722-5A4F-B16F-736DB3871A47}" type="presOf" srcId="{78F0335E-D216-4ACF-BA18-8BBA23295414}" destId="{1B2F8C8B-8DC6-4766-8D87-4FD7BFB14FE7}" srcOrd="0" destOrd="0" presId="urn:microsoft.com/office/officeart/2018/5/layout/IconLeafLabelList"/>
    <dgm:cxn modelId="{0F125357-74E9-D14C-AD82-891C632F5EE4}" type="presParOf" srcId="{D0232B8F-D43F-4291-83DD-B4801319C682}" destId="{DD9E369C-98BB-4394-82EE-84831290DFC6}" srcOrd="0" destOrd="0" presId="urn:microsoft.com/office/officeart/2018/5/layout/IconLeafLabelList"/>
    <dgm:cxn modelId="{73018E49-2B99-9547-957C-CF309E663572}" type="presParOf" srcId="{DD9E369C-98BB-4394-82EE-84831290DFC6}" destId="{0A950857-1875-4C0E-BCD5-3BD48839DFAB}" srcOrd="0" destOrd="0" presId="urn:microsoft.com/office/officeart/2018/5/layout/IconLeafLabelList"/>
    <dgm:cxn modelId="{436828B1-D869-9F49-A5FF-29EF53EBD6E0}" type="presParOf" srcId="{DD9E369C-98BB-4394-82EE-84831290DFC6}" destId="{5A774364-A4ED-42D2-BB5E-0E4D23FB0832}" srcOrd="1" destOrd="0" presId="urn:microsoft.com/office/officeart/2018/5/layout/IconLeafLabelList"/>
    <dgm:cxn modelId="{71E3929C-43B3-584C-8773-3171568DD6D4}" type="presParOf" srcId="{DD9E369C-98BB-4394-82EE-84831290DFC6}" destId="{8AD19FDF-FD4A-45F4-8788-BA3A78E9451F}" srcOrd="2" destOrd="0" presId="urn:microsoft.com/office/officeart/2018/5/layout/IconLeafLabelList"/>
    <dgm:cxn modelId="{CBEC6877-5C85-7B4A-8DE3-5C0900D6AA00}" type="presParOf" srcId="{DD9E369C-98BB-4394-82EE-84831290DFC6}" destId="{5315ED2D-6D4D-405B-AD69-B255DC9707BC}" srcOrd="3" destOrd="0" presId="urn:microsoft.com/office/officeart/2018/5/layout/IconLeafLabelList"/>
    <dgm:cxn modelId="{24447458-0185-C94A-8B8A-52859D9C18FF}" type="presParOf" srcId="{D0232B8F-D43F-4291-83DD-B4801319C682}" destId="{FEC8328D-B1C9-4CC8-BECE-F285940AD6D6}" srcOrd="1" destOrd="0" presId="urn:microsoft.com/office/officeart/2018/5/layout/IconLeafLabelList"/>
    <dgm:cxn modelId="{9F3B5399-A18E-1F46-8408-5C0BAC6F9222}" type="presParOf" srcId="{D0232B8F-D43F-4291-83DD-B4801319C682}" destId="{D3F3BF28-C144-4867-B287-0B8FB501326C}" srcOrd="2" destOrd="0" presId="urn:microsoft.com/office/officeart/2018/5/layout/IconLeafLabelList"/>
    <dgm:cxn modelId="{0362D809-FB51-EC43-A127-631578592FB0}" type="presParOf" srcId="{D3F3BF28-C144-4867-B287-0B8FB501326C}" destId="{4FDC9894-5340-4189-A556-882799E003BE}" srcOrd="0" destOrd="0" presId="urn:microsoft.com/office/officeart/2018/5/layout/IconLeafLabelList"/>
    <dgm:cxn modelId="{AFAFA33D-B804-1543-9675-2C1D03055952}" type="presParOf" srcId="{D3F3BF28-C144-4867-B287-0B8FB501326C}" destId="{8499B272-2F48-4600-929F-8E5202050EC2}" srcOrd="1" destOrd="0" presId="urn:microsoft.com/office/officeart/2018/5/layout/IconLeafLabelList"/>
    <dgm:cxn modelId="{FB174336-6BAF-1147-8A84-2F76A12511EF}" type="presParOf" srcId="{D3F3BF28-C144-4867-B287-0B8FB501326C}" destId="{B8551242-5418-439A-8861-6A77A31D21E0}" srcOrd="2" destOrd="0" presId="urn:microsoft.com/office/officeart/2018/5/layout/IconLeafLabelList"/>
    <dgm:cxn modelId="{3D121CC2-578C-2140-A5A4-8E76CA6E42B4}" type="presParOf" srcId="{D3F3BF28-C144-4867-B287-0B8FB501326C}" destId="{C77B7324-C211-47B7-B5D6-0A2567497BD2}" srcOrd="3" destOrd="0" presId="urn:microsoft.com/office/officeart/2018/5/layout/IconLeafLabelList"/>
    <dgm:cxn modelId="{6D3CEEBB-546B-864E-B77A-3D87E1F60CCC}" type="presParOf" srcId="{D0232B8F-D43F-4291-83DD-B4801319C682}" destId="{35F8999A-9A0D-45F7-820E-6990E1DFCD41}" srcOrd="3" destOrd="0" presId="urn:microsoft.com/office/officeart/2018/5/layout/IconLeafLabelList"/>
    <dgm:cxn modelId="{EFAA97F6-1040-CF4E-8B89-04BB18AC6CA9}" type="presParOf" srcId="{D0232B8F-D43F-4291-83DD-B4801319C682}" destId="{A9B8BFBB-1187-4945-BCF7-4FB44E393E4F}" srcOrd="4" destOrd="0" presId="urn:microsoft.com/office/officeart/2018/5/layout/IconLeafLabelList"/>
    <dgm:cxn modelId="{F90B3095-2ACE-7741-B009-E44B6673A5F5}" type="presParOf" srcId="{A9B8BFBB-1187-4945-BCF7-4FB44E393E4F}" destId="{52B2E766-79AF-483B-BC74-B08FF3BE4271}" srcOrd="0" destOrd="0" presId="urn:microsoft.com/office/officeart/2018/5/layout/IconLeafLabelList"/>
    <dgm:cxn modelId="{365E888B-9F46-8F45-B7FD-FBC9C4D14904}" type="presParOf" srcId="{A9B8BFBB-1187-4945-BCF7-4FB44E393E4F}" destId="{B133F626-47E0-416A-B363-3C9B2DC34CB7}" srcOrd="1" destOrd="0" presId="urn:microsoft.com/office/officeart/2018/5/layout/IconLeafLabelList"/>
    <dgm:cxn modelId="{2857B8BE-AC61-B74C-85E7-0F5CEA429B6B}" type="presParOf" srcId="{A9B8BFBB-1187-4945-BCF7-4FB44E393E4F}" destId="{B4B4940C-F5DF-4136-B7CB-B0AEC9D797FD}" srcOrd="2" destOrd="0" presId="urn:microsoft.com/office/officeart/2018/5/layout/IconLeafLabelList"/>
    <dgm:cxn modelId="{9FE815E7-E2F3-BC48-B3E2-AF3264EB149E}" type="presParOf" srcId="{A9B8BFBB-1187-4945-BCF7-4FB44E393E4F}" destId="{9D4827E9-8B4C-4071-96B1-DB944AAF2F9A}" srcOrd="3" destOrd="0" presId="urn:microsoft.com/office/officeart/2018/5/layout/IconLeafLabelList"/>
    <dgm:cxn modelId="{49B6FFA4-C37D-914B-B7E4-28010FBB324A}" type="presParOf" srcId="{D0232B8F-D43F-4291-83DD-B4801319C682}" destId="{5F38F416-2469-4C84-BB3E-DA083E6DC686}" srcOrd="5" destOrd="0" presId="urn:microsoft.com/office/officeart/2018/5/layout/IconLeafLabelList"/>
    <dgm:cxn modelId="{9C7706EA-0AFC-6D43-8E88-3266FA4F4F5D}" type="presParOf" srcId="{D0232B8F-D43F-4291-83DD-B4801319C682}" destId="{B768569E-1F66-4738-89CE-495402052BAF}" srcOrd="6" destOrd="0" presId="urn:microsoft.com/office/officeart/2018/5/layout/IconLeafLabelList"/>
    <dgm:cxn modelId="{5FB84F08-A3F9-1E42-8B63-E49BFAEB6FE9}" type="presParOf" srcId="{B768569E-1F66-4738-89CE-495402052BAF}" destId="{577386CB-E205-4A56-B4CD-56ADA09475AA}" srcOrd="0" destOrd="0" presId="urn:microsoft.com/office/officeart/2018/5/layout/IconLeafLabelList"/>
    <dgm:cxn modelId="{1BA6A289-F420-6A47-A267-9E1C4C52C31B}" type="presParOf" srcId="{B768569E-1F66-4738-89CE-495402052BAF}" destId="{D373AD20-9653-4B86-AAD8-67EBE8E71455}" srcOrd="1" destOrd="0" presId="urn:microsoft.com/office/officeart/2018/5/layout/IconLeafLabelList"/>
    <dgm:cxn modelId="{C742409A-0C5D-494B-A38B-5933703D7AA9}" type="presParOf" srcId="{B768569E-1F66-4738-89CE-495402052BAF}" destId="{D162D27F-2D3A-4C69-96A6-4D3CE56E3E4F}" srcOrd="2" destOrd="0" presId="urn:microsoft.com/office/officeart/2018/5/layout/IconLeafLabelList"/>
    <dgm:cxn modelId="{6CC63DE8-3516-1842-A307-6A0CD34AE370}" type="presParOf" srcId="{B768569E-1F66-4738-89CE-495402052BAF}" destId="{1DBDA193-3C58-4D90-8EAC-F6387BD0B6A0}" srcOrd="3" destOrd="0" presId="urn:microsoft.com/office/officeart/2018/5/layout/IconLeafLabelList"/>
    <dgm:cxn modelId="{57407191-05E2-EE4A-BB21-7C51633237AB}" type="presParOf" srcId="{D0232B8F-D43F-4291-83DD-B4801319C682}" destId="{975341AF-BADE-4484-BFA5-6D9650032FE6}" srcOrd="7" destOrd="0" presId="urn:microsoft.com/office/officeart/2018/5/layout/IconLeafLabelList"/>
    <dgm:cxn modelId="{1994A32F-9C28-794A-8448-F044E77942F9}" type="presParOf" srcId="{D0232B8F-D43F-4291-83DD-B4801319C682}" destId="{D71C8B3A-EFF5-450A-B105-FBED91C80A7F}" srcOrd="8" destOrd="0" presId="urn:microsoft.com/office/officeart/2018/5/layout/IconLeafLabelList"/>
    <dgm:cxn modelId="{7160DE47-D663-C94E-97B9-3FD5D76B798F}" type="presParOf" srcId="{D71C8B3A-EFF5-450A-B105-FBED91C80A7F}" destId="{CBE25E8F-B23E-4E1B-A14D-6741842A5830}" srcOrd="0" destOrd="0" presId="urn:microsoft.com/office/officeart/2018/5/layout/IconLeafLabelList"/>
    <dgm:cxn modelId="{11B465DF-A9C3-C74E-8101-129CA1C1589C}" type="presParOf" srcId="{D71C8B3A-EFF5-450A-B105-FBED91C80A7F}" destId="{5663688C-EDED-4757-9929-CEC9A3D0377C}" srcOrd="1" destOrd="0" presId="urn:microsoft.com/office/officeart/2018/5/layout/IconLeafLabelList"/>
    <dgm:cxn modelId="{4B454F3B-43CC-804B-8A20-9D7B13B693A3}" type="presParOf" srcId="{D71C8B3A-EFF5-450A-B105-FBED91C80A7F}" destId="{2692385B-0853-4FC8-88C3-1C030409C9B6}" srcOrd="2" destOrd="0" presId="urn:microsoft.com/office/officeart/2018/5/layout/IconLeafLabelList"/>
    <dgm:cxn modelId="{25558B38-2C6D-D84A-9EEF-29044DC449DA}" type="presParOf" srcId="{D71C8B3A-EFF5-450A-B105-FBED91C80A7F}" destId="{1B2F8C8B-8DC6-4766-8D87-4FD7BFB14FE7}" srcOrd="3" destOrd="0" presId="urn:microsoft.com/office/officeart/2018/5/layout/IconLeafLabelList"/>
    <dgm:cxn modelId="{F79AF0C9-DACE-3F43-B73E-1F468CC54C55}" type="presParOf" srcId="{D0232B8F-D43F-4291-83DD-B4801319C682}" destId="{D5C890F9-446A-48C4-9BC4-94558B88EF8E}" srcOrd="9" destOrd="0" presId="urn:microsoft.com/office/officeart/2018/5/layout/IconLeafLabelList"/>
    <dgm:cxn modelId="{48109A8E-05AC-EA40-9EFD-2019A5037704}" type="presParOf" srcId="{D0232B8F-D43F-4291-83DD-B4801319C682}" destId="{AFB37F00-C5E6-4B25-9C73-1AFBA608B7D1}" srcOrd="10" destOrd="0" presId="urn:microsoft.com/office/officeart/2018/5/layout/IconLeafLabelList"/>
    <dgm:cxn modelId="{FAC51845-11A3-C340-95F1-B8C1A52337D3}" type="presParOf" srcId="{AFB37F00-C5E6-4B25-9C73-1AFBA608B7D1}" destId="{7C441D98-1698-431A-A0B1-D99955D08125}" srcOrd="0" destOrd="0" presId="urn:microsoft.com/office/officeart/2018/5/layout/IconLeafLabelList"/>
    <dgm:cxn modelId="{BA5D6397-9CA5-5148-AE2A-79BD91A8ADA7}" type="presParOf" srcId="{AFB37F00-C5E6-4B25-9C73-1AFBA608B7D1}" destId="{F41DC41F-79B1-43E7-82D9-7CF9F98A2900}" srcOrd="1" destOrd="0" presId="urn:microsoft.com/office/officeart/2018/5/layout/IconLeafLabelList"/>
    <dgm:cxn modelId="{60722D3D-DEEF-D64D-8B02-8934EDE674DC}" type="presParOf" srcId="{AFB37F00-C5E6-4B25-9C73-1AFBA608B7D1}" destId="{EAE221D3-94BB-45C8-8D74-257B31639F79}" srcOrd="2" destOrd="0" presId="urn:microsoft.com/office/officeart/2018/5/layout/IconLeafLabelList"/>
    <dgm:cxn modelId="{EA3067D8-AB7C-374D-A890-651C563FD3DA}" type="presParOf" srcId="{AFB37F00-C5E6-4B25-9C73-1AFBA608B7D1}" destId="{CF38DC57-F9E1-42F7-A868-C05BE629F5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163D3-1F57-496E-BC72-539CD5937BE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2CDCD9-1A1C-47A5-8125-1E8699782F10}">
      <dgm:prSet/>
      <dgm:spPr/>
      <dgm:t>
        <a:bodyPr/>
        <a:lstStyle/>
        <a:p>
          <a:r>
            <a:rPr lang="zh-CN"/>
            <a:t>随着前端代码库在过去几年中变得越来越复杂，我们看到对更具可扩展性的架构的需求不断增长。我们需要能够划清界限，在技术和域实体之间建立正确的耦合和内聚层级。我们应该能够跨独立开发团队可扩展地进行软件交付。</a:t>
          </a:r>
          <a:endParaRPr lang="en-US"/>
        </a:p>
      </dgm:t>
    </dgm:pt>
    <dgm:pt modelId="{CB118945-7CC9-44C9-A7F5-54ED06B0B955}" type="parTrans" cxnId="{DA3EB576-F686-4293-9D37-317CFFCBD54D}">
      <dgm:prSet/>
      <dgm:spPr/>
      <dgm:t>
        <a:bodyPr/>
        <a:lstStyle/>
        <a:p>
          <a:endParaRPr lang="en-US"/>
        </a:p>
      </dgm:t>
    </dgm:pt>
    <dgm:pt modelId="{D71EE4DC-B5D0-4731-86A3-7B3692780886}" type="sibTrans" cxnId="{DA3EB576-F686-4293-9D37-317CFFCBD54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6020195-B67A-46B8-AC07-C7203A27AA76}">
      <dgm:prSet/>
      <dgm:spPr/>
      <dgm:t>
        <a:bodyPr/>
        <a:lstStyle/>
        <a:p>
          <a:r>
            <a:rPr lang="zh-CN" dirty="0"/>
            <a:t>虽然远非唯一方案，但我们已经看到许多微前端提供了这些好处的真实案例，并且我们已经能够逐渐将该技术应用于遗留代码库以及新代码库。无论微前端是否适合你和你的组织，我们只能希望这将成为持续趋势的一部分，在这个趋势中，前端工程化和前端架构以我们应有的</a:t>
          </a:r>
          <a:r>
            <a:rPr lang="zh-CN" altLang="en-US" dirty="0"/>
            <a:t>职业素养</a:t>
          </a:r>
          <a:r>
            <a:rPr lang="zh-CN" dirty="0"/>
            <a:t>。</a:t>
          </a:r>
          <a:endParaRPr lang="en-US" dirty="0"/>
        </a:p>
      </dgm:t>
    </dgm:pt>
    <dgm:pt modelId="{43189E06-DD21-4F31-95D7-EE889A771150}" type="parTrans" cxnId="{64288BAF-15ED-418B-9BF6-4E53C5D02B50}">
      <dgm:prSet/>
      <dgm:spPr/>
      <dgm:t>
        <a:bodyPr/>
        <a:lstStyle/>
        <a:p>
          <a:endParaRPr lang="en-US"/>
        </a:p>
      </dgm:t>
    </dgm:pt>
    <dgm:pt modelId="{CD19E072-A55B-42DE-BC48-5CEA87F21039}" type="sibTrans" cxnId="{64288BAF-15ED-418B-9BF6-4E53C5D02B5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98566C1-342E-DD41-A780-73E7511EF828}" type="pres">
      <dgm:prSet presAssocID="{3CC163D3-1F57-496E-BC72-539CD5937BE2}" presName="Name0" presStyleCnt="0">
        <dgm:presLayoutVars>
          <dgm:animLvl val="lvl"/>
          <dgm:resizeHandles val="exact"/>
        </dgm:presLayoutVars>
      </dgm:prSet>
      <dgm:spPr/>
    </dgm:pt>
    <dgm:pt modelId="{3D53B33C-84FB-544B-8D19-D881A2140D1E}" type="pres">
      <dgm:prSet presAssocID="{6F2CDCD9-1A1C-47A5-8125-1E8699782F10}" presName="compositeNode" presStyleCnt="0">
        <dgm:presLayoutVars>
          <dgm:bulletEnabled val="1"/>
        </dgm:presLayoutVars>
      </dgm:prSet>
      <dgm:spPr/>
    </dgm:pt>
    <dgm:pt modelId="{69F9EE83-B865-DF4A-B2A9-8D3170E11F56}" type="pres">
      <dgm:prSet presAssocID="{6F2CDCD9-1A1C-47A5-8125-1E8699782F10}" presName="bgRect" presStyleLbl="bgAccFollowNode1" presStyleIdx="0" presStyleCnt="2"/>
      <dgm:spPr/>
    </dgm:pt>
    <dgm:pt modelId="{67B064C4-63C6-FD48-92F1-E55FC4B5490F}" type="pres">
      <dgm:prSet presAssocID="{D71EE4DC-B5D0-4731-86A3-7B369278088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837B374-C7F1-7B4A-899D-CB249F47E708}" type="pres">
      <dgm:prSet presAssocID="{6F2CDCD9-1A1C-47A5-8125-1E8699782F10}" presName="bottomLine" presStyleLbl="alignNode1" presStyleIdx="1" presStyleCnt="4">
        <dgm:presLayoutVars/>
      </dgm:prSet>
      <dgm:spPr/>
    </dgm:pt>
    <dgm:pt modelId="{35D5B532-8EB9-9542-908A-AAFF9F4F4123}" type="pres">
      <dgm:prSet presAssocID="{6F2CDCD9-1A1C-47A5-8125-1E8699782F10}" presName="nodeText" presStyleLbl="bgAccFollowNode1" presStyleIdx="0" presStyleCnt="2">
        <dgm:presLayoutVars>
          <dgm:bulletEnabled val="1"/>
        </dgm:presLayoutVars>
      </dgm:prSet>
      <dgm:spPr/>
    </dgm:pt>
    <dgm:pt modelId="{7C6D5E3F-375F-2542-8B2A-65B4A174D3D1}" type="pres">
      <dgm:prSet presAssocID="{D71EE4DC-B5D0-4731-86A3-7B3692780886}" presName="sibTrans" presStyleCnt="0"/>
      <dgm:spPr/>
    </dgm:pt>
    <dgm:pt modelId="{FF1BA830-4CEC-214D-BADD-B55715E07235}" type="pres">
      <dgm:prSet presAssocID="{B6020195-B67A-46B8-AC07-C7203A27AA76}" presName="compositeNode" presStyleCnt="0">
        <dgm:presLayoutVars>
          <dgm:bulletEnabled val="1"/>
        </dgm:presLayoutVars>
      </dgm:prSet>
      <dgm:spPr/>
    </dgm:pt>
    <dgm:pt modelId="{D91E564F-FD69-D240-9B94-800DF8ABB902}" type="pres">
      <dgm:prSet presAssocID="{B6020195-B67A-46B8-AC07-C7203A27AA76}" presName="bgRect" presStyleLbl="bgAccFollowNode1" presStyleIdx="1" presStyleCnt="2"/>
      <dgm:spPr/>
    </dgm:pt>
    <dgm:pt modelId="{C80AB20A-4F2D-2D45-99E2-A68DBC75CCD8}" type="pres">
      <dgm:prSet presAssocID="{CD19E072-A55B-42DE-BC48-5CEA87F2103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B78B378-D660-B144-B9C2-2C4F19543DE4}" type="pres">
      <dgm:prSet presAssocID="{B6020195-B67A-46B8-AC07-C7203A27AA76}" presName="bottomLine" presStyleLbl="alignNode1" presStyleIdx="3" presStyleCnt="4">
        <dgm:presLayoutVars/>
      </dgm:prSet>
      <dgm:spPr/>
    </dgm:pt>
    <dgm:pt modelId="{E5078C32-C6BF-8E4B-9614-D74ACD662A61}" type="pres">
      <dgm:prSet presAssocID="{B6020195-B67A-46B8-AC07-C7203A27AA7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3D991635-58EE-8B47-88F0-C8C779066B2D}" type="presOf" srcId="{6F2CDCD9-1A1C-47A5-8125-1E8699782F10}" destId="{35D5B532-8EB9-9542-908A-AAFF9F4F4123}" srcOrd="1" destOrd="0" presId="urn:microsoft.com/office/officeart/2016/7/layout/BasicLinearProcessNumbered"/>
    <dgm:cxn modelId="{27EAB562-D10E-6045-A702-B1D741184CB0}" type="presOf" srcId="{B6020195-B67A-46B8-AC07-C7203A27AA76}" destId="{E5078C32-C6BF-8E4B-9614-D74ACD662A61}" srcOrd="1" destOrd="0" presId="urn:microsoft.com/office/officeart/2016/7/layout/BasicLinearProcessNumbered"/>
    <dgm:cxn modelId="{DA3EB576-F686-4293-9D37-317CFFCBD54D}" srcId="{3CC163D3-1F57-496E-BC72-539CD5937BE2}" destId="{6F2CDCD9-1A1C-47A5-8125-1E8699782F10}" srcOrd="0" destOrd="0" parTransId="{CB118945-7CC9-44C9-A7F5-54ED06B0B955}" sibTransId="{D71EE4DC-B5D0-4731-86A3-7B3692780886}"/>
    <dgm:cxn modelId="{74A96B80-88B7-AF43-B33C-FD5E97B46379}" type="presOf" srcId="{6F2CDCD9-1A1C-47A5-8125-1E8699782F10}" destId="{69F9EE83-B865-DF4A-B2A9-8D3170E11F56}" srcOrd="0" destOrd="0" presId="urn:microsoft.com/office/officeart/2016/7/layout/BasicLinearProcessNumbered"/>
    <dgm:cxn modelId="{8B1A259E-2CAB-E343-8C3E-D79A96670820}" type="presOf" srcId="{B6020195-B67A-46B8-AC07-C7203A27AA76}" destId="{D91E564F-FD69-D240-9B94-800DF8ABB902}" srcOrd="0" destOrd="0" presId="urn:microsoft.com/office/officeart/2016/7/layout/BasicLinearProcessNumbered"/>
    <dgm:cxn modelId="{64288BAF-15ED-418B-9BF6-4E53C5D02B50}" srcId="{3CC163D3-1F57-496E-BC72-539CD5937BE2}" destId="{B6020195-B67A-46B8-AC07-C7203A27AA76}" srcOrd="1" destOrd="0" parTransId="{43189E06-DD21-4F31-95D7-EE889A771150}" sibTransId="{CD19E072-A55B-42DE-BC48-5CEA87F21039}"/>
    <dgm:cxn modelId="{DE067CBA-2020-9E44-9751-DEC97A7C77D3}" type="presOf" srcId="{D71EE4DC-B5D0-4731-86A3-7B3692780886}" destId="{67B064C4-63C6-FD48-92F1-E55FC4B5490F}" srcOrd="0" destOrd="0" presId="urn:microsoft.com/office/officeart/2016/7/layout/BasicLinearProcessNumbered"/>
    <dgm:cxn modelId="{F6DFC2D5-E37F-9544-926D-B4FF13C73303}" type="presOf" srcId="{CD19E072-A55B-42DE-BC48-5CEA87F21039}" destId="{C80AB20A-4F2D-2D45-99E2-A68DBC75CCD8}" srcOrd="0" destOrd="0" presId="urn:microsoft.com/office/officeart/2016/7/layout/BasicLinearProcessNumbered"/>
    <dgm:cxn modelId="{BAFC9CFD-E49A-654C-B3FF-44D5666666B5}" type="presOf" srcId="{3CC163D3-1F57-496E-BC72-539CD5937BE2}" destId="{598566C1-342E-DD41-A780-73E7511EF828}" srcOrd="0" destOrd="0" presId="urn:microsoft.com/office/officeart/2016/7/layout/BasicLinearProcessNumbered"/>
    <dgm:cxn modelId="{1AC2694F-2170-8A49-A530-211625F9B809}" type="presParOf" srcId="{598566C1-342E-DD41-A780-73E7511EF828}" destId="{3D53B33C-84FB-544B-8D19-D881A2140D1E}" srcOrd="0" destOrd="0" presId="urn:microsoft.com/office/officeart/2016/7/layout/BasicLinearProcessNumbered"/>
    <dgm:cxn modelId="{AD1C4B6D-854F-D149-8648-15274A8F5188}" type="presParOf" srcId="{3D53B33C-84FB-544B-8D19-D881A2140D1E}" destId="{69F9EE83-B865-DF4A-B2A9-8D3170E11F56}" srcOrd="0" destOrd="0" presId="urn:microsoft.com/office/officeart/2016/7/layout/BasicLinearProcessNumbered"/>
    <dgm:cxn modelId="{8F5F15CE-382D-0D48-AE42-EF3BE900FD26}" type="presParOf" srcId="{3D53B33C-84FB-544B-8D19-D881A2140D1E}" destId="{67B064C4-63C6-FD48-92F1-E55FC4B5490F}" srcOrd="1" destOrd="0" presId="urn:microsoft.com/office/officeart/2016/7/layout/BasicLinearProcessNumbered"/>
    <dgm:cxn modelId="{F9231A9A-EAC0-C54A-8B0A-8BF0FBD8063C}" type="presParOf" srcId="{3D53B33C-84FB-544B-8D19-D881A2140D1E}" destId="{A837B374-C7F1-7B4A-899D-CB249F47E708}" srcOrd="2" destOrd="0" presId="urn:microsoft.com/office/officeart/2016/7/layout/BasicLinearProcessNumbered"/>
    <dgm:cxn modelId="{8675004C-4552-3047-9089-06F0732C7B02}" type="presParOf" srcId="{3D53B33C-84FB-544B-8D19-D881A2140D1E}" destId="{35D5B532-8EB9-9542-908A-AAFF9F4F4123}" srcOrd="3" destOrd="0" presId="urn:microsoft.com/office/officeart/2016/7/layout/BasicLinearProcessNumbered"/>
    <dgm:cxn modelId="{3C54E73E-2EF6-EC42-8C24-4D8FD483E72B}" type="presParOf" srcId="{598566C1-342E-DD41-A780-73E7511EF828}" destId="{7C6D5E3F-375F-2542-8B2A-65B4A174D3D1}" srcOrd="1" destOrd="0" presId="urn:microsoft.com/office/officeart/2016/7/layout/BasicLinearProcessNumbered"/>
    <dgm:cxn modelId="{38210807-0760-4A4C-8D5F-CA63EB7F4044}" type="presParOf" srcId="{598566C1-342E-DD41-A780-73E7511EF828}" destId="{FF1BA830-4CEC-214D-BADD-B55715E07235}" srcOrd="2" destOrd="0" presId="urn:microsoft.com/office/officeart/2016/7/layout/BasicLinearProcessNumbered"/>
    <dgm:cxn modelId="{63E69F12-558F-974E-84C0-0CEA672F44AC}" type="presParOf" srcId="{FF1BA830-4CEC-214D-BADD-B55715E07235}" destId="{D91E564F-FD69-D240-9B94-800DF8ABB902}" srcOrd="0" destOrd="0" presId="urn:microsoft.com/office/officeart/2016/7/layout/BasicLinearProcessNumbered"/>
    <dgm:cxn modelId="{10CDAF17-8549-FD4F-A47C-FE67FE80AC28}" type="presParOf" srcId="{FF1BA830-4CEC-214D-BADD-B55715E07235}" destId="{C80AB20A-4F2D-2D45-99E2-A68DBC75CCD8}" srcOrd="1" destOrd="0" presId="urn:microsoft.com/office/officeart/2016/7/layout/BasicLinearProcessNumbered"/>
    <dgm:cxn modelId="{3E4B36AD-6F14-8547-80EA-B585F6F95CC7}" type="presParOf" srcId="{FF1BA830-4CEC-214D-BADD-B55715E07235}" destId="{7B78B378-D660-B144-B9C2-2C4F19543DE4}" srcOrd="2" destOrd="0" presId="urn:microsoft.com/office/officeart/2016/7/layout/BasicLinearProcessNumbered"/>
    <dgm:cxn modelId="{8546AE29-A203-A845-AFD4-9B45980C11DC}" type="presParOf" srcId="{FF1BA830-4CEC-214D-BADD-B55715E07235}" destId="{E5078C32-C6BF-8E4B-9614-D74ACD662A6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1EEEB-FE6D-49E5-9F76-11BDCD14B80D}">
      <dsp:nvSpPr>
        <dsp:cNvPr id="0" name=""/>
        <dsp:cNvSpPr/>
      </dsp:nvSpPr>
      <dsp:spPr>
        <a:xfrm>
          <a:off x="480949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9EA2A-A6A7-4895-9CF9-7646032E821F}">
      <dsp:nvSpPr>
        <dsp:cNvPr id="0" name=""/>
        <dsp:cNvSpPr/>
      </dsp:nvSpPr>
      <dsp:spPr>
        <a:xfrm>
          <a:off x="3351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 </a:t>
          </a:r>
          <a:r>
            <a:rPr kumimoji="1" lang="zh-CN" sz="1700" kern="1200" dirty="0"/>
            <a:t>是什么？</a:t>
          </a:r>
          <a:endParaRPr lang="en-US" sz="1700" kern="1200" dirty="0"/>
        </a:p>
      </dsp:txBody>
      <dsp:txXfrm>
        <a:off x="3351" y="1745060"/>
        <a:ext cx="1736718" cy="694687"/>
      </dsp:txXfrm>
    </dsp:sp>
    <dsp:sp modelId="{F987921A-2192-49BE-B57C-0B0D478CC7A2}">
      <dsp:nvSpPr>
        <dsp:cNvPr id="0" name=""/>
        <dsp:cNvSpPr/>
      </dsp:nvSpPr>
      <dsp:spPr>
        <a:xfrm>
          <a:off x="2521593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918AB-6642-48E2-BC35-F30C0AA073EE}">
      <dsp:nvSpPr>
        <dsp:cNvPr id="0" name=""/>
        <dsp:cNvSpPr/>
      </dsp:nvSpPr>
      <dsp:spPr>
        <a:xfrm>
          <a:off x="2043996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微前端可以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 </a:t>
          </a:r>
          <a:r>
            <a:rPr kumimoji="1" lang="zh-CN" sz="1700" kern="1200" dirty="0"/>
            <a:t>解决哪些痛点？</a:t>
          </a:r>
          <a:endParaRPr lang="en-US" sz="1700" kern="1200" dirty="0"/>
        </a:p>
      </dsp:txBody>
      <dsp:txXfrm>
        <a:off x="2043996" y="1745060"/>
        <a:ext cx="1736718" cy="694687"/>
      </dsp:txXfrm>
    </dsp:sp>
    <dsp:sp modelId="{99F9AA75-7770-426C-BD98-2FB9EFE95D8F}">
      <dsp:nvSpPr>
        <dsp:cNvPr id="0" name=""/>
        <dsp:cNvSpPr/>
      </dsp:nvSpPr>
      <dsp:spPr>
        <a:xfrm>
          <a:off x="4562238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20896-8039-41E7-99C6-766BF2EA3874}">
      <dsp:nvSpPr>
        <dsp:cNvPr id="0" name=""/>
        <dsp:cNvSpPr/>
      </dsp:nvSpPr>
      <dsp:spPr>
        <a:xfrm>
          <a:off x="4084640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微前端的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优缺点</a:t>
          </a:r>
          <a:r>
            <a:rPr kumimoji="1" lang="zh-CN" sz="1700" kern="1200" dirty="0"/>
            <a:t>？</a:t>
          </a:r>
          <a:endParaRPr lang="en-US" sz="1700" kern="1200" dirty="0"/>
        </a:p>
      </dsp:txBody>
      <dsp:txXfrm>
        <a:off x="4084640" y="1745060"/>
        <a:ext cx="1736718" cy="694687"/>
      </dsp:txXfrm>
    </dsp:sp>
    <dsp:sp modelId="{D59C27A7-9336-42D0-99DD-B89CAC4B5770}">
      <dsp:nvSpPr>
        <dsp:cNvPr id="0" name=""/>
        <dsp:cNvSpPr/>
      </dsp:nvSpPr>
      <dsp:spPr>
        <a:xfrm>
          <a:off x="6602882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3362-01AC-40BC-9457-47BA193B9F53}">
      <dsp:nvSpPr>
        <dsp:cNvPr id="0" name=""/>
        <dsp:cNvSpPr/>
      </dsp:nvSpPr>
      <dsp:spPr>
        <a:xfrm>
          <a:off x="6125285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微前端</a:t>
          </a:r>
          <a:endParaRPr kumimoji="1" lang="en-US" altLang="zh-CN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   </a:t>
          </a:r>
          <a:r>
            <a:rPr kumimoji="1" lang="zh-CN" sz="1700" kern="1200" dirty="0"/>
            <a:t>如何落地？</a:t>
          </a:r>
          <a:endParaRPr lang="en-US" sz="1700" kern="1200" dirty="0"/>
        </a:p>
      </dsp:txBody>
      <dsp:txXfrm>
        <a:off x="6125285" y="1745060"/>
        <a:ext cx="1736718" cy="694687"/>
      </dsp:txXfrm>
    </dsp:sp>
    <dsp:sp modelId="{E31EC11E-F090-47F1-A64C-67BCCC126685}">
      <dsp:nvSpPr>
        <dsp:cNvPr id="0" name=""/>
        <dsp:cNvSpPr/>
      </dsp:nvSpPr>
      <dsp:spPr>
        <a:xfrm>
          <a:off x="8643527" y="702973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4F0E0-37F6-4605-B64C-477E22C8AEFD}">
      <dsp:nvSpPr>
        <dsp:cNvPr id="0" name=""/>
        <dsp:cNvSpPr/>
      </dsp:nvSpPr>
      <dsp:spPr>
        <a:xfrm>
          <a:off x="8165929" y="1745060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Q&amp;A</a:t>
          </a:r>
          <a:endParaRPr lang="en-US" sz="1700" kern="1200"/>
        </a:p>
      </dsp:txBody>
      <dsp:txXfrm>
        <a:off x="8165929" y="1745060"/>
        <a:ext cx="1736718" cy="694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50857-1875-4C0E-BCD5-3BD48839DFAB}">
      <dsp:nvSpPr>
        <dsp:cNvPr id="0" name=""/>
        <dsp:cNvSpPr/>
      </dsp:nvSpPr>
      <dsp:spPr>
        <a:xfrm>
          <a:off x="284939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74364-A4ED-42D2-BB5E-0E4D23FB0832}">
      <dsp:nvSpPr>
        <dsp:cNvPr id="0" name=""/>
        <dsp:cNvSpPr/>
      </dsp:nvSpPr>
      <dsp:spPr>
        <a:xfrm>
          <a:off x="47209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5ED2D-6D4D-405B-AD69-B255DC9707BC}">
      <dsp:nvSpPr>
        <dsp:cNvPr id="0" name=""/>
        <dsp:cNvSpPr/>
      </dsp:nvSpPr>
      <dsp:spPr>
        <a:xfrm>
          <a:off x="4208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架构模式</a:t>
          </a:r>
          <a:endParaRPr lang="en-US" sz="2400" kern="1200" dirty="0"/>
        </a:p>
      </dsp:txBody>
      <dsp:txXfrm>
        <a:off x="4208" y="2058785"/>
        <a:ext cx="1439648" cy="575859"/>
      </dsp:txXfrm>
    </dsp:sp>
    <dsp:sp modelId="{4FDC9894-5340-4189-A556-882799E003BE}">
      <dsp:nvSpPr>
        <dsp:cNvPr id="0" name=""/>
        <dsp:cNvSpPr/>
      </dsp:nvSpPr>
      <dsp:spPr>
        <a:xfrm>
          <a:off x="1976526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9B272-2F48-4600-929F-8E5202050EC2}">
      <dsp:nvSpPr>
        <dsp:cNvPr id="0" name=""/>
        <dsp:cNvSpPr/>
      </dsp:nvSpPr>
      <dsp:spPr>
        <a:xfrm>
          <a:off x="216368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7324-C211-47B7-B5D6-0A2567497BD2}">
      <dsp:nvSpPr>
        <dsp:cNvPr id="0" name=""/>
        <dsp:cNvSpPr/>
      </dsp:nvSpPr>
      <dsp:spPr>
        <a:xfrm>
          <a:off x="1695795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生命周期</a:t>
          </a:r>
          <a:endParaRPr lang="en-US" sz="2400" kern="1200" dirty="0"/>
        </a:p>
      </dsp:txBody>
      <dsp:txXfrm>
        <a:off x="1695795" y="2058785"/>
        <a:ext cx="1439648" cy="575859"/>
      </dsp:txXfrm>
    </dsp:sp>
    <dsp:sp modelId="{52B2E766-79AF-483B-BC74-B08FF3BE4271}">
      <dsp:nvSpPr>
        <dsp:cNvPr id="0" name=""/>
        <dsp:cNvSpPr/>
      </dsp:nvSpPr>
      <dsp:spPr>
        <a:xfrm>
          <a:off x="3668113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3F626-47E0-416A-B363-3C9B2DC34CB7}">
      <dsp:nvSpPr>
        <dsp:cNvPr id="0" name=""/>
        <dsp:cNvSpPr/>
      </dsp:nvSpPr>
      <dsp:spPr>
        <a:xfrm>
          <a:off x="385526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827E9-8B4C-4071-96B1-DB944AAF2F9A}">
      <dsp:nvSpPr>
        <dsp:cNvPr id="0" name=""/>
        <dsp:cNvSpPr/>
      </dsp:nvSpPr>
      <dsp:spPr>
        <a:xfrm>
          <a:off x="3387382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设计</a:t>
          </a:r>
          <a:r>
            <a:rPr kumimoji="1" lang="zh-CN" altLang="en-US" sz="2400" kern="1200" dirty="0"/>
            <a:t>思路</a:t>
          </a:r>
          <a:endParaRPr lang="en-US" sz="2400" kern="1200" dirty="0"/>
        </a:p>
      </dsp:txBody>
      <dsp:txXfrm>
        <a:off x="3387382" y="2058785"/>
        <a:ext cx="1439648" cy="575859"/>
      </dsp:txXfrm>
    </dsp:sp>
    <dsp:sp modelId="{577386CB-E205-4A56-B4CD-56ADA09475AA}">
      <dsp:nvSpPr>
        <dsp:cNvPr id="0" name=""/>
        <dsp:cNvSpPr/>
      </dsp:nvSpPr>
      <dsp:spPr>
        <a:xfrm>
          <a:off x="5359700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3AD20-9653-4B86-AAD8-67EBE8E71455}">
      <dsp:nvSpPr>
        <dsp:cNvPr id="0" name=""/>
        <dsp:cNvSpPr/>
      </dsp:nvSpPr>
      <dsp:spPr>
        <a:xfrm>
          <a:off x="5546854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DA193-3C58-4D90-8EAC-F6387BD0B6A0}">
      <dsp:nvSpPr>
        <dsp:cNvPr id="0" name=""/>
        <dsp:cNvSpPr/>
      </dsp:nvSpPr>
      <dsp:spPr>
        <a:xfrm>
          <a:off x="5078969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解决方案</a:t>
          </a:r>
          <a:endParaRPr lang="en-US" sz="2400" kern="1200" dirty="0"/>
        </a:p>
      </dsp:txBody>
      <dsp:txXfrm>
        <a:off x="5078969" y="2058785"/>
        <a:ext cx="1439648" cy="575859"/>
      </dsp:txXfrm>
    </dsp:sp>
    <dsp:sp modelId="{CBE25E8F-B23E-4E1B-A14D-6741842A5830}">
      <dsp:nvSpPr>
        <dsp:cNvPr id="0" name=""/>
        <dsp:cNvSpPr/>
      </dsp:nvSpPr>
      <dsp:spPr>
        <a:xfrm>
          <a:off x="7051287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3688C-EDED-4757-9929-CEC9A3D0377C}">
      <dsp:nvSpPr>
        <dsp:cNvPr id="0" name=""/>
        <dsp:cNvSpPr/>
      </dsp:nvSpPr>
      <dsp:spPr>
        <a:xfrm>
          <a:off x="7238441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F8C8B-8DC6-4766-8D87-4FD7BFB14FE7}">
      <dsp:nvSpPr>
        <dsp:cNvPr id="0" name=""/>
        <dsp:cNvSpPr/>
      </dsp:nvSpPr>
      <dsp:spPr>
        <a:xfrm>
          <a:off x="6770556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 dirty="0"/>
            <a:t>实战演示</a:t>
          </a:r>
          <a:endParaRPr lang="en-US" sz="2400" kern="1200" dirty="0"/>
        </a:p>
      </dsp:txBody>
      <dsp:txXfrm>
        <a:off x="6770556" y="2058785"/>
        <a:ext cx="1439648" cy="575859"/>
      </dsp:txXfrm>
    </dsp:sp>
    <dsp:sp modelId="{7C441D98-1698-431A-A0B1-D99955D08125}">
      <dsp:nvSpPr>
        <dsp:cNvPr id="0" name=""/>
        <dsp:cNvSpPr/>
      </dsp:nvSpPr>
      <dsp:spPr>
        <a:xfrm>
          <a:off x="8742874" y="907066"/>
          <a:ext cx="878185" cy="8781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DC41F-79B1-43E7-82D9-7CF9F98A2900}">
      <dsp:nvSpPr>
        <dsp:cNvPr id="0" name=""/>
        <dsp:cNvSpPr/>
      </dsp:nvSpPr>
      <dsp:spPr>
        <a:xfrm>
          <a:off x="8930028" y="1094221"/>
          <a:ext cx="503876" cy="5038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8DC57-F9E1-42F7-A868-C05BE629F5B8}">
      <dsp:nvSpPr>
        <dsp:cNvPr id="0" name=""/>
        <dsp:cNvSpPr/>
      </dsp:nvSpPr>
      <dsp:spPr>
        <a:xfrm>
          <a:off x="8462143" y="2058785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zh-CN" sz="2400" kern="1200"/>
            <a:t>展望未来</a:t>
          </a:r>
          <a:endParaRPr lang="en-US" sz="2400" kern="1200"/>
        </a:p>
      </dsp:txBody>
      <dsp:txXfrm>
        <a:off x="8462143" y="2058785"/>
        <a:ext cx="1439648" cy="57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9EE83-B865-DF4A-B2A9-8D3170E11F56}">
      <dsp:nvSpPr>
        <dsp:cNvPr id="0" name=""/>
        <dsp:cNvSpPr/>
      </dsp:nvSpPr>
      <dsp:spPr>
        <a:xfrm>
          <a:off x="1209" y="0"/>
          <a:ext cx="4715991" cy="31427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随着前端代码库在过去几年中变得越来越复杂，我们看到对更具可扩展性的架构的需求不断增长。我们需要能够划清界限，在技术和域实体之间建立正确的耦合和内聚层级。我们应该能够跨独立开发团队可扩展地进行软件交付。</a:t>
          </a:r>
          <a:endParaRPr lang="en-US" sz="1300" kern="1200"/>
        </a:p>
      </dsp:txBody>
      <dsp:txXfrm>
        <a:off x="1209" y="1194233"/>
        <a:ext cx="4715991" cy="1885632"/>
      </dsp:txXfrm>
    </dsp:sp>
    <dsp:sp modelId="{67B064C4-63C6-FD48-92F1-E55FC4B5490F}">
      <dsp:nvSpPr>
        <dsp:cNvPr id="0" name=""/>
        <dsp:cNvSpPr/>
      </dsp:nvSpPr>
      <dsp:spPr>
        <a:xfrm>
          <a:off x="1887796" y="314272"/>
          <a:ext cx="942816" cy="94281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25868" y="452344"/>
        <a:ext cx="666672" cy="666672"/>
      </dsp:txXfrm>
    </dsp:sp>
    <dsp:sp modelId="{A837B374-C7F1-7B4A-899D-CB249F47E708}">
      <dsp:nvSpPr>
        <dsp:cNvPr id="0" name=""/>
        <dsp:cNvSpPr/>
      </dsp:nvSpPr>
      <dsp:spPr>
        <a:xfrm>
          <a:off x="1209" y="3142649"/>
          <a:ext cx="471599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E564F-FD69-D240-9B94-800DF8ABB902}">
      <dsp:nvSpPr>
        <dsp:cNvPr id="0" name=""/>
        <dsp:cNvSpPr/>
      </dsp:nvSpPr>
      <dsp:spPr>
        <a:xfrm>
          <a:off x="5188799" y="0"/>
          <a:ext cx="4715991" cy="31427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虽然远非唯一方案，但我们已经看到许多微前端提供了这些好处的真实案例，并且我们已经能够逐渐将该技术应用于遗留代码库以及新代码库。无论微前端是否适合你和你的组织，我们只能希望这将成为持续趋势的一部分，在这个趋势中，前端工程化和前端架构以我们应有的</a:t>
          </a:r>
          <a:r>
            <a:rPr lang="zh-CN" altLang="en-US" sz="1300" kern="1200" dirty="0"/>
            <a:t>职业素养</a:t>
          </a:r>
          <a:r>
            <a:rPr lang="zh-CN" sz="1300" kern="1200" dirty="0"/>
            <a:t>。</a:t>
          </a:r>
          <a:endParaRPr lang="en-US" sz="1300" kern="1200" dirty="0"/>
        </a:p>
      </dsp:txBody>
      <dsp:txXfrm>
        <a:off x="5188799" y="1194233"/>
        <a:ext cx="4715991" cy="1885632"/>
      </dsp:txXfrm>
    </dsp:sp>
    <dsp:sp modelId="{C80AB20A-4F2D-2D45-99E2-A68DBC75CCD8}">
      <dsp:nvSpPr>
        <dsp:cNvPr id="0" name=""/>
        <dsp:cNvSpPr/>
      </dsp:nvSpPr>
      <dsp:spPr>
        <a:xfrm>
          <a:off x="7075387" y="314272"/>
          <a:ext cx="942816" cy="9428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213459" y="452344"/>
        <a:ext cx="666672" cy="666672"/>
      </dsp:txXfrm>
    </dsp:sp>
    <dsp:sp modelId="{7B78B378-D660-B144-B9C2-2C4F19543DE4}">
      <dsp:nvSpPr>
        <dsp:cNvPr id="0" name=""/>
        <dsp:cNvSpPr/>
      </dsp:nvSpPr>
      <dsp:spPr>
        <a:xfrm>
          <a:off x="5188799" y="3142649"/>
          <a:ext cx="471599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A7AD5B-8BA1-9640-8FDA-65FAD54A1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692" y="335758"/>
            <a:ext cx="7559039" cy="3027360"/>
          </a:xfrm>
        </p:spPr>
        <p:txBody>
          <a:bodyPr>
            <a:normAutofit/>
          </a:bodyPr>
          <a:lstStyle/>
          <a:p>
            <a:r>
              <a:rPr kumimoji="1" lang="en-US" altLang="zh-CN" sz="5400" dirty="0"/>
              <a:t>M2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Workshop</a:t>
            </a:r>
            <a:r>
              <a:rPr kumimoji="1" lang="zh-CN" altLang="en-US" sz="5400" dirty="0"/>
              <a:t>之</a:t>
            </a:r>
            <a:br>
              <a:rPr kumimoji="1" lang="en-US" altLang="zh-CN" sz="5400" dirty="0"/>
            </a:br>
            <a:r>
              <a:rPr kumimoji="1" lang="zh-CN" altLang="en-US" sz="5400" dirty="0"/>
              <a:t>微前端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FE51B8-7BA4-644E-BC48-96D56E95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673" y="3759200"/>
            <a:ext cx="7539989" cy="1108075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    业务研发中心三组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  </a:t>
            </a:r>
            <a:r>
              <a:rPr kumimoji="1" lang="en-US" altLang="zh-CN" sz="2400" dirty="0">
                <a:solidFill>
                  <a:schemeClr val="tx1"/>
                </a:solidFill>
              </a:rPr>
              <a:t>Miracle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he</a:t>
            </a:r>
            <a:r>
              <a:rPr kumimoji="1" lang="zh-CN" altLang="en-US" sz="2400" dirty="0">
                <a:solidFill>
                  <a:schemeClr val="tx1"/>
                </a:solidFill>
              </a:rPr>
              <a:t>（何名宇）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1700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29BDF1C-55BF-6845-BE3D-D95DA678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4000"/>
              <a:t>解决方案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0B19A-6192-4849-A370-85ECDA8F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800" b="1" dirty="0"/>
              <a:t>路由分发式</a:t>
            </a:r>
            <a:r>
              <a:rPr kumimoji="1" lang="zh-CN" altLang="en-US" sz="1800" dirty="0"/>
              <a:t>。通过</a:t>
            </a:r>
            <a:r>
              <a:rPr kumimoji="1" lang="en-US" altLang="zh-CN" sz="1800" dirty="0"/>
              <a:t>HTTP</a:t>
            </a:r>
            <a:r>
              <a:rPr kumimoji="1" lang="zh-CN" altLang="en-US" sz="1800" dirty="0"/>
              <a:t>反向代理</a:t>
            </a:r>
            <a:r>
              <a:rPr lang="zh-CN" altLang="en-US" sz="1800" dirty="0"/>
              <a:t>将请求路由到对应的应用上。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前端微服务化。</a:t>
            </a:r>
            <a:r>
              <a:rPr lang="zh-CN" altLang="en-US" sz="1800" dirty="0"/>
              <a:t>在不同的框架之上设计通讯、加载机制，以在一个页面内加载对应的应用。</a:t>
            </a:r>
            <a:endParaRPr kumimoji="1"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微应用</a:t>
            </a:r>
            <a:r>
              <a:rPr lang="zh-CN" altLang="en-US" sz="1800" dirty="0"/>
              <a:t>。通过软件工程的方式，在部署构建环境中，组合多个独立应用成一个单体应用。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微件化</a:t>
            </a:r>
            <a:r>
              <a:rPr lang="zh-CN" altLang="en-US" sz="1800" dirty="0"/>
              <a:t>。开发一个新的构建系统，将部分业务功能构建成一个独立的 </a:t>
            </a:r>
            <a:r>
              <a:rPr lang="vi-VN" altLang="zh-CN" sz="1800" dirty="0"/>
              <a:t>chunk </a:t>
            </a:r>
            <a:r>
              <a:rPr lang="zh-CN" altLang="en-US" sz="1800" dirty="0"/>
              <a:t>代码，使用时只需要远程加载即可。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前端容器化</a:t>
            </a:r>
            <a:r>
              <a:rPr lang="zh-CN" altLang="en-US" sz="1800" dirty="0"/>
              <a:t>。通过将 </a:t>
            </a:r>
            <a:r>
              <a:rPr lang="vi-VN" altLang="zh-CN" sz="1800" dirty="0"/>
              <a:t>iFrame </a:t>
            </a:r>
            <a:r>
              <a:rPr lang="zh-CN" altLang="en-US" sz="1800" dirty="0"/>
              <a:t>作为容器，来容纳其它前端应用。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r>
              <a:rPr lang="zh-CN" altLang="en-US" sz="1800" b="1" dirty="0"/>
              <a:t>应用组件化</a:t>
            </a:r>
            <a:r>
              <a:rPr lang="zh-CN" altLang="en-US" sz="1800" dirty="0"/>
              <a:t>。借助于 </a:t>
            </a:r>
            <a:r>
              <a:rPr lang="vi-VN" altLang="zh-CN" sz="1800" dirty="0"/>
              <a:t>Web Components </a:t>
            </a:r>
            <a:r>
              <a:rPr lang="zh-CN" altLang="en-US" sz="1800" dirty="0"/>
              <a:t>技术，来构建跨框架的前端应用。</a:t>
            </a:r>
            <a:endParaRPr lang="en-US" altLang="zh-CN" sz="1800" dirty="0"/>
          </a:p>
          <a:p>
            <a:pPr>
              <a:lnSpc>
                <a:spcPct val="110000"/>
              </a:lnSpc>
            </a:pPr>
            <a:endParaRPr kumimoji="1" lang="zh-CN" alt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3212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670E3E-3775-9F45-BE8E-CF109E59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路由分发式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4DBC17-FA64-4012-B162-BC184A38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FFFFFF"/>
                </a:solidFill>
              </a:rPr>
              <a:t>通过路由将不同的业务分发到不同的、独立前端应用上。其通常可以通过 </a:t>
            </a:r>
            <a:r>
              <a:rPr lang="vi-VN" altLang="zh-CN" sz="1400" dirty="0">
                <a:solidFill>
                  <a:srgbClr val="FFFFFF"/>
                </a:solidFill>
              </a:rPr>
              <a:t>HTTP </a:t>
            </a:r>
            <a:r>
              <a:rPr lang="zh-CN" altLang="en-US" sz="1400" dirty="0">
                <a:solidFill>
                  <a:srgbClr val="FFFFFF"/>
                </a:solidFill>
              </a:rPr>
              <a:t>服务器的反向代理来实现，又或者是应用框架自带的路由来解决。就目前而言，路由分发式的架构应该是采用最多、最容易的 “微前端” 方案。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BBD35C7B-FA9F-9B43-B2C3-8E22C391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92159"/>
            <a:ext cx="6844045" cy="2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85391A-AB95-3642-A661-B1A1EBD0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前端微服务化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0F6FCB-8461-40E3-99B6-5934F7C1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微服务架构在前端的实施，每个前端应用都是完全独立（技术栈、开发、部署、构建独立）、自主运行的，最后通过模块化的方式组合出完整的前端应用。采用这种方式意味着，一个页面上同时存在二个及以上的前端应用在运行。而路由分发式方案，则是一个页面只有唯一一个应用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5EDD2A-5F4B-CA45-80BE-7E0D9F28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82090"/>
            <a:ext cx="6844045" cy="40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6F80E4-CB28-EF40-BD09-7DC5406B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微应用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E1646B-C626-496C-9045-E9ED5FB9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FFFFFF"/>
                </a:solidFill>
              </a:rPr>
              <a:t>开发时，应用都是以单一、微小应用的形式存在，而在运行时，则通过构建系统合并这些应用，组合成一个新的应用。</a:t>
            </a:r>
            <a:r>
              <a:rPr lang="zh-CN" altLang="en-US" sz="1400">
                <a:solidFill>
                  <a:srgbClr val="FFFFFF"/>
                </a:solidFill>
              </a:rPr>
              <a:t>更多的是以软件工程的方式，来完成前端应用的开发，因此又可以称之为组合式集成。对于一个大型的前端应用来说，采用的架构方式，往往会是通过业务作为主目录，而后在业务目录中放置相关的组件，同时拥有一些通用的共享模板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C73C79B6-63CD-7A40-9030-195201F25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125438"/>
            <a:ext cx="6844045" cy="46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D5F1DA-8371-8240-AA5B-180B4A31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微件化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486A60BF-E0C7-44B4-B406-7CA68F99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FFFFFF"/>
                </a:solidFill>
              </a:rPr>
              <a:t>每个业务团队编写自己的业务代码，并将编译好的代码部署（上传或者放置）到指定的服务器上，在运行时，我们只需要加载相应的业务模块即可。对应的，在更新代码的时候，我们只需要更新对应的模块即可。在非单面应用时代，要实现微件化方案，是一件特别容易的事。从远程加载来对应的 </a:t>
            </a:r>
            <a:r>
              <a:rPr lang="vi-VN" altLang="zh-CN" sz="1400" dirty="0">
                <a:solidFill>
                  <a:srgbClr val="FFFFFF"/>
                </a:solidFill>
              </a:rPr>
              <a:t>JavaScript </a:t>
            </a:r>
            <a:r>
              <a:rPr lang="zh-CN" altLang="en-US" sz="1400" dirty="0">
                <a:solidFill>
                  <a:srgbClr val="FFFFFF"/>
                </a:solidFill>
              </a:rPr>
              <a:t>代码，在浏览器上执行，生成对应的组件嵌入到页面的相应部分。对于业务组件也是类似的，提前编写好我们的业务组件，当需要对应的组件时再响应、执行。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内容占位符 6" descr="手机屏幕截图&#10;&#10;描述已自动生成">
            <a:extLst>
              <a:ext uri="{FF2B5EF4-FFF2-40B4-BE49-F238E27FC236}">
                <a16:creationId xmlns:a16="http://schemas.microsoft.com/office/drawing/2014/main" id="{1772C2D3-2025-BC43-BC8A-0327A266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895393"/>
            <a:ext cx="6844045" cy="30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097159-F6EA-5D40-A594-7BF5D32C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应用组件化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91CD1A-8358-4391-9669-6CD34906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允许开发者创建可重用的定制元素（它们的功能封装在代码之外），并且在 </a:t>
            </a:r>
            <a:r>
              <a:rPr lang="vi-VN" altLang="zh-CN" sz="1400">
                <a:solidFill>
                  <a:srgbClr val="FFFFFF"/>
                </a:solidFill>
              </a:rPr>
              <a:t>Web </a:t>
            </a:r>
            <a:r>
              <a:rPr lang="zh-CN" altLang="en-US" sz="1400">
                <a:solidFill>
                  <a:srgbClr val="FFFFFF"/>
                </a:solidFill>
              </a:rPr>
              <a:t>应用中使用它们。目前困扰 </a:t>
            </a:r>
            <a:r>
              <a:rPr lang="vi-VN" altLang="zh-CN" sz="1400">
                <a:solidFill>
                  <a:srgbClr val="FFFFFF"/>
                </a:solidFill>
              </a:rPr>
              <a:t>Web Components </a:t>
            </a:r>
            <a:r>
              <a:rPr lang="zh-CN" altLang="en-US" sz="1400">
                <a:solidFill>
                  <a:srgbClr val="FFFFFF"/>
                </a:solidFill>
              </a:rPr>
              <a:t>技术推广的主要因素，在于浏览器的支持程度。在 </a:t>
            </a:r>
            <a:r>
              <a:rPr lang="vi-VN" altLang="zh-CN" sz="1400">
                <a:solidFill>
                  <a:srgbClr val="FFFFFF"/>
                </a:solidFill>
              </a:rPr>
              <a:t>Chrome </a:t>
            </a:r>
            <a:r>
              <a:rPr lang="zh-CN" altLang="en-US" sz="1400">
                <a:solidFill>
                  <a:srgbClr val="FFFFFF"/>
                </a:solidFill>
              </a:rPr>
              <a:t>和 </a:t>
            </a:r>
            <a:r>
              <a:rPr lang="vi-VN" altLang="zh-CN" sz="1400">
                <a:solidFill>
                  <a:srgbClr val="FFFFFF"/>
                </a:solidFill>
              </a:rPr>
              <a:t>Opera </a:t>
            </a:r>
            <a:r>
              <a:rPr lang="zh-CN" altLang="en-US" sz="1400">
                <a:solidFill>
                  <a:srgbClr val="FFFFFF"/>
                </a:solidFill>
              </a:rPr>
              <a:t>浏览器上，对于 </a:t>
            </a:r>
            <a:r>
              <a:rPr lang="vi-VN" altLang="zh-CN" sz="1400">
                <a:solidFill>
                  <a:srgbClr val="FFFFFF"/>
                </a:solidFill>
              </a:rPr>
              <a:t>Web Components </a:t>
            </a:r>
            <a:r>
              <a:rPr lang="zh-CN" altLang="en-US" sz="1400">
                <a:solidFill>
                  <a:srgbClr val="FFFFFF"/>
                </a:solidFill>
              </a:rPr>
              <a:t>支持良好，而对于 </a:t>
            </a:r>
            <a:r>
              <a:rPr lang="vi-VN" altLang="zh-CN" sz="1400">
                <a:solidFill>
                  <a:srgbClr val="FFFFFF"/>
                </a:solidFill>
              </a:rPr>
              <a:t>Safari</a:t>
            </a:r>
            <a:r>
              <a:rPr lang="zh-CN" altLang="vi-VN" sz="1400">
                <a:solidFill>
                  <a:srgbClr val="FFFFFF"/>
                </a:solidFill>
              </a:rPr>
              <a:t>、</a:t>
            </a:r>
            <a:r>
              <a:rPr lang="vi-VN" altLang="zh-CN" sz="1400">
                <a:solidFill>
                  <a:srgbClr val="FFFFFF"/>
                </a:solidFill>
              </a:rPr>
              <a:t>IE</a:t>
            </a:r>
            <a:r>
              <a:rPr lang="zh-CN" altLang="vi-VN" sz="1400">
                <a:solidFill>
                  <a:srgbClr val="FFFFFF"/>
                </a:solidFill>
              </a:rPr>
              <a:t>、</a:t>
            </a:r>
            <a:r>
              <a:rPr lang="vi-VN" altLang="zh-CN" sz="1400">
                <a:solidFill>
                  <a:srgbClr val="FFFFFF"/>
                </a:solidFill>
              </a:rPr>
              <a:t>Firefox </a:t>
            </a:r>
            <a:r>
              <a:rPr lang="zh-CN" altLang="en-US" sz="1400">
                <a:solidFill>
                  <a:srgbClr val="FFFFFF"/>
                </a:solidFill>
              </a:rPr>
              <a:t>浏览器的支持程度，并没有那么理想。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D8F1E1E7-4891-CC49-AA43-557DEE04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604521"/>
            <a:ext cx="6844045" cy="36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4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63436C-279A-A945-9346-E9485C08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实战演示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2A5062-255E-4859-8289-6419064B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通过实战集成</a:t>
            </a:r>
            <a:r>
              <a:rPr lang="en-US" altLang="zh-CN" sz="1400">
                <a:solidFill>
                  <a:srgbClr val="FFFFFF"/>
                </a:solidFill>
              </a:rPr>
              <a:t>M2</a:t>
            </a:r>
            <a:r>
              <a:rPr lang="zh-CN" altLang="en-US" sz="1400">
                <a:solidFill>
                  <a:srgbClr val="FFFFFF"/>
                </a:solidFill>
              </a:rPr>
              <a:t>框架</a:t>
            </a:r>
            <a:endParaRPr lang="en-US" altLang="zh-CN" sz="1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FFFF"/>
                </a:solidFill>
              </a:rPr>
              <a:t>(m2-core,</a:t>
            </a:r>
            <a:r>
              <a:rPr lang="zh-CN" altLang="en-US" sz="1400">
                <a:solidFill>
                  <a:srgbClr val="FFFFFF"/>
                </a:solidFill>
              </a:rPr>
              <a:t> </a:t>
            </a:r>
            <a:r>
              <a:rPr lang="en-US" altLang="zh-CN" sz="1400">
                <a:solidFill>
                  <a:srgbClr val="FFFFFF"/>
                </a:solidFill>
              </a:rPr>
              <a:t>m2-vue,</a:t>
            </a:r>
            <a:r>
              <a:rPr lang="zh-CN" altLang="en-US" sz="1400">
                <a:solidFill>
                  <a:srgbClr val="FFFFFF"/>
                </a:solidFill>
              </a:rPr>
              <a:t> </a:t>
            </a:r>
            <a:r>
              <a:rPr lang="en-US" altLang="zh-CN" sz="1400">
                <a:solidFill>
                  <a:srgbClr val="FFFFFF"/>
                </a:solidFill>
              </a:rPr>
              <a:t>m2-ui)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FFFFFF"/>
                </a:solidFill>
              </a:rPr>
              <a:t>关于微前端</a:t>
            </a:r>
            <a:r>
              <a:rPr lang="en-US" altLang="zh-CN" sz="1400">
                <a:solidFill>
                  <a:srgbClr val="FFFFFF"/>
                </a:solidFill>
              </a:rPr>
              <a:t>(mfe)</a:t>
            </a:r>
            <a:r>
              <a:rPr lang="zh-CN" altLang="en-US" sz="1400">
                <a:solidFill>
                  <a:srgbClr val="FFFFFF"/>
                </a:solidFill>
              </a:rPr>
              <a:t>的实战</a:t>
            </a:r>
            <a:r>
              <a:rPr lang="en-US" altLang="zh-CN" sz="1400">
                <a:solidFill>
                  <a:srgbClr val="FFFFFF"/>
                </a:solidFill>
              </a:rPr>
              <a:t>,</a:t>
            </a:r>
            <a:r>
              <a:rPr lang="zh-CN" altLang="en-US" sz="1400">
                <a:solidFill>
                  <a:srgbClr val="FFFFFF"/>
                </a:solidFill>
              </a:rPr>
              <a:t> 来进一步揭开微前端的神秘面纱，说实话，真没想象中的那么“深不可测”。当然，这也只是抛砖引玉。</a:t>
            </a:r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CA37AEBC-F239-E642-89E4-337FFCE6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9" y="636589"/>
            <a:ext cx="7801863" cy="42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2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68FD6-92E0-A247-A1EA-C2EB7813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展望未来</a:t>
            </a:r>
          </a:p>
        </p:txBody>
      </p:sp>
      <p:graphicFrame>
        <p:nvGraphicFramePr>
          <p:cNvPr id="53" name="内容占位符 2">
            <a:extLst>
              <a:ext uri="{FF2B5EF4-FFF2-40B4-BE49-F238E27FC236}">
                <a16:creationId xmlns:a16="http://schemas.microsoft.com/office/drawing/2014/main" id="{0D5FDAE6-AFB5-483B-84D9-0D63D04BD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254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941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57E96-1E67-E04E-9FBB-2B46B235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66901-DDDF-3745-B5C2-358F8AAD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/>
              <a:t>Thanks</a:t>
            </a:r>
          </a:p>
          <a:p>
            <a:pPr marL="0" indent="0" algn="ctr">
              <a:buNone/>
            </a:pPr>
            <a:endParaRPr kumimoji="1" lang="en-US" altLang="zh-CN" sz="6000" dirty="0"/>
          </a:p>
          <a:p>
            <a:pPr marL="0" indent="0" algn="ctr">
              <a:buNone/>
            </a:pP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607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19FF9-6E7C-A645-964E-76D2BF63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1" lang="zh-CN" altLang="en-US"/>
              <a:t>内容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AC5AC18B-0FE6-4D74-B8DC-2A7CABC0D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0462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256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A24699-647B-2A41-8253-11B4DE9B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微前端</a:t>
            </a:r>
            <a:br>
              <a:rPr kumimoji="1" lang="en-US" altLang="zh-CN" sz="4000" dirty="0"/>
            </a:br>
            <a:r>
              <a:rPr kumimoji="1" lang="zh-CN" altLang="en-US" sz="4000" dirty="0"/>
              <a:t>是什么？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内容占位符 2">
            <a:extLst>
              <a:ext uri="{FF2B5EF4-FFF2-40B4-BE49-F238E27FC236}">
                <a16:creationId xmlns:a16="http://schemas.microsoft.com/office/drawing/2014/main" id="{EC2E0002-D9E0-1C47-BC26-81A3A3FA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700"/>
              <a:t>将</a:t>
            </a:r>
            <a:r>
              <a:rPr kumimoji="1" lang="zh-CN" altLang="en-US" sz="1700" b="1"/>
              <a:t>微服务</a:t>
            </a:r>
            <a:r>
              <a:rPr kumimoji="1" lang="zh-CN" altLang="en-US" sz="1700"/>
              <a:t>的理念扩展到前端开发领域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技术栈无关</a:t>
            </a:r>
            <a:r>
              <a:rPr kumimoji="1" lang="zh-CN" altLang="en-US" sz="1700"/>
              <a:t>：主框架不限制接入子应用的技术栈，子应用本身具备完全自主权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独立开发、独立部署</a:t>
            </a:r>
            <a:r>
              <a:rPr kumimoji="1" lang="zh-CN" altLang="en-US" sz="1700"/>
              <a:t>：子应用拥有独立仓库，独立部署后主框架自动同步更新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独立运行时</a:t>
            </a:r>
            <a:r>
              <a:rPr kumimoji="1" lang="zh-CN" altLang="en-US" sz="1700"/>
              <a:t>：子应用之间状态彼此隔离，不存在彼此依赖的问题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共享组件库、工具库</a:t>
            </a:r>
            <a:r>
              <a:rPr kumimoji="1" lang="zh-CN" altLang="en-US" sz="1700"/>
              <a:t>：主框架可统一按需下发子应用需要的组件库、工具库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小步快跑、敏捷迭代</a:t>
            </a:r>
            <a:r>
              <a:rPr kumimoji="1" lang="zh-CN" altLang="en-US" sz="1700"/>
              <a:t>：每个小团队独立开发各自的应用，快速响应业务决策</a:t>
            </a:r>
            <a:endParaRPr kumimoji="1" lang="en-US" altLang="zh-CN" sz="1700"/>
          </a:p>
          <a:p>
            <a:pPr>
              <a:lnSpc>
                <a:spcPct val="110000"/>
              </a:lnSpc>
            </a:pPr>
            <a:r>
              <a:rPr kumimoji="1" lang="zh-CN" altLang="en-US" sz="1700" b="1"/>
              <a:t>快速排错、技术尝鲜</a:t>
            </a:r>
            <a:r>
              <a:rPr kumimoji="1" lang="zh-CN" altLang="en-US" sz="1700"/>
              <a:t>：线上环境局部应用异常不影响其他，也可引入新技术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478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C4A4C8C-7DEF-FC4F-9CE2-18C95B62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82673"/>
            <a:ext cx="3014407" cy="4708528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微前端可以解决哪些</a:t>
            </a:r>
            <a:br>
              <a:rPr kumimoji="1" lang="en-US" altLang="zh-CN" sz="4000" dirty="0"/>
            </a:br>
            <a:r>
              <a:rPr kumimoji="1" lang="zh-CN" altLang="en-US" sz="4000" dirty="0"/>
              <a:t>痛点？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BBB2-BDF7-9B4A-AF5A-92F6B63B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451323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500" dirty="0"/>
              <a:t>前端应用随着业务不断深入，最终“成长”为一个“单体巨石”应用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前端应用团队之间“单打独斗”，无法共享彼此通用的非业务解决方案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前后端可以非常紧密的配合，从“微前端”不断输送需求到“微服务”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针对终端用户来说，只需面临唯一的“服务”窗口（主应用</a:t>
            </a:r>
            <a:r>
              <a:rPr kumimoji="1" lang="en-US" altLang="zh-CN" sz="1500" dirty="0"/>
              <a:t>portal</a:t>
            </a:r>
            <a:r>
              <a:rPr kumimoji="1" lang="zh-CN" altLang="en-US" sz="1500" dirty="0"/>
              <a:t>）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将主框架层除作为“容器层”外，还可作为共享服务层，共享通信层等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面向企业级开发应用的“高内聚”，“低耦合”的前端一体化解决方案</a:t>
            </a:r>
            <a:endParaRPr kumimoji="1" lang="en-US" altLang="zh-CN" sz="1500" dirty="0"/>
          </a:p>
          <a:p>
            <a:pPr>
              <a:lnSpc>
                <a:spcPct val="110000"/>
              </a:lnSpc>
            </a:pPr>
            <a:r>
              <a:rPr kumimoji="1" lang="zh-CN" altLang="en-US" sz="1500" dirty="0"/>
              <a:t>减少跨团队之间的沟通成本，提升小团队之间独立解决业务能力</a:t>
            </a:r>
            <a:endParaRPr kumimoji="1" lang="en-US" altLang="zh-CN" sz="15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6359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13989C2-E7AE-FC4A-AC46-E55CCDD4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3176542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微前端的优缺点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8DBE7-E5A0-6E40-B50B-0390D114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不是银弹，不可能解决一切前端应用的弊病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遗留系统迁移，聚合前端应用，热闹驱动开发（微前端的适合场景）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技术站无关：虽是优点，但由于技术多样化，而对应的基础设施又需要更多的人力成本和学习成本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需要解决独立子应用之间样式隔离，</a:t>
            </a:r>
            <a:r>
              <a:rPr kumimoji="1" lang="en-US" altLang="zh-CN" sz="1200" dirty="0">
                <a:solidFill>
                  <a:srgbClr val="FFFFFF"/>
                </a:solidFill>
              </a:rPr>
              <a:t>JS</a:t>
            </a:r>
            <a:r>
              <a:rPr kumimoji="1" lang="zh-CN" altLang="en-US" sz="1200" dirty="0">
                <a:solidFill>
                  <a:srgbClr val="FFFFFF"/>
                </a:solidFill>
              </a:rPr>
              <a:t>资源隔离的问题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依赖包冗余，多个业务系统可能使用第三方依赖包（版本，兼容性）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200" dirty="0">
                <a:solidFill>
                  <a:srgbClr val="FFFFFF"/>
                </a:solidFill>
              </a:rPr>
              <a:t>需要应用拆分粒度的大小，以更好的应对需求变化带来的快速迭代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zh-CN" altLang="en-US" sz="1200" dirty="0">
              <a:solidFill>
                <a:srgbClr val="FFFFFF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A17CA6D-8076-7944-807F-94D9951C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972388"/>
            <a:ext cx="6844045" cy="29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CF617B-B91E-6F40-BA2D-903A73A3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微前端如何落地？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42B192C-42C5-4EB8-B32F-E8605647A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972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4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360EB7-747B-4D48-8B6A-69A5FC3B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</a:rPr>
              <a:t>架构模式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C024B-AF3C-934F-95AA-50D8596D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chemeClr val="bg1"/>
                </a:solidFill>
              </a:rPr>
              <a:t>基座模式。</a:t>
            </a:r>
            <a:r>
              <a:rPr kumimoji="1" lang="zh-CN" altLang="en-US" sz="1300" dirty="0">
                <a:solidFill>
                  <a:srgbClr val="FFFFFF"/>
                </a:solidFill>
              </a:rPr>
              <a:t>由一个主应用和多个子应用构成，设计难度较小，方便实践。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rgbClr val="FFFFFF"/>
                </a:solidFill>
              </a:rPr>
              <a:t>自组织模式。各应用之间是平等的，不存在相互管理的关系，设计难度较大，不方便实施。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chemeClr val="bg1"/>
                </a:solidFill>
              </a:rPr>
              <a:t>应用发现与注册。</a:t>
            </a:r>
            <a:r>
              <a:rPr kumimoji="1" lang="zh-CN" altLang="en-US" sz="1300" dirty="0">
                <a:solidFill>
                  <a:srgbClr val="FFFFFF"/>
                </a:solidFill>
              </a:rPr>
              <a:t>不管是基座模式还是自组织模式，主应用都需要注册表模式（</a:t>
            </a:r>
            <a:r>
              <a:rPr kumimoji="1" lang="en-US" altLang="zh-CN" sz="1300" dirty="0">
                <a:solidFill>
                  <a:srgbClr val="FFFFFF"/>
                </a:solidFill>
              </a:rPr>
              <a:t>JSON</a:t>
            </a:r>
            <a:r>
              <a:rPr kumimoji="1" lang="zh-CN" altLang="en-US" sz="1300" dirty="0">
                <a:solidFill>
                  <a:srgbClr val="FFFFFF"/>
                </a:solidFill>
              </a:rPr>
              <a:t>配置或服务端下发）来查找和注册子应用（含第三方应用）。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300" dirty="0">
                <a:solidFill>
                  <a:schemeClr val="bg1"/>
                </a:solidFill>
              </a:rPr>
              <a:t>获取用户身份，访问权限</a:t>
            </a:r>
            <a:r>
              <a:rPr kumimoji="1" lang="zh-CN" altLang="en-US" sz="1300" dirty="0">
                <a:solidFill>
                  <a:srgbClr val="FFFFFF"/>
                </a:solidFill>
              </a:rPr>
              <a:t>等基础配置。通过主应用下发当前用户信息和权限等全局信息并传递给子应用。</a:t>
            </a:r>
            <a:endParaRPr kumimoji="1" lang="en-US" altLang="zh-CN" sz="1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kumimoji="1" lang="zh-CN" altLang="en-US" sz="13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DF37894B-A9DA-CA42-80E9-481FCCB4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185323"/>
            <a:ext cx="6844045" cy="44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C23BEA-9B53-FD42-B7DB-859B528A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4EE0F-A55D-8E4D-A5DC-00AC7483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kumimoji="1" lang="zh-CN" altLang="en-US" sz="1400" dirty="0">
                <a:solidFill>
                  <a:srgbClr val="FFFFFF"/>
                </a:solidFill>
              </a:rPr>
              <a:t>对于微前端的每一个子应用来说，都存在独立的生命周期，这也正是与微服务的最大不同之处。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</a:rPr>
              <a:t>load</a:t>
            </a:r>
            <a:r>
              <a:rPr kumimoji="1" lang="zh-CN" altLang="en-US" sz="1400" dirty="0">
                <a:solidFill>
                  <a:srgbClr val="FFFFFF"/>
                </a:solidFill>
              </a:rPr>
              <a:t> 绑定生命周期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b="1" dirty="0">
                <a:solidFill>
                  <a:srgbClr val="FF0000"/>
                </a:solidFill>
              </a:rPr>
              <a:t>bootstrap</a:t>
            </a:r>
            <a:r>
              <a:rPr kumimoji="1" lang="zh-CN" altLang="en-US" sz="1400" dirty="0">
                <a:solidFill>
                  <a:srgbClr val="FFFFFF"/>
                </a:solidFill>
              </a:rPr>
              <a:t> 加载静态资源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b="1" dirty="0">
                <a:solidFill>
                  <a:srgbClr val="FF0000"/>
                </a:solidFill>
              </a:rPr>
              <a:t>mount</a:t>
            </a:r>
            <a:r>
              <a:rPr kumimoji="1" lang="zh-CN" altLang="en-US" sz="1400" dirty="0">
                <a:solidFill>
                  <a:srgbClr val="FFFFFF"/>
                </a:solidFill>
              </a:rPr>
              <a:t> 安装应用并创建（挂载）</a:t>
            </a:r>
            <a:r>
              <a:rPr kumimoji="1" lang="en-US" altLang="zh-CN" sz="1400" dirty="0">
                <a:solidFill>
                  <a:srgbClr val="FFFFFF"/>
                </a:solidFill>
              </a:rPr>
              <a:t>DOM</a:t>
            </a:r>
            <a:r>
              <a:rPr kumimoji="1" lang="zh-CN" altLang="en-US" sz="1400" dirty="0">
                <a:solidFill>
                  <a:srgbClr val="FFFFFF"/>
                </a:solidFill>
              </a:rPr>
              <a:t>节点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</a:rPr>
              <a:t>unload</a:t>
            </a:r>
            <a:r>
              <a:rPr kumimoji="1" lang="zh-CN" altLang="en-US" sz="1400" dirty="0">
                <a:solidFill>
                  <a:srgbClr val="FFFFFF"/>
                </a:solidFill>
              </a:rPr>
              <a:t> 解绑生命周期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r>
              <a:rPr kumimoji="1" lang="en-US" altLang="zh-CN" sz="1400" b="1" dirty="0">
                <a:solidFill>
                  <a:srgbClr val="FF0000"/>
                </a:solidFill>
              </a:rPr>
              <a:t>unmount</a:t>
            </a:r>
            <a:r>
              <a:rPr kumimoji="1" lang="zh-CN" altLang="en-US" sz="1400" dirty="0">
                <a:solidFill>
                  <a:srgbClr val="FFFFFF"/>
                </a:solidFill>
              </a:rPr>
              <a:t> 卸载子应用，并删除</a:t>
            </a:r>
            <a:r>
              <a:rPr kumimoji="1" lang="en-US" altLang="zh-CN" sz="1400" dirty="0">
                <a:solidFill>
                  <a:srgbClr val="FFFFFF"/>
                </a:solidFill>
              </a:rPr>
              <a:t>DOM</a:t>
            </a:r>
            <a:r>
              <a:rPr kumimoji="1" lang="zh-CN" altLang="en-US" sz="1400" dirty="0">
                <a:solidFill>
                  <a:srgbClr val="FFFFFF"/>
                </a:solidFill>
              </a:rPr>
              <a:t>节点，时间监听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09C3F05-FE6D-B443-9599-2401FB73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51" y="643467"/>
            <a:ext cx="6067098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ADB8E8-A20A-804D-AB4A-6EE5943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E4558-7881-8149-9E47-903DDB00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kumimoji="1" lang="zh-CN" altLang="en-US" sz="1400">
                <a:solidFill>
                  <a:srgbClr val="FFFFFF"/>
                </a:solidFill>
              </a:rPr>
              <a:t>子应用并行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子应用嵌套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父子应用通讯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预加载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公共依赖加载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zh-CN" altLang="en-US" sz="1400">
                <a:solidFill>
                  <a:srgbClr val="FFFFFF"/>
                </a:solidFill>
              </a:rPr>
              <a:t>按需加载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en-US" altLang="zh-CN" sz="1400">
                <a:solidFill>
                  <a:srgbClr val="FFFFFF"/>
                </a:solidFill>
              </a:rPr>
              <a:t>Config</a:t>
            </a:r>
            <a:r>
              <a:rPr kumimoji="1" lang="zh-CN" altLang="en-US" sz="1400">
                <a:solidFill>
                  <a:srgbClr val="FFFFFF"/>
                </a:solidFill>
              </a:rPr>
              <a:t> </a:t>
            </a:r>
            <a:r>
              <a:rPr kumimoji="1" lang="en-US" altLang="zh-CN" sz="1400">
                <a:solidFill>
                  <a:srgbClr val="FFFFFF"/>
                </a:solidFill>
              </a:rPr>
              <a:t>Entry</a:t>
            </a:r>
          </a:p>
          <a:p>
            <a:r>
              <a:rPr kumimoji="1" lang="en-US" altLang="zh-CN" sz="1400">
                <a:solidFill>
                  <a:srgbClr val="FFFFFF"/>
                </a:solidFill>
              </a:rPr>
              <a:t>Html</a:t>
            </a:r>
            <a:r>
              <a:rPr kumimoji="1" lang="zh-CN" altLang="en-US" sz="1400">
                <a:solidFill>
                  <a:srgbClr val="FFFFFF"/>
                </a:solidFill>
              </a:rPr>
              <a:t> </a:t>
            </a:r>
            <a:r>
              <a:rPr kumimoji="1" lang="en-US" altLang="zh-CN" sz="1400">
                <a:solidFill>
                  <a:srgbClr val="FFFFFF"/>
                </a:solidFill>
              </a:rPr>
              <a:t>Entry</a:t>
            </a:r>
          </a:p>
          <a:p>
            <a:r>
              <a:rPr kumimoji="1" lang="en-US" altLang="zh-CN" sz="1400">
                <a:solidFill>
                  <a:srgbClr val="FFFFFF"/>
                </a:solidFill>
              </a:rPr>
              <a:t>JS</a:t>
            </a:r>
            <a:r>
              <a:rPr kumimoji="1" lang="zh-CN" altLang="en-US" sz="1400">
                <a:solidFill>
                  <a:srgbClr val="FFFFFF"/>
                </a:solidFill>
              </a:rPr>
              <a:t> 沙箱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r>
              <a:rPr kumimoji="1" lang="en-US" altLang="zh-CN" sz="1400">
                <a:solidFill>
                  <a:srgbClr val="FFFFFF"/>
                </a:solidFill>
              </a:rPr>
              <a:t>CSS</a:t>
            </a:r>
            <a:r>
              <a:rPr kumimoji="1" lang="zh-CN" altLang="en-US" sz="1400">
                <a:solidFill>
                  <a:srgbClr val="FFFFFF"/>
                </a:solidFill>
              </a:rPr>
              <a:t>隔离</a:t>
            </a:r>
            <a:endParaRPr kumimoji="1" lang="en-US" altLang="zh-CN" sz="1400">
              <a:solidFill>
                <a:srgbClr val="FFFFFF"/>
              </a:solidFill>
            </a:endParaRPr>
          </a:p>
          <a:p>
            <a:endParaRPr kumimoji="1" lang="zh-CN" alt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BD5BE55-00D9-A64C-B679-8AB9958D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43121"/>
            <a:ext cx="6844045" cy="51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Microsoft Macintosh PowerPoint</Application>
  <PresentationFormat>宽屏</PresentationFormat>
  <Paragraphs>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Tw Cen MT</vt:lpstr>
      <vt:lpstr>电路</vt:lpstr>
      <vt:lpstr>M2 Workshop之 微前端</vt:lpstr>
      <vt:lpstr>内容</vt:lpstr>
      <vt:lpstr>微前端 是什么？</vt:lpstr>
      <vt:lpstr>微前端可以解决哪些 痛点？</vt:lpstr>
      <vt:lpstr>微前端的优缺点</vt:lpstr>
      <vt:lpstr>微前端如何落地？</vt:lpstr>
      <vt:lpstr>架构模式</vt:lpstr>
      <vt:lpstr>生命周期</vt:lpstr>
      <vt:lpstr>设计思路</vt:lpstr>
      <vt:lpstr>解决方案</vt:lpstr>
      <vt:lpstr>路由分发式</vt:lpstr>
      <vt:lpstr>前端微服务化</vt:lpstr>
      <vt:lpstr>微应用</vt:lpstr>
      <vt:lpstr>微件化</vt:lpstr>
      <vt:lpstr>应用组件化</vt:lpstr>
      <vt:lpstr>实战演示</vt:lpstr>
      <vt:lpstr>展望未来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 Workshop之 微前端</dc:title>
  <dc:creator>Microsoft Office 用户</dc:creator>
  <cp:lastModifiedBy>Microsoft Office 用户</cp:lastModifiedBy>
  <cp:revision>1</cp:revision>
  <dcterms:created xsi:type="dcterms:W3CDTF">2020-04-16T18:09:11Z</dcterms:created>
  <dcterms:modified xsi:type="dcterms:W3CDTF">2020-04-16T18:10:03Z</dcterms:modified>
</cp:coreProperties>
</file>