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6D5"/>
    <a:srgbClr val="78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CB7C-E5A9-4998-A589-EC95213B8355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2E9EE-70EB-4125-97A0-04284EFEB5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3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2E9EE-70EB-4125-97A0-04284EFEB55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19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4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1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99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4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2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90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6EA2-B085-5C44-98FF-4089F390D846}" type="datetimeFigureOut">
              <a:rPr lang="it-IT" smtClean="0"/>
              <a:t>09/04/2014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35A-8BBF-7E45-9B50-4A275ACC89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0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e 118"/>
          <p:cNvSpPr/>
          <p:nvPr/>
        </p:nvSpPr>
        <p:spPr>
          <a:xfrm>
            <a:off x="46851" y="1419393"/>
            <a:ext cx="3843067" cy="1408407"/>
          </a:xfrm>
          <a:prstGeom prst="ellipse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/>
          <p:cNvSpPr/>
          <p:nvPr/>
        </p:nvSpPr>
        <p:spPr>
          <a:xfrm>
            <a:off x="87841" y="5394445"/>
            <a:ext cx="3843067" cy="1408407"/>
          </a:xfrm>
          <a:prstGeom prst="ellipse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58497" y="3506851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Smart-M3</a:t>
            </a:r>
            <a:endParaRPr lang="en-US" sz="1400" b="1" u="none" baseline="30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itchFamily="34" charset="-127"/>
              <a:cs typeface="+mn-cs"/>
            </a:endParaRPr>
          </a:p>
        </p:txBody>
      </p:sp>
      <p:sp>
        <p:nvSpPr>
          <p:cNvPr id="21" name="Rectangle 74"/>
          <p:cNvSpPr>
            <a:spLocks noChangeArrowheads="1"/>
          </p:cNvSpPr>
          <p:nvPr/>
        </p:nvSpPr>
        <p:spPr bwMode="auto">
          <a:xfrm>
            <a:off x="1285158" y="3055610"/>
            <a:ext cx="2032297" cy="205360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/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GB" sz="1600" u="none" dirty="0">
              <a:ea typeface="MS PGothic" charset="0"/>
              <a:cs typeface="MS PGothic" charset="0"/>
            </a:endParaRPr>
          </a:p>
        </p:txBody>
      </p:sp>
      <p:grpSp>
        <p:nvGrpSpPr>
          <p:cNvPr id="22" name="Group 1026"/>
          <p:cNvGrpSpPr>
            <a:grpSpLocks/>
          </p:cNvGrpSpPr>
          <p:nvPr/>
        </p:nvGrpSpPr>
        <p:grpSpPr bwMode="auto">
          <a:xfrm>
            <a:off x="1574247" y="4060800"/>
            <a:ext cx="1512168" cy="920927"/>
            <a:chOff x="6246" y="14744"/>
            <a:chExt cx="1451" cy="1082"/>
          </a:xfrm>
        </p:grpSpPr>
        <p:sp>
          <p:nvSpPr>
            <p:cNvPr id="23" name="Rettangolo arrotondato 3"/>
            <p:cNvSpPr>
              <a:spLocks noChangeArrowheads="1"/>
            </p:cNvSpPr>
            <p:nvPr/>
          </p:nvSpPr>
          <p:spPr bwMode="auto">
            <a:xfrm>
              <a:off x="6246" y="14744"/>
              <a:ext cx="1451" cy="1082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25400">
              <a:solidFill>
                <a:srgbClr val="632523"/>
              </a:solidFill>
              <a:round/>
              <a:headEnd/>
              <a:tailEnd/>
            </a:ln>
          </p:spPr>
          <p:txBody>
            <a:bodyPr lIns="91430" tIns="45715" rIns="91430" bIns="45715"/>
            <a:lstStyle/>
            <a:p>
              <a:pPr algn="r"/>
              <a:endParaRPr lang="en-GB" sz="900" u="none">
                <a:solidFill>
                  <a:srgbClr val="632523"/>
                </a:solidFill>
                <a:latin typeface="Calibri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4" name="Cilindro 4"/>
            <p:cNvSpPr>
              <a:spLocks noChangeArrowheads="1"/>
            </p:cNvSpPr>
            <p:nvPr/>
          </p:nvSpPr>
          <p:spPr bwMode="auto">
            <a:xfrm>
              <a:off x="6382" y="15327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sp>
          <p:nvSpPr>
            <p:cNvPr id="25" name="Cilindro 4"/>
            <p:cNvSpPr>
              <a:spLocks noChangeArrowheads="1"/>
            </p:cNvSpPr>
            <p:nvPr/>
          </p:nvSpPr>
          <p:spPr bwMode="auto">
            <a:xfrm>
              <a:off x="6790" y="14828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sp>
          <p:nvSpPr>
            <p:cNvPr id="26" name="Cilindro 4"/>
            <p:cNvSpPr>
              <a:spLocks noChangeArrowheads="1"/>
            </p:cNvSpPr>
            <p:nvPr/>
          </p:nvSpPr>
          <p:spPr bwMode="auto">
            <a:xfrm>
              <a:off x="7185" y="15323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cxnSp>
          <p:nvCxnSpPr>
            <p:cNvPr id="27" name="AutoShape 1032"/>
            <p:cNvCxnSpPr>
              <a:cxnSpLocks noChangeShapeType="1"/>
              <a:stCxn id="24" idx="4"/>
            </p:cNvCxnSpPr>
            <p:nvPr/>
          </p:nvCxnSpPr>
          <p:spPr bwMode="auto">
            <a:xfrm flipV="1">
              <a:off x="6745" y="15515"/>
              <a:ext cx="432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033"/>
            <p:cNvCxnSpPr>
              <a:cxnSpLocks noChangeShapeType="1"/>
              <a:stCxn id="24" idx="1"/>
            </p:cNvCxnSpPr>
            <p:nvPr/>
          </p:nvCxnSpPr>
          <p:spPr bwMode="auto">
            <a:xfrm rot="-5400000">
              <a:off x="6521" y="15059"/>
              <a:ext cx="299" cy="2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034"/>
            <p:cNvCxnSpPr>
              <a:cxnSpLocks noChangeShapeType="1"/>
            </p:cNvCxnSpPr>
            <p:nvPr/>
          </p:nvCxnSpPr>
          <p:spPr bwMode="auto">
            <a:xfrm>
              <a:off x="7153" y="15020"/>
              <a:ext cx="210" cy="2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" name="Rettangolo 85"/>
          <p:cNvSpPr/>
          <p:nvPr/>
        </p:nvSpPr>
        <p:spPr>
          <a:xfrm>
            <a:off x="6948786" y="125777"/>
            <a:ext cx="20468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it-IT" sz="1400" i="1" u="none" dirty="0">
                <a:latin typeface="Chalkboard"/>
                <a:cs typeface="Chalkboard"/>
              </a:rPr>
              <a:t>Carlo </a:t>
            </a:r>
            <a:r>
              <a:rPr lang="it-IT" sz="1400" i="1" u="none" dirty="0" smtClean="0">
                <a:latin typeface="Chalkboard"/>
                <a:cs typeface="Chalkboard"/>
              </a:rPr>
              <a:t>Antenucci</a:t>
            </a:r>
            <a:endParaRPr lang="it-IT" sz="1400" i="1" dirty="0">
              <a:latin typeface="Chalkboard"/>
              <a:cs typeface="Chalkboard"/>
            </a:endParaRPr>
          </a:p>
          <a:p>
            <a:pPr lvl="0" algn="r"/>
            <a:r>
              <a:rPr lang="it-IT" sz="1400" i="1" u="none" dirty="0" smtClean="0">
                <a:latin typeface="Chalkboard"/>
                <a:cs typeface="Chalkboard"/>
              </a:rPr>
              <a:t>Alessandro Fedi</a:t>
            </a:r>
            <a:endParaRPr lang="it-IT" sz="1400" i="1" dirty="0" smtClean="0">
              <a:latin typeface="Chalkboard"/>
              <a:cs typeface="Chalkboard"/>
            </a:endParaRPr>
          </a:p>
          <a:p>
            <a:pPr lvl="0" algn="r"/>
            <a:r>
              <a:rPr lang="it-IT" sz="1400" i="1" u="none" dirty="0" smtClean="0">
                <a:latin typeface="Chalkboard"/>
                <a:cs typeface="Chalkboard"/>
              </a:rPr>
              <a:t>Leonardo </a:t>
            </a:r>
            <a:r>
              <a:rPr lang="it-IT" sz="1400" i="1" u="none" dirty="0" err="1">
                <a:latin typeface="Chalkboard"/>
                <a:cs typeface="Chalkboard"/>
              </a:rPr>
              <a:t>Iannacone</a:t>
            </a:r>
            <a:endParaRPr lang="it-IT" sz="1400" i="1" u="none" dirty="0">
              <a:latin typeface="Chalkboard"/>
              <a:cs typeface="Chalkboard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2" y="125777"/>
            <a:ext cx="3317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2000" u="none" dirty="0" err="1" smtClean="0">
                <a:latin typeface="Chalkboard"/>
                <a:cs typeface="Chalkboard"/>
              </a:rPr>
              <a:t>University</a:t>
            </a:r>
            <a:r>
              <a:rPr lang="it-IT" sz="2000" u="none" dirty="0" smtClean="0">
                <a:latin typeface="Chalkboard"/>
                <a:cs typeface="Chalkboard"/>
              </a:rPr>
              <a:t> of </a:t>
            </a:r>
            <a:r>
              <a:rPr lang="it-IT" sz="2000" u="none" dirty="0" smtClean="0">
                <a:latin typeface="Chalkboard"/>
                <a:cs typeface="Chalkboard"/>
              </a:rPr>
              <a:t>Bologna</a:t>
            </a:r>
          </a:p>
          <a:p>
            <a:pPr lvl="0" algn="ctr"/>
            <a:r>
              <a:rPr lang="it-IT" sz="2000" u="none" dirty="0" smtClean="0">
                <a:latin typeface="Chalkboard"/>
                <a:cs typeface="Chalkboard"/>
              </a:rPr>
              <a:t>School </a:t>
            </a:r>
            <a:r>
              <a:rPr lang="it-IT" sz="2000" u="none" dirty="0" smtClean="0">
                <a:latin typeface="Chalkboard"/>
                <a:cs typeface="Chalkboard"/>
              </a:rPr>
              <a:t>of </a:t>
            </a:r>
            <a:r>
              <a:rPr lang="it-IT" sz="2000" u="none" dirty="0" err="1" smtClean="0">
                <a:latin typeface="Chalkboard"/>
                <a:cs typeface="Chalkboard"/>
              </a:rPr>
              <a:t>Engineering</a:t>
            </a:r>
            <a:endParaRPr lang="it-IT" sz="2000" dirty="0">
              <a:latin typeface="Chalkboard"/>
              <a:cs typeface="Chalkboard"/>
            </a:endParaRPr>
          </a:p>
          <a:p>
            <a:pPr lvl="0" algn="ctr"/>
            <a:r>
              <a:rPr lang="it-IT" sz="2000" dirty="0" smtClean="0">
                <a:latin typeface="Chalkboard"/>
                <a:cs typeface="Chalkboard"/>
              </a:rPr>
              <a:t>Computer Architecture LM</a:t>
            </a:r>
            <a:endParaRPr lang="it-IT" sz="2000" u="none" dirty="0">
              <a:latin typeface="Chalkboard"/>
              <a:cs typeface="Chalkboard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09" y="3195445"/>
            <a:ext cx="722493" cy="842909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06" y="5696008"/>
            <a:ext cx="722493" cy="842909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3" y="5696009"/>
            <a:ext cx="722493" cy="842909"/>
          </a:xfrm>
          <a:prstGeom prst="rect">
            <a:avLst/>
          </a:prstGeom>
        </p:spPr>
      </p:pic>
      <p:pic>
        <p:nvPicPr>
          <p:cNvPr id="48" name="Immagin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" y="3656310"/>
            <a:ext cx="722493" cy="842909"/>
          </a:xfrm>
          <a:prstGeom prst="rect">
            <a:avLst/>
          </a:prstGeom>
        </p:spPr>
      </p:pic>
      <p:cxnSp>
        <p:nvCxnSpPr>
          <p:cNvPr id="4" name="Connettore 2 3"/>
          <p:cNvCxnSpPr>
            <a:stCxn id="47" idx="0"/>
          </p:cNvCxnSpPr>
          <p:nvPr/>
        </p:nvCxnSpPr>
        <p:spPr>
          <a:xfrm flipV="1">
            <a:off x="810910" y="5109214"/>
            <a:ext cx="515507" cy="586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6" idx="0"/>
            <a:endCxn id="21" idx="2"/>
          </p:cNvCxnSpPr>
          <p:nvPr/>
        </p:nvCxnSpPr>
        <p:spPr>
          <a:xfrm flipH="1" flipV="1">
            <a:off x="2301307" y="5109214"/>
            <a:ext cx="361246" cy="586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48" idx="3"/>
            <a:endCxn id="21" idx="1"/>
          </p:cNvCxnSpPr>
          <p:nvPr/>
        </p:nvCxnSpPr>
        <p:spPr>
          <a:xfrm>
            <a:off x="810910" y="4077765"/>
            <a:ext cx="474248" cy="46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>
            <a:stCxn id="120" idx="2"/>
            <a:endCxn id="21" idx="0"/>
          </p:cNvCxnSpPr>
          <p:nvPr/>
        </p:nvCxnSpPr>
        <p:spPr>
          <a:xfrm flipH="1">
            <a:off x="2301307" y="2434580"/>
            <a:ext cx="327601" cy="6210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2813399" y="6239998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1</a:t>
            </a: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993506" y="6260173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2</a:t>
            </a: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27708" y="4521263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n</a:t>
            </a: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07" y="1727847"/>
            <a:ext cx="1539729" cy="219961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8" y="1727847"/>
            <a:ext cx="1539720" cy="2199600"/>
          </a:xfrm>
          <a:prstGeom prst="rect">
            <a:avLst/>
          </a:prstGeom>
        </p:spPr>
      </p:pic>
      <p:pic>
        <p:nvPicPr>
          <p:cNvPr id="94" name="Immagine 9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25" y="1728000"/>
            <a:ext cx="1540800" cy="2199600"/>
          </a:xfrm>
          <a:prstGeom prst="rect">
            <a:avLst/>
          </a:prstGeom>
        </p:spPr>
      </p:pic>
      <p:pic>
        <p:nvPicPr>
          <p:cNvPr id="95" name="Immagine 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34" y="4509538"/>
            <a:ext cx="2857500" cy="2143125"/>
          </a:xfrm>
          <a:prstGeom prst="rect">
            <a:avLst/>
          </a:prstGeom>
        </p:spPr>
      </p:pic>
      <p:sp>
        <p:nvSpPr>
          <p:cNvPr id="100" name="Rettangolo arrotondato 9"/>
          <p:cNvSpPr>
            <a:spLocks noChangeArrowheads="1"/>
          </p:cNvSpPr>
          <p:nvPr/>
        </p:nvSpPr>
        <p:spPr bwMode="auto">
          <a:xfrm>
            <a:off x="3998882" y="4007399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01" name="Rettangolo arrotondato 13"/>
          <p:cNvSpPr>
            <a:spLocks noChangeArrowheads="1"/>
          </p:cNvSpPr>
          <p:nvPr/>
        </p:nvSpPr>
        <p:spPr bwMode="auto">
          <a:xfrm>
            <a:off x="3997756" y="3752543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2" name="CasellaDiTesto 101"/>
          <p:cNvSpPr txBox="1"/>
          <p:nvPr/>
        </p:nvSpPr>
        <p:spPr>
          <a:xfrm>
            <a:off x="4253435" y="4006800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Waiting</a:t>
            </a:r>
            <a:r>
              <a:rPr lang="it-IT" sz="1050" u="none" dirty="0" smtClean="0"/>
              <a:t> </a:t>
            </a:r>
            <a:r>
              <a:rPr lang="it-IT" sz="1050" u="none" dirty="0" err="1" smtClean="0"/>
              <a:t>opponent</a:t>
            </a:r>
            <a:endParaRPr lang="it-IT" sz="1050" u="none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4253435" y="3723466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smtClean="0"/>
              <a:t>Start game</a:t>
            </a:r>
            <a:endParaRPr lang="it-IT" sz="1050" u="none" dirty="0"/>
          </a:p>
        </p:txBody>
      </p:sp>
      <p:sp>
        <p:nvSpPr>
          <p:cNvPr id="105" name="Rettangolo arrotondato 9"/>
          <p:cNvSpPr>
            <a:spLocks noChangeArrowheads="1"/>
          </p:cNvSpPr>
          <p:nvPr/>
        </p:nvSpPr>
        <p:spPr bwMode="auto">
          <a:xfrm>
            <a:off x="5741332" y="4006800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06" name="Rettangolo arrotondato 13"/>
          <p:cNvSpPr>
            <a:spLocks noChangeArrowheads="1"/>
          </p:cNvSpPr>
          <p:nvPr/>
        </p:nvSpPr>
        <p:spPr bwMode="auto">
          <a:xfrm>
            <a:off x="5742825" y="3751200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5995885" y="4006800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Waiting</a:t>
            </a:r>
            <a:r>
              <a:rPr lang="it-IT" sz="1050" u="none" dirty="0" smtClean="0"/>
              <a:t> </a:t>
            </a:r>
            <a:r>
              <a:rPr lang="it-IT" sz="1050" u="none" dirty="0" smtClean="0"/>
              <a:t>games</a:t>
            </a:r>
            <a:endParaRPr lang="it-IT" sz="1050" u="none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995887" y="3722400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Join</a:t>
            </a:r>
            <a:r>
              <a:rPr lang="it-IT" sz="1050" u="none" dirty="0" smtClean="0"/>
              <a:t> </a:t>
            </a:r>
            <a:r>
              <a:rPr lang="it-IT" sz="1050" u="none" dirty="0" smtClean="0"/>
              <a:t>game</a:t>
            </a:r>
            <a:endParaRPr lang="it-IT" sz="1050" u="none" dirty="0"/>
          </a:p>
        </p:txBody>
      </p:sp>
      <p:sp>
        <p:nvSpPr>
          <p:cNvPr id="109" name="Rettangolo arrotondato 9"/>
          <p:cNvSpPr>
            <a:spLocks noChangeArrowheads="1"/>
          </p:cNvSpPr>
          <p:nvPr/>
        </p:nvSpPr>
        <p:spPr bwMode="auto">
          <a:xfrm>
            <a:off x="7467729" y="4006800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10" name="Rettangolo arrotondato 13"/>
          <p:cNvSpPr>
            <a:spLocks noChangeArrowheads="1"/>
          </p:cNvSpPr>
          <p:nvPr/>
        </p:nvSpPr>
        <p:spPr bwMode="auto">
          <a:xfrm>
            <a:off x="7472921" y="3751200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7722284" y="4006800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Waiting</a:t>
            </a:r>
            <a:r>
              <a:rPr lang="it-IT" sz="1050" u="none" dirty="0" smtClean="0"/>
              <a:t> </a:t>
            </a:r>
            <a:r>
              <a:rPr lang="it-IT" sz="1050" dirty="0" smtClean="0"/>
              <a:t>hit</a:t>
            </a:r>
            <a:endParaRPr lang="it-IT" sz="1050" u="none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728602" y="372377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err="1" smtClean="0"/>
              <a:t>Send</a:t>
            </a:r>
            <a:r>
              <a:rPr lang="it-IT" sz="1050" u="none" dirty="0" smtClean="0"/>
              <a:t> hit</a:t>
            </a:r>
            <a:endParaRPr lang="it-IT" sz="1050" u="none" dirty="0"/>
          </a:p>
        </p:txBody>
      </p:sp>
      <p:sp>
        <p:nvSpPr>
          <p:cNvPr id="113" name="Rettangolo arrotondato 9"/>
          <p:cNvSpPr>
            <a:spLocks noChangeArrowheads="1"/>
          </p:cNvSpPr>
          <p:nvPr/>
        </p:nvSpPr>
        <p:spPr bwMode="auto">
          <a:xfrm>
            <a:off x="7607419" y="5612328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14" name="Rettangolo arrotondato 13"/>
          <p:cNvSpPr>
            <a:spLocks noChangeArrowheads="1"/>
          </p:cNvSpPr>
          <p:nvPr/>
        </p:nvSpPr>
        <p:spPr bwMode="auto">
          <a:xfrm>
            <a:off x="7606293" y="5357472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5" name="CasellaDiTesto 114"/>
          <p:cNvSpPr txBox="1"/>
          <p:nvPr/>
        </p:nvSpPr>
        <p:spPr>
          <a:xfrm>
            <a:off x="7861972" y="5588085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Ending</a:t>
            </a:r>
            <a:r>
              <a:rPr lang="it-IT" sz="1050" u="none" dirty="0" smtClean="0"/>
              <a:t> games</a:t>
            </a:r>
            <a:endParaRPr lang="it-IT" sz="1050" u="none" dirty="0"/>
          </a:p>
        </p:txBody>
      </p:sp>
      <p:sp>
        <p:nvSpPr>
          <p:cNvPr id="116" name="CasellaDiTesto 115"/>
          <p:cNvSpPr txBox="1"/>
          <p:nvPr/>
        </p:nvSpPr>
        <p:spPr>
          <a:xfrm>
            <a:off x="7861974" y="534697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smtClean="0"/>
              <a:t>Delete game</a:t>
            </a:r>
            <a:endParaRPr lang="it-IT" sz="1050" u="none" dirty="0"/>
          </a:p>
        </p:txBody>
      </p:sp>
      <p:pic>
        <p:nvPicPr>
          <p:cNvPr id="120" name="Immagine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61" y="1591671"/>
            <a:ext cx="722493" cy="842909"/>
          </a:xfrm>
          <a:prstGeom prst="rect">
            <a:avLst/>
          </a:prstGeom>
        </p:spPr>
      </p:pic>
      <p:pic>
        <p:nvPicPr>
          <p:cNvPr id="121" name="Immagin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7" y="1636074"/>
            <a:ext cx="722493" cy="842909"/>
          </a:xfrm>
          <a:prstGeom prst="rect">
            <a:avLst/>
          </a:prstGeom>
        </p:spPr>
      </p:pic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2772409" y="2135661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4</a:t>
            </a: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1060181" y="2180064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3</a:t>
            </a:r>
          </a:p>
        </p:txBody>
      </p:sp>
      <p:cxnSp>
        <p:nvCxnSpPr>
          <p:cNvPr id="125" name="Connettore 2 124"/>
          <p:cNvCxnSpPr>
            <a:stCxn id="121" idx="2"/>
          </p:cNvCxnSpPr>
          <p:nvPr/>
        </p:nvCxnSpPr>
        <p:spPr>
          <a:xfrm>
            <a:off x="828354" y="2478983"/>
            <a:ext cx="613647" cy="4917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1326417" y="5498282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Game 1</a:t>
            </a: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1300917" y="1496853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Game 2</a:t>
            </a: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68788" y="3195445"/>
            <a:ext cx="1208972" cy="5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Waiting opponent…</a:t>
            </a:r>
          </a:p>
        </p:txBody>
      </p:sp>
      <p:pic>
        <p:nvPicPr>
          <p:cNvPr id="136" name="Immagine 1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68" y="-131324"/>
            <a:ext cx="3923716" cy="18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Presentazione su schermo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Carlo Antenucci</dc:creator>
  <cp:lastModifiedBy>Alessandro Fedi</cp:lastModifiedBy>
  <cp:revision>9</cp:revision>
  <dcterms:created xsi:type="dcterms:W3CDTF">2014-04-02T10:39:22Z</dcterms:created>
  <dcterms:modified xsi:type="dcterms:W3CDTF">2014-04-09T11:00:31Z</dcterms:modified>
</cp:coreProperties>
</file>