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6D5"/>
    <a:srgbClr val="78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4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1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99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4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2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90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6EA2-B085-5C44-98FF-4089F390D846}" type="datetimeFigureOut">
              <a:rPr lang="it-IT" smtClean="0"/>
              <a:t>02/04/14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0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homePlayerWaitHi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154015"/>
            <a:ext cx="1512168" cy="2160240"/>
          </a:xfrm>
          <a:prstGeom prst="rect">
            <a:avLst/>
          </a:prstGeom>
        </p:spPr>
      </p:pic>
      <p:pic>
        <p:nvPicPr>
          <p:cNvPr id="14" name="Immagine 13" descr="playersHit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49759"/>
            <a:ext cx="1512168" cy="2160240"/>
          </a:xfrm>
          <a:prstGeom prst="rect">
            <a:avLst/>
          </a:prstGeom>
        </p:spPr>
      </p:pic>
      <p:pic>
        <p:nvPicPr>
          <p:cNvPr id="16" name="Immagine 15" descr="waitingOppon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0" y="1846416"/>
            <a:ext cx="1535393" cy="2193418"/>
          </a:xfrm>
          <a:prstGeom prst="rect">
            <a:avLst/>
          </a:prstGeom>
        </p:spPr>
      </p:pic>
      <p:pic>
        <p:nvPicPr>
          <p:cNvPr id="17" name="Immagine 16" descr="join Ga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5" y="4150672"/>
            <a:ext cx="1512168" cy="2160240"/>
          </a:xfrm>
          <a:prstGeom prst="rect">
            <a:avLst/>
          </a:prstGeom>
        </p:spPr>
      </p:pic>
      <p:pic>
        <p:nvPicPr>
          <p:cNvPr id="19" name="Picture 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9" y="2055421"/>
            <a:ext cx="648072" cy="75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385041" y="2271445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Smart-M3</a:t>
            </a:r>
            <a:endParaRPr lang="en-US" sz="1400" b="1" u="none" baseline="30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itchFamily="34" charset="-127"/>
              <a:cs typeface="+mn-cs"/>
            </a:endParaRPr>
          </a:p>
        </p:txBody>
      </p:sp>
      <p:sp>
        <p:nvSpPr>
          <p:cNvPr id="21" name="Rectangle 74"/>
          <p:cNvSpPr>
            <a:spLocks noChangeArrowheads="1"/>
          </p:cNvSpPr>
          <p:nvPr/>
        </p:nvSpPr>
        <p:spPr bwMode="auto">
          <a:xfrm>
            <a:off x="3576879" y="1911405"/>
            <a:ext cx="2032297" cy="205360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GB" sz="1600" u="none">
              <a:ea typeface="MS PGothic" charset="0"/>
              <a:cs typeface="MS PGothic" charset="0"/>
            </a:endParaRPr>
          </a:p>
        </p:txBody>
      </p:sp>
      <p:grpSp>
        <p:nvGrpSpPr>
          <p:cNvPr id="22" name="Group 1026"/>
          <p:cNvGrpSpPr>
            <a:grpSpLocks/>
          </p:cNvGrpSpPr>
          <p:nvPr/>
        </p:nvGrpSpPr>
        <p:grpSpPr bwMode="auto">
          <a:xfrm>
            <a:off x="3880985" y="2847509"/>
            <a:ext cx="1390129" cy="801588"/>
            <a:chOff x="6246" y="14744"/>
            <a:chExt cx="1451" cy="1082"/>
          </a:xfrm>
        </p:grpSpPr>
        <p:sp>
          <p:nvSpPr>
            <p:cNvPr id="23" name="Rettangolo arrotondato 3"/>
            <p:cNvSpPr>
              <a:spLocks noChangeArrowheads="1"/>
            </p:cNvSpPr>
            <p:nvPr/>
          </p:nvSpPr>
          <p:spPr bwMode="auto">
            <a:xfrm>
              <a:off x="6246" y="14744"/>
              <a:ext cx="1451" cy="1082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25400">
              <a:solidFill>
                <a:srgbClr val="632523"/>
              </a:solidFill>
              <a:round/>
              <a:headEnd/>
              <a:tailEnd/>
            </a:ln>
          </p:spPr>
          <p:txBody>
            <a:bodyPr lIns="91430" tIns="45715" rIns="91430" bIns="45715"/>
            <a:lstStyle/>
            <a:p>
              <a:pPr algn="r"/>
              <a:endParaRPr lang="en-GB" sz="900" u="none">
                <a:solidFill>
                  <a:srgbClr val="632523"/>
                </a:solidFill>
                <a:latin typeface="Calibri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4" name="Cilindro 4"/>
            <p:cNvSpPr>
              <a:spLocks noChangeArrowheads="1"/>
            </p:cNvSpPr>
            <p:nvPr/>
          </p:nvSpPr>
          <p:spPr bwMode="auto">
            <a:xfrm>
              <a:off x="6382" y="15327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5" name="Cilindro 4"/>
            <p:cNvSpPr>
              <a:spLocks noChangeArrowheads="1"/>
            </p:cNvSpPr>
            <p:nvPr/>
          </p:nvSpPr>
          <p:spPr bwMode="auto">
            <a:xfrm>
              <a:off x="6790" y="14828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6" name="Cilindro 4"/>
            <p:cNvSpPr>
              <a:spLocks noChangeArrowheads="1"/>
            </p:cNvSpPr>
            <p:nvPr/>
          </p:nvSpPr>
          <p:spPr bwMode="auto">
            <a:xfrm>
              <a:off x="7185" y="15323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cxnSp>
          <p:nvCxnSpPr>
            <p:cNvPr id="27" name="AutoShape 1032"/>
            <p:cNvCxnSpPr>
              <a:cxnSpLocks noChangeShapeType="1"/>
              <a:stCxn id="24" idx="4"/>
            </p:cNvCxnSpPr>
            <p:nvPr/>
          </p:nvCxnSpPr>
          <p:spPr bwMode="auto">
            <a:xfrm flipV="1">
              <a:off x="6745" y="15515"/>
              <a:ext cx="432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033"/>
            <p:cNvCxnSpPr>
              <a:cxnSpLocks noChangeShapeType="1"/>
              <a:stCxn id="24" idx="1"/>
            </p:cNvCxnSpPr>
            <p:nvPr/>
          </p:nvCxnSpPr>
          <p:spPr bwMode="auto">
            <a:xfrm rot="-5400000">
              <a:off x="6521" y="15059"/>
              <a:ext cx="299" cy="2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034"/>
            <p:cNvCxnSpPr>
              <a:cxnSpLocks noChangeShapeType="1"/>
            </p:cNvCxnSpPr>
            <p:nvPr/>
          </p:nvCxnSpPr>
          <p:spPr bwMode="auto">
            <a:xfrm>
              <a:off x="7153" y="15020"/>
              <a:ext cx="210" cy="2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" name="Connettore 2 38"/>
          <p:cNvCxnSpPr>
            <a:stCxn id="16" idx="3"/>
            <a:endCxn id="21" idx="1"/>
          </p:cNvCxnSpPr>
          <p:nvPr/>
        </p:nvCxnSpPr>
        <p:spPr bwMode="auto">
          <a:xfrm flipV="1">
            <a:off x="1685293" y="2938207"/>
            <a:ext cx="1891586" cy="4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ttore 2 40"/>
          <p:cNvCxnSpPr>
            <a:stCxn id="17" idx="3"/>
          </p:cNvCxnSpPr>
          <p:nvPr/>
        </p:nvCxnSpPr>
        <p:spPr bwMode="auto">
          <a:xfrm flipV="1">
            <a:off x="1685293" y="3965009"/>
            <a:ext cx="1891586" cy="1265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ttore 2 42"/>
          <p:cNvCxnSpPr>
            <a:stCxn id="21" idx="3"/>
            <a:endCxn id="14" idx="1"/>
          </p:cNvCxnSpPr>
          <p:nvPr/>
        </p:nvCxnSpPr>
        <p:spPr bwMode="auto">
          <a:xfrm flipV="1">
            <a:off x="5609176" y="2929879"/>
            <a:ext cx="1699128" cy="8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ttore 2 44"/>
          <p:cNvCxnSpPr>
            <a:endCxn id="13" idx="1"/>
          </p:cNvCxnSpPr>
          <p:nvPr/>
        </p:nvCxnSpPr>
        <p:spPr bwMode="auto">
          <a:xfrm>
            <a:off x="5609176" y="3965009"/>
            <a:ext cx="1699128" cy="1269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asellaDiTesto 49"/>
          <p:cNvSpPr txBox="1"/>
          <p:nvPr/>
        </p:nvSpPr>
        <p:spPr>
          <a:xfrm>
            <a:off x="6337577" y="2487454"/>
            <a:ext cx="119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none" dirty="0" smtClean="0">
                <a:solidFill>
                  <a:srgbClr val="0000FF"/>
                </a:solidFill>
              </a:rPr>
              <a:t>Player A</a:t>
            </a:r>
            <a:endParaRPr lang="it-IT" sz="2000" b="1" u="none" dirty="0">
              <a:solidFill>
                <a:srgbClr val="0000FF"/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6317736" y="5234135"/>
            <a:ext cx="121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none" dirty="0" smtClean="0">
                <a:solidFill>
                  <a:srgbClr val="0000FF"/>
                </a:solidFill>
              </a:rPr>
              <a:t>Player B</a:t>
            </a:r>
            <a:endParaRPr lang="it-IT" sz="2000" b="1" u="none" dirty="0">
              <a:solidFill>
                <a:srgbClr val="0000FF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1685293" y="2487454"/>
            <a:ext cx="121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none" dirty="0" smtClean="0">
                <a:solidFill>
                  <a:srgbClr val="0000FF"/>
                </a:solidFill>
              </a:rPr>
              <a:t>Player D</a:t>
            </a:r>
            <a:endParaRPr lang="it-IT" sz="2000" b="1" u="none" dirty="0">
              <a:solidFill>
                <a:srgbClr val="0000FF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1685293" y="5333146"/>
            <a:ext cx="121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none" dirty="0" smtClean="0">
                <a:solidFill>
                  <a:srgbClr val="0000FF"/>
                </a:solidFill>
              </a:rPr>
              <a:t>Player C</a:t>
            </a:r>
            <a:endParaRPr lang="it-IT" sz="2000" b="1" u="none" dirty="0">
              <a:solidFill>
                <a:srgbClr val="0000FF"/>
              </a:solidFill>
            </a:endParaRPr>
          </a:p>
        </p:txBody>
      </p:sp>
      <p:sp>
        <p:nvSpPr>
          <p:cNvPr id="64" name="Rettangolo arrotondato 13"/>
          <p:cNvSpPr>
            <a:spLocks noChangeArrowheads="1"/>
          </p:cNvSpPr>
          <p:nvPr/>
        </p:nvSpPr>
        <p:spPr bwMode="auto">
          <a:xfrm>
            <a:off x="1613285" y="5806856"/>
            <a:ext cx="433959" cy="28803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/>
          <a:p>
            <a:pPr algn="ctr"/>
            <a:r>
              <a:rPr lang="it-IT" sz="1400" u="none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400" u="none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5" name="Rettangolo arrotondato 9"/>
          <p:cNvSpPr>
            <a:spLocks noChangeArrowheads="1"/>
          </p:cNvSpPr>
          <p:nvPr/>
        </p:nvSpPr>
        <p:spPr bwMode="auto">
          <a:xfrm>
            <a:off x="1613285" y="6166896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/>
          <a:p>
            <a:pPr algn="ctr"/>
            <a:r>
              <a:rPr lang="it-IT" sz="14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67" name="Rettangolo arrotondato 9"/>
          <p:cNvSpPr>
            <a:spLocks noChangeArrowheads="1"/>
          </p:cNvSpPr>
          <p:nvPr/>
        </p:nvSpPr>
        <p:spPr bwMode="auto">
          <a:xfrm>
            <a:off x="1613285" y="2062440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/>
          <a:p>
            <a:pPr algn="ctr"/>
            <a:r>
              <a:rPr lang="it-IT" sz="1400" u="none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68" name="Rettangolo arrotondato 9"/>
          <p:cNvSpPr>
            <a:spLocks noChangeArrowheads="1"/>
          </p:cNvSpPr>
          <p:nvPr/>
        </p:nvSpPr>
        <p:spPr bwMode="auto">
          <a:xfrm>
            <a:off x="6948264" y="5810199"/>
            <a:ext cx="432048" cy="288032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/>
          <a:p>
            <a:pPr algn="ctr"/>
            <a:r>
              <a:rPr lang="it-IT" sz="1400" u="none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74" name="Rettangolo arrotondato 13"/>
          <p:cNvSpPr>
            <a:spLocks noChangeArrowheads="1"/>
          </p:cNvSpPr>
          <p:nvPr/>
        </p:nvSpPr>
        <p:spPr bwMode="auto">
          <a:xfrm>
            <a:off x="1613285" y="1702400"/>
            <a:ext cx="433959" cy="28803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/>
          <a:p>
            <a:pPr algn="ctr"/>
            <a:r>
              <a:rPr lang="it-IT" sz="14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4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6" name="Rettangolo arrotondato 13"/>
          <p:cNvSpPr>
            <a:spLocks noChangeArrowheads="1"/>
          </p:cNvSpPr>
          <p:nvPr/>
        </p:nvSpPr>
        <p:spPr bwMode="auto">
          <a:xfrm>
            <a:off x="6948264" y="2065783"/>
            <a:ext cx="433959" cy="28803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/>
          <a:p>
            <a:pPr algn="ctr"/>
            <a:r>
              <a:rPr lang="it-IT" sz="14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4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7" name="CasellaDiTesto 76"/>
          <p:cNvSpPr txBox="1"/>
          <p:nvPr/>
        </p:nvSpPr>
        <p:spPr>
          <a:xfrm>
            <a:off x="2045333" y="6166896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err="1" smtClean="0"/>
              <a:t>Waiting</a:t>
            </a:r>
            <a:r>
              <a:rPr lang="it-IT" sz="1200" u="none" dirty="0" smtClean="0"/>
              <a:t> games</a:t>
            </a:r>
            <a:endParaRPr lang="it-IT" sz="1200" u="none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6084168" y="5810199"/>
            <a:ext cx="89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err="1" smtClean="0"/>
              <a:t>Waiting</a:t>
            </a:r>
            <a:r>
              <a:rPr lang="it-IT" sz="1200" u="none" dirty="0" smtClean="0"/>
              <a:t> hit</a:t>
            </a:r>
            <a:endParaRPr lang="it-IT" sz="1200" u="none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2045333" y="5806856"/>
            <a:ext cx="89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smtClean="0"/>
              <a:t>Join game</a:t>
            </a:r>
            <a:endParaRPr lang="it-IT" sz="1200" u="none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2045333" y="2062440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err="1" smtClean="0"/>
              <a:t>Waiting</a:t>
            </a:r>
            <a:r>
              <a:rPr lang="it-IT" sz="1200" u="none" dirty="0" smtClean="0"/>
              <a:t> </a:t>
            </a:r>
            <a:r>
              <a:rPr lang="it-IT" sz="1200" u="none" dirty="0" err="1" smtClean="0"/>
              <a:t>opponent</a:t>
            </a:r>
            <a:endParaRPr lang="it-IT" sz="1200" u="none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2047244" y="1727832"/>
            <a:ext cx="93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smtClean="0"/>
              <a:t>Start game</a:t>
            </a:r>
            <a:endParaRPr lang="it-IT" sz="1200" u="none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6228184" y="2065783"/>
            <a:ext cx="74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none" dirty="0" err="1" smtClean="0"/>
              <a:t>Send</a:t>
            </a:r>
            <a:r>
              <a:rPr lang="it-IT" sz="1200" u="none" dirty="0" smtClean="0"/>
              <a:t> hit</a:t>
            </a:r>
            <a:endParaRPr lang="it-IT" sz="1200" u="none" dirty="0"/>
          </a:p>
        </p:txBody>
      </p:sp>
      <p:sp>
        <p:nvSpPr>
          <p:cNvPr id="86" name="Rettangolo 85"/>
          <p:cNvSpPr/>
          <p:nvPr/>
        </p:nvSpPr>
        <p:spPr>
          <a:xfrm>
            <a:off x="6773604" y="876660"/>
            <a:ext cx="2046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it-IT" sz="1400" i="1" u="none" dirty="0">
                <a:latin typeface="Chalkboard"/>
                <a:cs typeface="Chalkboard"/>
              </a:rPr>
              <a:t>Carlo </a:t>
            </a:r>
            <a:r>
              <a:rPr lang="it-IT" sz="1400" i="1" u="none" dirty="0" smtClean="0">
                <a:latin typeface="Chalkboard"/>
                <a:cs typeface="Chalkboard"/>
              </a:rPr>
              <a:t>Antenucci</a:t>
            </a:r>
            <a:endParaRPr lang="it-IT" sz="1400" i="1" dirty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Alessandro Fedi</a:t>
            </a:r>
            <a:endParaRPr lang="it-IT" sz="1400" i="1" dirty="0" smtClean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Leonardo </a:t>
            </a:r>
            <a:r>
              <a:rPr lang="it-IT" sz="1400" i="1" u="none" dirty="0" err="1">
                <a:latin typeface="Chalkboard"/>
                <a:cs typeface="Chalkboard"/>
              </a:rPr>
              <a:t>Iannacone</a:t>
            </a:r>
            <a:endParaRPr lang="it-IT" sz="1400" i="1" u="none" dirty="0">
              <a:latin typeface="Chalkboard"/>
              <a:cs typeface="Chalkboard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3109434" y="69740"/>
            <a:ext cx="6019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2000" u="none" dirty="0" err="1" smtClean="0">
                <a:latin typeface="Chalkboard"/>
                <a:cs typeface="Chalkboard"/>
              </a:rPr>
              <a:t>University</a:t>
            </a:r>
            <a:r>
              <a:rPr lang="it-IT" sz="2000" u="none" dirty="0" smtClean="0">
                <a:latin typeface="Chalkboard"/>
                <a:cs typeface="Chalkboard"/>
              </a:rPr>
              <a:t> of Bologna – School of </a:t>
            </a:r>
            <a:r>
              <a:rPr lang="it-IT" sz="2000" u="none" dirty="0" err="1" smtClean="0">
                <a:latin typeface="Chalkboard"/>
                <a:cs typeface="Chalkboard"/>
              </a:rPr>
              <a:t>Engineering</a:t>
            </a:r>
            <a:endParaRPr lang="it-IT" sz="2000" dirty="0">
              <a:latin typeface="Chalkboard"/>
              <a:cs typeface="Chalkboard"/>
            </a:endParaRPr>
          </a:p>
          <a:p>
            <a:pPr lvl="0" algn="ctr"/>
            <a:r>
              <a:rPr lang="it-IT" sz="2000" dirty="0" smtClean="0">
                <a:latin typeface="Chalkboard"/>
                <a:cs typeface="Chalkboard"/>
              </a:rPr>
              <a:t>Computer Architecture LM</a:t>
            </a:r>
            <a:endParaRPr lang="it-IT" sz="2000" u="none" dirty="0">
              <a:latin typeface="Chalkboard"/>
              <a:cs typeface="Chalkboard"/>
            </a:endParaRPr>
          </a:p>
        </p:txBody>
      </p:sp>
      <p:pic>
        <p:nvPicPr>
          <p:cNvPr id="5" name="Immagine 4" descr="title_no_rul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" y="-11776"/>
            <a:ext cx="3457180" cy="16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Macintosh PowerPoint</Application>
  <PresentationFormat>Presentazione su schermo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Carlo Antenucci</dc:creator>
  <cp:lastModifiedBy>Carlo Antenucci</cp:lastModifiedBy>
  <cp:revision>2</cp:revision>
  <dcterms:created xsi:type="dcterms:W3CDTF">2014-04-02T10:39:22Z</dcterms:created>
  <dcterms:modified xsi:type="dcterms:W3CDTF">2014-04-02T10:58:03Z</dcterms:modified>
</cp:coreProperties>
</file>