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57" r:id="rId5"/>
    <p:sldId id="258" r:id="rId6"/>
    <p:sldId id="259" r:id="rId7"/>
    <p:sldId id="260"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rae Monster" initials="DM" lastIdx="14" clrIdx="0">
    <p:extLst>
      <p:ext uri="{19B8F6BF-5375-455C-9EA6-DF929625EA0E}">
        <p15:presenceInfo xmlns:p15="http://schemas.microsoft.com/office/powerpoint/2012/main" userId="6ad5624a238ccd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D014B"/>
    <a:srgbClr val="A600BC"/>
    <a:srgbClr val="007E30"/>
    <a:srgbClr val="01AB8B"/>
    <a:srgbClr val="0085B4"/>
    <a:srgbClr val="6F03B9"/>
    <a:srgbClr val="21FF76"/>
    <a:srgbClr val="02EE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66" d="100"/>
          <a:sy n="66" d="100"/>
        </p:scale>
        <p:origin x="504" y="4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24T13:50:08.479" idx="1">
    <p:pos x="10" y="10"/>
    <p:text>低压上电，开机自检界面，这页可以花里胡哨充分加入自己的骚想法；比如放一段有色影片之类的。</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3-24T13:55:02.380" idx="2">
    <p:pos x="10" y="10"/>
    <p:text>方向盘角度数据来自方向盘角度传感器，若没有配传感器就不显示</p:text>
    <p:extLst>
      <p:ext uri="{C676402C-5697-4E1C-873F-D02D1690AC5C}">
        <p15:threadingInfo xmlns:p15="http://schemas.microsoft.com/office/powerpoint/2012/main" timeZoneBias="-480"/>
      </p:ext>
    </p:extLst>
  </p:cm>
  <p:cm authorId="1" dt="2019-03-24T13:55:49.630" idx="3">
    <p:pos x="146" y="146"/>
    <p:text>下方的状态监测条可以自由希望能实现触控点击进度条自由更改显示量，UI可参考示波器模式选择列表（笑）；此外状态监测条可以尝试实现超过（低于）危险状态阈值后显示变色。</p:text>
    <p:extLst>
      <p:ext uri="{C676402C-5697-4E1C-873F-D02D1690AC5C}">
        <p15:threadingInfo xmlns:p15="http://schemas.microsoft.com/office/powerpoint/2012/main" timeZoneBias="-480"/>
      </p:ext>
    </p:extLst>
  </p:cm>
  <p:cm authorId="1" dt="2019-03-24T13:58:08.499" idx="4">
    <p:pos x="282" y="282"/>
    <p:text>善用触控屏的话可以实现简单的比如点击时速标更改显示单位之类的功能，但要注意防误触可靠性</p:text>
    <p:extLst>
      <p:ext uri="{C676402C-5697-4E1C-873F-D02D1690AC5C}">
        <p15:threadingInfo xmlns:p15="http://schemas.microsoft.com/office/powerpoint/2012/main" timeZoneBias="-480"/>
      </p:ext>
    </p:extLst>
  </p:cm>
  <p:cm authorId="1" dt="2019-03-24T13:59:16.537" idx="5">
    <p:pos x="418" y="418"/>
    <p:text>圈速数据可以来源于人工计时后在电脑上录入数据无线传输，也可以做到在显示屏上点击圈速区域显示历史圈速列表。还有实现存储的圈速初始化。</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3-24T14:06:15.116" idx="9">
    <p:pos x="10" y="10"/>
    <p:text>此页中的需要快速变化的量 （油门深度、刹车深度、时速、转速、g值圆、方向盘角度）都需要注意尽量提高显示量变化的速率，尽可能做到随信号变化无延迟高频率的改变</p:text>
    <p:extLst>
      <p:ext uri="{C676402C-5697-4E1C-873F-D02D1690AC5C}">
        <p15:threadingInfo xmlns:p15="http://schemas.microsoft.com/office/powerpoint/2012/main" timeZoneBias="-480"/>
      </p:ext>
    </p:extLst>
  </p:cm>
  <p:cm authorId="1" dt="2019-03-24T14:18:52.973" idx="13">
    <p:pos x="146" y="146"/>
    <p:text>此页显示为 运动模式（最大功率）</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3-24T14:02:38.889" idx="6">
    <p:pos x="10" y="10"/>
    <p:text>此页显示模式标为 限速模式（低功率）。</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3-24T14:04:49.648" idx="8">
    <p:pos x="10" y="10"/>
    <p:text>此页显示为 倒车模式</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3-24T14:08:21.490" idx="10">
    <p:pos x="10" y="10"/>
    <p:text>此页显示为 关车模式（低压上电，点火按钮未按下；或报错断电后消除错误需要重新点火；故off状态标显示为绿），可尝试实现从低压上电系统初始化完成到点火一整套操作步骤的教学引导。</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3-24T14:13:41.147" idx="11">
    <p:pos x="10" y="10"/>
    <p:text>此页为 报错断电（状态监测flag状态异常，off标为红色闪烁，需要消除错误后重新点火）。注意此页可能在行驶过程中出现，如过流；因此相比于关车页面并没有隐藏转速表。</p:text>
    <p:extLst>
      <p:ext uri="{C676402C-5697-4E1C-873F-D02D1690AC5C}">
        <p15:threadingInfo xmlns:p15="http://schemas.microsoft.com/office/powerpoint/2012/main" timeZoneBias="-480"/>
      </p:ext>
    </p:extLst>
  </p:cm>
  <p:cm authorId="1" dt="2019-03-24T14:19:37.294" idx="14">
    <p:pos x="146" y="146"/>
    <p:text>此页上方圈速显示的变化意为：上一个单圈即为最快圈速，此时当前圈速栏可以有颜色的变化。此外当前圈速栏还可以实现：将上一单圈与更前的一个单圈或与平均成绩作比较，若快则显示绿色，若慢则显示黄色；</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8E8960-88D7-4A9D-9ED6-CF529F039A4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E3B7F35-2F17-43D9-A01A-A2C0469B78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6F8EFA1-BD5B-4697-AFDE-D57B8E7E9053}"/>
              </a:ext>
            </a:extLst>
          </p:cNvPr>
          <p:cNvSpPr>
            <a:spLocks noGrp="1"/>
          </p:cNvSpPr>
          <p:nvPr>
            <p:ph type="dt" sz="half" idx="10"/>
          </p:nvPr>
        </p:nvSpPr>
        <p:spPr/>
        <p:txBody>
          <a:bodyPr/>
          <a:lstStyle/>
          <a:p>
            <a:fld id="{F2891D37-ADA4-4EF0-8C04-1751439B8294}" type="datetimeFigureOut">
              <a:rPr lang="zh-CN" altLang="en-US" smtClean="0"/>
              <a:t>2019/3/24</a:t>
            </a:fld>
            <a:endParaRPr lang="zh-CN" altLang="en-US"/>
          </a:p>
        </p:txBody>
      </p:sp>
      <p:sp>
        <p:nvSpPr>
          <p:cNvPr id="5" name="页脚占位符 4">
            <a:extLst>
              <a:ext uri="{FF2B5EF4-FFF2-40B4-BE49-F238E27FC236}">
                <a16:creationId xmlns:a16="http://schemas.microsoft.com/office/drawing/2014/main" id="{BFBAFD40-6801-479F-9F5B-22C249ADFD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306BEA-3154-44BF-A908-E3731C778746}"/>
              </a:ext>
            </a:extLst>
          </p:cNvPr>
          <p:cNvSpPr>
            <a:spLocks noGrp="1"/>
          </p:cNvSpPr>
          <p:nvPr>
            <p:ph type="sldNum" sz="quarter" idx="12"/>
          </p:nvPr>
        </p:nvSpPr>
        <p:spPr/>
        <p:txBody>
          <a:bodyPr/>
          <a:lstStyle/>
          <a:p>
            <a:fld id="{326182D7-BB26-4F3B-821C-42B7F51D11B9}" type="slidenum">
              <a:rPr lang="zh-CN" altLang="en-US" smtClean="0"/>
              <a:t>‹#›</a:t>
            </a:fld>
            <a:endParaRPr lang="zh-CN" altLang="en-US"/>
          </a:p>
        </p:txBody>
      </p:sp>
    </p:spTree>
    <p:extLst>
      <p:ext uri="{BB962C8B-B14F-4D97-AF65-F5344CB8AC3E}">
        <p14:creationId xmlns:p14="http://schemas.microsoft.com/office/powerpoint/2010/main" val="295589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4AE76A-C335-4270-98BD-6AEF011306E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E7CDD0D-7CDD-473E-AA5A-59592A25C3A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FFDF211-551A-4B84-A2BC-88FC19A46B2B}"/>
              </a:ext>
            </a:extLst>
          </p:cNvPr>
          <p:cNvSpPr>
            <a:spLocks noGrp="1"/>
          </p:cNvSpPr>
          <p:nvPr>
            <p:ph type="dt" sz="half" idx="10"/>
          </p:nvPr>
        </p:nvSpPr>
        <p:spPr/>
        <p:txBody>
          <a:bodyPr/>
          <a:lstStyle/>
          <a:p>
            <a:fld id="{F2891D37-ADA4-4EF0-8C04-1751439B8294}" type="datetimeFigureOut">
              <a:rPr lang="zh-CN" altLang="en-US" smtClean="0"/>
              <a:t>2019/3/24</a:t>
            </a:fld>
            <a:endParaRPr lang="zh-CN" altLang="en-US"/>
          </a:p>
        </p:txBody>
      </p:sp>
      <p:sp>
        <p:nvSpPr>
          <p:cNvPr id="5" name="页脚占位符 4">
            <a:extLst>
              <a:ext uri="{FF2B5EF4-FFF2-40B4-BE49-F238E27FC236}">
                <a16:creationId xmlns:a16="http://schemas.microsoft.com/office/drawing/2014/main" id="{7BB28972-9202-463E-9486-A1D7E901C3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BF47DD-4DDC-44B0-8AE6-71236133BAEF}"/>
              </a:ext>
            </a:extLst>
          </p:cNvPr>
          <p:cNvSpPr>
            <a:spLocks noGrp="1"/>
          </p:cNvSpPr>
          <p:nvPr>
            <p:ph type="sldNum" sz="quarter" idx="12"/>
          </p:nvPr>
        </p:nvSpPr>
        <p:spPr/>
        <p:txBody>
          <a:bodyPr/>
          <a:lstStyle/>
          <a:p>
            <a:fld id="{326182D7-BB26-4F3B-821C-42B7F51D11B9}" type="slidenum">
              <a:rPr lang="zh-CN" altLang="en-US" smtClean="0"/>
              <a:t>‹#›</a:t>
            </a:fld>
            <a:endParaRPr lang="zh-CN" altLang="en-US"/>
          </a:p>
        </p:txBody>
      </p:sp>
    </p:spTree>
    <p:extLst>
      <p:ext uri="{BB962C8B-B14F-4D97-AF65-F5344CB8AC3E}">
        <p14:creationId xmlns:p14="http://schemas.microsoft.com/office/powerpoint/2010/main" val="3051473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96F7B8E-CDB1-4A8E-A957-0B8F2585790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23A4311-C1AC-4D9A-B068-149620334CC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1F68E7-3EA8-4D92-AA1E-73B6D22D40D1}"/>
              </a:ext>
            </a:extLst>
          </p:cNvPr>
          <p:cNvSpPr>
            <a:spLocks noGrp="1"/>
          </p:cNvSpPr>
          <p:nvPr>
            <p:ph type="dt" sz="half" idx="10"/>
          </p:nvPr>
        </p:nvSpPr>
        <p:spPr/>
        <p:txBody>
          <a:bodyPr/>
          <a:lstStyle/>
          <a:p>
            <a:fld id="{F2891D37-ADA4-4EF0-8C04-1751439B8294}" type="datetimeFigureOut">
              <a:rPr lang="zh-CN" altLang="en-US" smtClean="0"/>
              <a:t>2019/3/24</a:t>
            </a:fld>
            <a:endParaRPr lang="zh-CN" altLang="en-US"/>
          </a:p>
        </p:txBody>
      </p:sp>
      <p:sp>
        <p:nvSpPr>
          <p:cNvPr id="5" name="页脚占位符 4">
            <a:extLst>
              <a:ext uri="{FF2B5EF4-FFF2-40B4-BE49-F238E27FC236}">
                <a16:creationId xmlns:a16="http://schemas.microsoft.com/office/drawing/2014/main" id="{20E99005-415B-486C-9910-699DF2BB01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862623-6F3C-410C-BE25-038FAEEB6286}"/>
              </a:ext>
            </a:extLst>
          </p:cNvPr>
          <p:cNvSpPr>
            <a:spLocks noGrp="1"/>
          </p:cNvSpPr>
          <p:nvPr>
            <p:ph type="sldNum" sz="quarter" idx="12"/>
          </p:nvPr>
        </p:nvSpPr>
        <p:spPr/>
        <p:txBody>
          <a:bodyPr/>
          <a:lstStyle/>
          <a:p>
            <a:fld id="{326182D7-BB26-4F3B-821C-42B7F51D11B9}" type="slidenum">
              <a:rPr lang="zh-CN" altLang="en-US" smtClean="0"/>
              <a:t>‹#›</a:t>
            </a:fld>
            <a:endParaRPr lang="zh-CN" altLang="en-US"/>
          </a:p>
        </p:txBody>
      </p:sp>
    </p:spTree>
    <p:extLst>
      <p:ext uri="{BB962C8B-B14F-4D97-AF65-F5344CB8AC3E}">
        <p14:creationId xmlns:p14="http://schemas.microsoft.com/office/powerpoint/2010/main" val="3238649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683D22-B545-488B-9306-B6BECDF33B4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626787E-61DA-4520-A4ED-A6A6ED1997B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C8FB865-122B-4C25-9684-E24F50874B06}"/>
              </a:ext>
            </a:extLst>
          </p:cNvPr>
          <p:cNvSpPr>
            <a:spLocks noGrp="1"/>
          </p:cNvSpPr>
          <p:nvPr>
            <p:ph type="dt" sz="half" idx="10"/>
          </p:nvPr>
        </p:nvSpPr>
        <p:spPr/>
        <p:txBody>
          <a:bodyPr/>
          <a:lstStyle/>
          <a:p>
            <a:fld id="{F2891D37-ADA4-4EF0-8C04-1751439B8294}" type="datetimeFigureOut">
              <a:rPr lang="zh-CN" altLang="en-US" smtClean="0"/>
              <a:t>2019/3/24</a:t>
            </a:fld>
            <a:endParaRPr lang="zh-CN" altLang="en-US"/>
          </a:p>
        </p:txBody>
      </p:sp>
      <p:sp>
        <p:nvSpPr>
          <p:cNvPr id="5" name="页脚占位符 4">
            <a:extLst>
              <a:ext uri="{FF2B5EF4-FFF2-40B4-BE49-F238E27FC236}">
                <a16:creationId xmlns:a16="http://schemas.microsoft.com/office/drawing/2014/main" id="{2E8F95F9-BF2D-4981-BDA7-789AF4073C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3FEDD9-7598-48A6-A4F2-DFDF9D9502F3}"/>
              </a:ext>
            </a:extLst>
          </p:cNvPr>
          <p:cNvSpPr>
            <a:spLocks noGrp="1"/>
          </p:cNvSpPr>
          <p:nvPr>
            <p:ph type="sldNum" sz="quarter" idx="12"/>
          </p:nvPr>
        </p:nvSpPr>
        <p:spPr/>
        <p:txBody>
          <a:bodyPr/>
          <a:lstStyle/>
          <a:p>
            <a:fld id="{326182D7-BB26-4F3B-821C-42B7F51D11B9}" type="slidenum">
              <a:rPr lang="zh-CN" altLang="en-US" smtClean="0"/>
              <a:t>‹#›</a:t>
            </a:fld>
            <a:endParaRPr lang="zh-CN" altLang="en-US"/>
          </a:p>
        </p:txBody>
      </p:sp>
    </p:spTree>
    <p:extLst>
      <p:ext uri="{BB962C8B-B14F-4D97-AF65-F5344CB8AC3E}">
        <p14:creationId xmlns:p14="http://schemas.microsoft.com/office/powerpoint/2010/main" val="2991705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B80CCF-098B-490F-8788-73BCF544339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B7B3C69-D892-4D51-B8C6-1224D7203E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F17D9A5-8DBB-4725-B19B-2A662CF8DA12}"/>
              </a:ext>
            </a:extLst>
          </p:cNvPr>
          <p:cNvSpPr>
            <a:spLocks noGrp="1"/>
          </p:cNvSpPr>
          <p:nvPr>
            <p:ph type="dt" sz="half" idx="10"/>
          </p:nvPr>
        </p:nvSpPr>
        <p:spPr/>
        <p:txBody>
          <a:bodyPr/>
          <a:lstStyle/>
          <a:p>
            <a:fld id="{F2891D37-ADA4-4EF0-8C04-1751439B8294}" type="datetimeFigureOut">
              <a:rPr lang="zh-CN" altLang="en-US" smtClean="0"/>
              <a:t>2019/3/24</a:t>
            </a:fld>
            <a:endParaRPr lang="zh-CN" altLang="en-US"/>
          </a:p>
        </p:txBody>
      </p:sp>
      <p:sp>
        <p:nvSpPr>
          <p:cNvPr id="5" name="页脚占位符 4">
            <a:extLst>
              <a:ext uri="{FF2B5EF4-FFF2-40B4-BE49-F238E27FC236}">
                <a16:creationId xmlns:a16="http://schemas.microsoft.com/office/drawing/2014/main" id="{68E66FD1-C46E-46B4-8328-74625A2A9B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20FD50-E2A9-416B-82CA-A5236ECDA9A5}"/>
              </a:ext>
            </a:extLst>
          </p:cNvPr>
          <p:cNvSpPr>
            <a:spLocks noGrp="1"/>
          </p:cNvSpPr>
          <p:nvPr>
            <p:ph type="sldNum" sz="quarter" idx="12"/>
          </p:nvPr>
        </p:nvSpPr>
        <p:spPr/>
        <p:txBody>
          <a:bodyPr/>
          <a:lstStyle/>
          <a:p>
            <a:fld id="{326182D7-BB26-4F3B-821C-42B7F51D11B9}" type="slidenum">
              <a:rPr lang="zh-CN" altLang="en-US" smtClean="0"/>
              <a:t>‹#›</a:t>
            </a:fld>
            <a:endParaRPr lang="zh-CN" altLang="en-US"/>
          </a:p>
        </p:txBody>
      </p:sp>
    </p:spTree>
    <p:extLst>
      <p:ext uri="{BB962C8B-B14F-4D97-AF65-F5344CB8AC3E}">
        <p14:creationId xmlns:p14="http://schemas.microsoft.com/office/powerpoint/2010/main" val="1315050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007E3C-18CF-488C-BA4E-3A73F6A19CA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AA46C76-8166-434D-BE63-CA3CDFF7C6A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816E528-6154-47E8-A3C0-23EA98F6B38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3186F98-804A-4021-886C-9CB51D9006C7}"/>
              </a:ext>
            </a:extLst>
          </p:cNvPr>
          <p:cNvSpPr>
            <a:spLocks noGrp="1"/>
          </p:cNvSpPr>
          <p:nvPr>
            <p:ph type="dt" sz="half" idx="10"/>
          </p:nvPr>
        </p:nvSpPr>
        <p:spPr/>
        <p:txBody>
          <a:bodyPr/>
          <a:lstStyle/>
          <a:p>
            <a:fld id="{F2891D37-ADA4-4EF0-8C04-1751439B8294}" type="datetimeFigureOut">
              <a:rPr lang="zh-CN" altLang="en-US" smtClean="0"/>
              <a:t>2019/3/24</a:t>
            </a:fld>
            <a:endParaRPr lang="zh-CN" altLang="en-US"/>
          </a:p>
        </p:txBody>
      </p:sp>
      <p:sp>
        <p:nvSpPr>
          <p:cNvPr id="6" name="页脚占位符 5">
            <a:extLst>
              <a:ext uri="{FF2B5EF4-FFF2-40B4-BE49-F238E27FC236}">
                <a16:creationId xmlns:a16="http://schemas.microsoft.com/office/drawing/2014/main" id="{A1090187-B2B6-491B-B16D-4C7B7405BD6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7458DCC-6D55-4BDE-A5E7-D06259F92868}"/>
              </a:ext>
            </a:extLst>
          </p:cNvPr>
          <p:cNvSpPr>
            <a:spLocks noGrp="1"/>
          </p:cNvSpPr>
          <p:nvPr>
            <p:ph type="sldNum" sz="quarter" idx="12"/>
          </p:nvPr>
        </p:nvSpPr>
        <p:spPr/>
        <p:txBody>
          <a:bodyPr/>
          <a:lstStyle/>
          <a:p>
            <a:fld id="{326182D7-BB26-4F3B-821C-42B7F51D11B9}" type="slidenum">
              <a:rPr lang="zh-CN" altLang="en-US" smtClean="0"/>
              <a:t>‹#›</a:t>
            </a:fld>
            <a:endParaRPr lang="zh-CN" altLang="en-US"/>
          </a:p>
        </p:txBody>
      </p:sp>
    </p:spTree>
    <p:extLst>
      <p:ext uri="{BB962C8B-B14F-4D97-AF65-F5344CB8AC3E}">
        <p14:creationId xmlns:p14="http://schemas.microsoft.com/office/powerpoint/2010/main" val="132041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6D8E84-F4A6-42FD-8E53-E92D4C4D13F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CC3C162-8F3E-4489-8498-29D940868F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9AC66F4-AC4A-401E-B4B9-30E4C1CF5F6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88A4BA6-3E1C-4298-B840-3A70B732F9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3B5E11A-850A-4739-9F0A-C40D5B79865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9C1681B-D43D-437B-9B14-654CBA0E9501}"/>
              </a:ext>
            </a:extLst>
          </p:cNvPr>
          <p:cNvSpPr>
            <a:spLocks noGrp="1"/>
          </p:cNvSpPr>
          <p:nvPr>
            <p:ph type="dt" sz="half" idx="10"/>
          </p:nvPr>
        </p:nvSpPr>
        <p:spPr/>
        <p:txBody>
          <a:bodyPr/>
          <a:lstStyle/>
          <a:p>
            <a:fld id="{F2891D37-ADA4-4EF0-8C04-1751439B8294}" type="datetimeFigureOut">
              <a:rPr lang="zh-CN" altLang="en-US" smtClean="0"/>
              <a:t>2019/3/24</a:t>
            </a:fld>
            <a:endParaRPr lang="zh-CN" altLang="en-US"/>
          </a:p>
        </p:txBody>
      </p:sp>
      <p:sp>
        <p:nvSpPr>
          <p:cNvPr id="8" name="页脚占位符 7">
            <a:extLst>
              <a:ext uri="{FF2B5EF4-FFF2-40B4-BE49-F238E27FC236}">
                <a16:creationId xmlns:a16="http://schemas.microsoft.com/office/drawing/2014/main" id="{61D3DD74-4329-45E2-80EA-5BB338D6EA4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749B224-2FCA-47F7-AA3A-4ACF90DAED9E}"/>
              </a:ext>
            </a:extLst>
          </p:cNvPr>
          <p:cNvSpPr>
            <a:spLocks noGrp="1"/>
          </p:cNvSpPr>
          <p:nvPr>
            <p:ph type="sldNum" sz="quarter" idx="12"/>
          </p:nvPr>
        </p:nvSpPr>
        <p:spPr/>
        <p:txBody>
          <a:bodyPr/>
          <a:lstStyle/>
          <a:p>
            <a:fld id="{326182D7-BB26-4F3B-821C-42B7F51D11B9}" type="slidenum">
              <a:rPr lang="zh-CN" altLang="en-US" smtClean="0"/>
              <a:t>‹#›</a:t>
            </a:fld>
            <a:endParaRPr lang="zh-CN" altLang="en-US"/>
          </a:p>
        </p:txBody>
      </p:sp>
    </p:spTree>
    <p:extLst>
      <p:ext uri="{BB962C8B-B14F-4D97-AF65-F5344CB8AC3E}">
        <p14:creationId xmlns:p14="http://schemas.microsoft.com/office/powerpoint/2010/main" val="385872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9ED0A4-5955-4A4D-A7A3-7D86B8DFB9E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00B700E-75E7-4D0E-B752-EBFDE1A00A38}"/>
              </a:ext>
            </a:extLst>
          </p:cNvPr>
          <p:cNvSpPr>
            <a:spLocks noGrp="1"/>
          </p:cNvSpPr>
          <p:nvPr>
            <p:ph type="dt" sz="half" idx="10"/>
          </p:nvPr>
        </p:nvSpPr>
        <p:spPr/>
        <p:txBody>
          <a:bodyPr/>
          <a:lstStyle/>
          <a:p>
            <a:fld id="{F2891D37-ADA4-4EF0-8C04-1751439B8294}" type="datetimeFigureOut">
              <a:rPr lang="zh-CN" altLang="en-US" smtClean="0"/>
              <a:t>2019/3/24</a:t>
            </a:fld>
            <a:endParaRPr lang="zh-CN" altLang="en-US"/>
          </a:p>
        </p:txBody>
      </p:sp>
      <p:sp>
        <p:nvSpPr>
          <p:cNvPr id="4" name="页脚占位符 3">
            <a:extLst>
              <a:ext uri="{FF2B5EF4-FFF2-40B4-BE49-F238E27FC236}">
                <a16:creationId xmlns:a16="http://schemas.microsoft.com/office/drawing/2014/main" id="{6B7FC0E9-282B-445D-8A9C-60172253C2E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43C6DBC-87AF-4947-846C-5CCF59520D99}"/>
              </a:ext>
            </a:extLst>
          </p:cNvPr>
          <p:cNvSpPr>
            <a:spLocks noGrp="1"/>
          </p:cNvSpPr>
          <p:nvPr>
            <p:ph type="sldNum" sz="quarter" idx="12"/>
          </p:nvPr>
        </p:nvSpPr>
        <p:spPr/>
        <p:txBody>
          <a:bodyPr/>
          <a:lstStyle/>
          <a:p>
            <a:fld id="{326182D7-BB26-4F3B-821C-42B7F51D11B9}" type="slidenum">
              <a:rPr lang="zh-CN" altLang="en-US" smtClean="0"/>
              <a:t>‹#›</a:t>
            </a:fld>
            <a:endParaRPr lang="zh-CN" altLang="en-US"/>
          </a:p>
        </p:txBody>
      </p:sp>
    </p:spTree>
    <p:extLst>
      <p:ext uri="{BB962C8B-B14F-4D97-AF65-F5344CB8AC3E}">
        <p14:creationId xmlns:p14="http://schemas.microsoft.com/office/powerpoint/2010/main" val="2546925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F635106-FD40-4195-A073-F185B69663F4}"/>
              </a:ext>
            </a:extLst>
          </p:cNvPr>
          <p:cNvSpPr>
            <a:spLocks noGrp="1"/>
          </p:cNvSpPr>
          <p:nvPr>
            <p:ph type="dt" sz="half" idx="10"/>
          </p:nvPr>
        </p:nvSpPr>
        <p:spPr/>
        <p:txBody>
          <a:bodyPr/>
          <a:lstStyle/>
          <a:p>
            <a:fld id="{F2891D37-ADA4-4EF0-8C04-1751439B8294}" type="datetimeFigureOut">
              <a:rPr lang="zh-CN" altLang="en-US" smtClean="0"/>
              <a:t>2019/3/24</a:t>
            </a:fld>
            <a:endParaRPr lang="zh-CN" altLang="en-US"/>
          </a:p>
        </p:txBody>
      </p:sp>
      <p:sp>
        <p:nvSpPr>
          <p:cNvPr id="3" name="页脚占位符 2">
            <a:extLst>
              <a:ext uri="{FF2B5EF4-FFF2-40B4-BE49-F238E27FC236}">
                <a16:creationId xmlns:a16="http://schemas.microsoft.com/office/drawing/2014/main" id="{643EE5B4-7256-4A69-9B90-5C4D9C7622C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C2AB296-F474-4F03-8F04-B2D31F48113F}"/>
              </a:ext>
            </a:extLst>
          </p:cNvPr>
          <p:cNvSpPr>
            <a:spLocks noGrp="1"/>
          </p:cNvSpPr>
          <p:nvPr>
            <p:ph type="sldNum" sz="quarter" idx="12"/>
          </p:nvPr>
        </p:nvSpPr>
        <p:spPr/>
        <p:txBody>
          <a:bodyPr/>
          <a:lstStyle/>
          <a:p>
            <a:fld id="{326182D7-BB26-4F3B-821C-42B7F51D11B9}" type="slidenum">
              <a:rPr lang="zh-CN" altLang="en-US" smtClean="0"/>
              <a:t>‹#›</a:t>
            </a:fld>
            <a:endParaRPr lang="zh-CN" altLang="en-US"/>
          </a:p>
        </p:txBody>
      </p:sp>
    </p:spTree>
    <p:extLst>
      <p:ext uri="{BB962C8B-B14F-4D97-AF65-F5344CB8AC3E}">
        <p14:creationId xmlns:p14="http://schemas.microsoft.com/office/powerpoint/2010/main" val="426880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72AD84-5EB1-49C4-8EB1-48EE3C002CA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CB40536-348E-46F0-863A-DB6C15B573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F7CC5C1-E8E8-4237-9714-9943239D78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71B7414-320B-4FD2-A0EC-911A14BFEB41}"/>
              </a:ext>
            </a:extLst>
          </p:cNvPr>
          <p:cNvSpPr>
            <a:spLocks noGrp="1"/>
          </p:cNvSpPr>
          <p:nvPr>
            <p:ph type="dt" sz="half" idx="10"/>
          </p:nvPr>
        </p:nvSpPr>
        <p:spPr/>
        <p:txBody>
          <a:bodyPr/>
          <a:lstStyle/>
          <a:p>
            <a:fld id="{F2891D37-ADA4-4EF0-8C04-1751439B8294}" type="datetimeFigureOut">
              <a:rPr lang="zh-CN" altLang="en-US" smtClean="0"/>
              <a:t>2019/3/24</a:t>
            </a:fld>
            <a:endParaRPr lang="zh-CN" altLang="en-US"/>
          </a:p>
        </p:txBody>
      </p:sp>
      <p:sp>
        <p:nvSpPr>
          <p:cNvPr id="6" name="页脚占位符 5">
            <a:extLst>
              <a:ext uri="{FF2B5EF4-FFF2-40B4-BE49-F238E27FC236}">
                <a16:creationId xmlns:a16="http://schemas.microsoft.com/office/drawing/2014/main" id="{8C8F899A-6203-4E83-935B-6310786FC1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AAF0AFE-167F-4C2E-A025-81D7B0A6CE68}"/>
              </a:ext>
            </a:extLst>
          </p:cNvPr>
          <p:cNvSpPr>
            <a:spLocks noGrp="1"/>
          </p:cNvSpPr>
          <p:nvPr>
            <p:ph type="sldNum" sz="quarter" idx="12"/>
          </p:nvPr>
        </p:nvSpPr>
        <p:spPr/>
        <p:txBody>
          <a:bodyPr/>
          <a:lstStyle/>
          <a:p>
            <a:fld id="{326182D7-BB26-4F3B-821C-42B7F51D11B9}" type="slidenum">
              <a:rPr lang="zh-CN" altLang="en-US" smtClean="0"/>
              <a:t>‹#›</a:t>
            </a:fld>
            <a:endParaRPr lang="zh-CN" altLang="en-US"/>
          </a:p>
        </p:txBody>
      </p:sp>
    </p:spTree>
    <p:extLst>
      <p:ext uri="{BB962C8B-B14F-4D97-AF65-F5344CB8AC3E}">
        <p14:creationId xmlns:p14="http://schemas.microsoft.com/office/powerpoint/2010/main" val="3478504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CB068-37F1-4030-A000-8514DAC9521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93DDCF3-B4DC-47C9-BE25-345F110A66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13FFFC2-2A58-4C90-9664-1A6DBC4A40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5D7C5EB-EC60-4C19-9D4D-EC005AE38DE5}"/>
              </a:ext>
            </a:extLst>
          </p:cNvPr>
          <p:cNvSpPr>
            <a:spLocks noGrp="1"/>
          </p:cNvSpPr>
          <p:nvPr>
            <p:ph type="dt" sz="half" idx="10"/>
          </p:nvPr>
        </p:nvSpPr>
        <p:spPr/>
        <p:txBody>
          <a:bodyPr/>
          <a:lstStyle/>
          <a:p>
            <a:fld id="{F2891D37-ADA4-4EF0-8C04-1751439B8294}" type="datetimeFigureOut">
              <a:rPr lang="zh-CN" altLang="en-US" smtClean="0"/>
              <a:t>2019/3/24</a:t>
            </a:fld>
            <a:endParaRPr lang="zh-CN" altLang="en-US"/>
          </a:p>
        </p:txBody>
      </p:sp>
      <p:sp>
        <p:nvSpPr>
          <p:cNvPr id="6" name="页脚占位符 5">
            <a:extLst>
              <a:ext uri="{FF2B5EF4-FFF2-40B4-BE49-F238E27FC236}">
                <a16:creationId xmlns:a16="http://schemas.microsoft.com/office/drawing/2014/main" id="{E16E5ED8-85E6-4127-9141-07B486E2E65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2F93930-7B74-4417-BBAA-6ADAE7EA01E5}"/>
              </a:ext>
            </a:extLst>
          </p:cNvPr>
          <p:cNvSpPr>
            <a:spLocks noGrp="1"/>
          </p:cNvSpPr>
          <p:nvPr>
            <p:ph type="sldNum" sz="quarter" idx="12"/>
          </p:nvPr>
        </p:nvSpPr>
        <p:spPr/>
        <p:txBody>
          <a:bodyPr/>
          <a:lstStyle/>
          <a:p>
            <a:fld id="{326182D7-BB26-4F3B-821C-42B7F51D11B9}" type="slidenum">
              <a:rPr lang="zh-CN" altLang="en-US" smtClean="0"/>
              <a:t>‹#›</a:t>
            </a:fld>
            <a:endParaRPr lang="zh-CN" altLang="en-US"/>
          </a:p>
        </p:txBody>
      </p:sp>
    </p:spTree>
    <p:extLst>
      <p:ext uri="{BB962C8B-B14F-4D97-AF65-F5344CB8AC3E}">
        <p14:creationId xmlns:p14="http://schemas.microsoft.com/office/powerpoint/2010/main" val="16785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99F7098-0F8C-4576-9BF8-9D32453AFE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5A3E658-DC67-4E58-9519-771E2C2A9C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50F1584-286E-4FBA-BD69-889104DD1E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891D37-ADA4-4EF0-8C04-1751439B8294}" type="datetimeFigureOut">
              <a:rPr lang="zh-CN" altLang="en-US" smtClean="0"/>
              <a:t>2019/3/24</a:t>
            </a:fld>
            <a:endParaRPr lang="zh-CN" altLang="en-US"/>
          </a:p>
        </p:txBody>
      </p:sp>
      <p:sp>
        <p:nvSpPr>
          <p:cNvPr id="5" name="页脚占位符 4">
            <a:extLst>
              <a:ext uri="{FF2B5EF4-FFF2-40B4-BE49-F238E27FC236}">
                <a16:creationId xmlns:a16="http://schemas.microsoft.com/office/drawing/2014/main" id="{F32F1846-F7CB-46BE-87D6-D9433F91D8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44B9DA4-B848-48CF-9EC3-2D19AC4689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182D7-BB26-4F3B-821C-42B7F51D11B9}" type="slidenum">
              <a:rPr lang="zh-CN" altLang="en-US" smtClean="0"/>
              <a:t>‹#›</a:t>
            </a:fld>
            <a:endParaRPr lang="zh-CN" altLang="en-US"/>
          </a:p>
        </p:txBody>
      </p:sp>
    </p:spTree>
    <p:extLst>
      <p:ext uri="{BB962C8B-B14F-4D97-AF65-F5344CB8AC3E}">
        <p14:creationId xmlns:p14="http://schemas.microsoft.com/office/powerpoint/2010/main" val="1002620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pic>
        <p:nvPicPr>
          <p:cNvPr id="89" name="图片 88">
            <a:extLst>
              <a:ext uri="{FF2B5EF4-FFF2-40B4-BE49-F238E27FC236}">
                <a16:creationId xmlns:a16="http://schemas.microsoft.com/office/drawing/2014/main" id="{430DD1D2-9BF4-4F1B-A4EF-DBBB6407E7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5805" y="2531420"/>
            <a:ext cx="1848586" cy="897580"/>
          </a:xfrm>
          <a:prstGeom prst="rect">
            <a:avLst/>
          </a:prstGeom>
        </p:spPr>
      </p:pic>
      <p:sp>
        <p:nvSpPr>
          <p:cNvPr id="90" name="椭圆 89">
            <a:extLst>
              <a:ext uri="{FF2B5EF4-FFF2-40B4-BE49-F238E27FC236}">
                <a16:creationId xmlns:a16="http://schemas.microsoft.com/office/drawing/2014/main" id="{367F9C37-9901-4340-A16E-842FB474E62C}"/>
              </a:ext>
            </a:extLst>
          </p:cNvPr>
          <p:cNvSpPr/>
          <p:nvPr/>
        </p:nvSpPr>
        <p:spPr>
          <a:xfrm>
            <a:off x="6126499" y="4061003"/>
            <a:ext cx="121329" cy="12999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a:extLst>
              <a:ext uri="{FF2B5EF4-FFF2-40B4-BE49-F238E27FC236}">
                <a16:creationId xmlns:a16="http://schemas.microsoft.com/office/drawing/2014/main" id="{61E9A5A5-A68B-4AEC-AF08-B6AB46302C3F}"/>
              </a:ext>
            </a:extLst>
          </p:cNvPr>
          <p:cNvSpPr/>
          <p:nvPr/>
        </p:nvSpPr>
        <p:spPr>
          <a:xfrm>
            <a:off x="6308827" y="4061003"/>
            <a:ext cx="121329" cy="12999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a:extLst>
              <a:ext uri="{FF2B5EF4-FFF2-40B4-BE49-F238E27FC236}">
                <a16:creationId xmlns:a16="http://schemas.microsoft.com/office/drawing/2014/main" id="{6A6D700B-8C02-4EA5-AACD-447AAE943F57}"/>
              </a:ext>
            </a:extLst>
          </p:cNvPr>
          <p:cNvSpPr/>
          <p:nvPr/>
        </p:nvSpPr>
        <p:spPr>
          <a:xfrm>
            <a:off x="6491155" y="4057490"/>
            <a:ext cx="121329" cy="12999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a:extLst>
              <a:ext uri="{FF2B5EF4-FFF2-40B4-BE49-F238E27FC236}">
                <a16:creationId xmlns:a16="http://schemas.microsoft.com/office/drawing/2014/main" id="{CD74AB66-453E-4DB6-A926-CA0F48C9070D}"/>
              </a:ext>
            </a:extLst>
          </p:cNvPr>
          <p:cNvSpPr/>
          <p:nvPr/>
        </p:nvSpPr>
        <p:spPr>
          <a:xfrm>
            <a:off x="6673483" y="4057490"/>
            <a:ext cx="121329" cy="12999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a:extLst>
              <a:ext uri="{FF2B5EF4-FFF2-40B4-BE49-F238E27FC236}">
                <a16:creationId xmlns:a16="http://schemas.microsoft.com/office/drawing/2014/main" id="{3211932E-48A6-4DAA-94BC-467406FB4D84}"/>
              </a:ext>
            </a:extLst>
          </p:cNvPr>
          <p:cNvSpPr/>
          <p:nvPr/>
        </p:nvSpPr>
        <p:spPr>
          <a:xfrm>
            <a:off x="6855811" y="4057490"/>
            <a:ext cx="121329" cy="12999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a:extLst>
              <a:ext uri="{FF2B5EF4-FFF2-40B4-BE49-F238E27FC236}">
                <a16:creationId xmlns:a16="http://schemas.microsoft.com/office/drawing/2014/main" id="{A6B342FE-4B38-470A-AC32-1F651A75B012}"/>
              </a:ext>
            </a:extLst>
          </p:cNvPr>
          <p:cNvSpPr/>
          <p:nvPr/>
        </p:nvSpPr>
        <p:spPr>
          <a:xfrm>
            <a:off x="7038139" y="4057490"/>
            <a:ext cx="121329" cy="12999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a:extLst>
              <a:ext uri="{FF2B5EF4-FFF2-40B4-BE49-F238E27FC236}">
                <a16:creationId xmlns:a16="http://schemas.microsoft.com/office/drawing/2014/main" id="{E189A63D-81C0-48D3-9C82-F637434048F0}"/>
              </a:ext>
            </a:extLst>
          </p:cNvPr>
          <p:cNvSpPr/>
          <p:nvPr/>
        </p:nvSpPr>
        <p:spPr>
          <a:xfrm>
            <a:off x="5032531" y="4061003"/>
            <a:ext cx="121329" cy="12999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a:extLst>
              <a:ext uri="{FF2B5EF4-FFF2-40B4-BE49-F238E27FC236}">
                <a16:creationId xmlns:a16="http://schemas.microsoft.com/office/drawing/2014/main" id="{9F8F65B5-F220-4FD5-B65D-806243F477EC}"/>
              </a:ext>
            </a:extLst>
          </p:cNvPr>
          <p:cNvSpPr/>
          <p:nvPr/>
        </p:nvSpPr>
        <p:spPr>
          <a:xfrm>
            <a:off x="5214859" y="4061003"/>
            <a:ext cx="121329" cy="12999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a:extLst>
              <a:ext uri="{FF2B5EF4-FFF2-40B4-BE49-F238E27FC236}">
                <a16:creationId xmlns:a16="http://schemas.microsoft.com/office/drawing/2014/main" id="{A6648D1C-82E6-4B80-B521-76C45FEF7004}"/>
              </a:ext>
            </a:extLst>
          </p:cNvPr>
          <p:cNvSpPr/>
          <p:nvPr/>
        </p:nvSpPr>
        <p:spPr>
          <a:xfrm>
            <a:off x="5397187" y="4057490"/>
            <a:ext cx="121329" cy="12999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a:extLst>
              <a:ext uri="{FF2B5EF4-FFF2-40B4-BE49-F238E27FC236}">
                <a16:creationId xmlns:a16="http://schemas.microsoft.com/office/drawing/2014/main" id="{CAB34F0B-FB30-4636-A8EE-C2E8FC7C3A35}"/>
              </a:ext>
            </a:extLst>
          </p:cNvPr>
          <p:cNvSpPr/>
          <p:nvPr/>
        </p:nvSpPr>
        <p:spPr>
          <a:xfrm>
            <a:off x="5579515" y="4057490"/>
            <a:ext cx="121329" cy="12999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a:extLst>
              <a:ext uri="{FF2B5EF4-FFF2-40B4-BE49-F238E27FC236}">
                <a16:creationId xmlns:a16="http://schemas.microsoft.com/office/drawing/2014/main" id="{B4BCCDBD-23E9-448E-9DE6-A9C6CBE389F4}"/>
              </a:ext>
            </a:extLst>
          </p:cNvPr>
          <p:cNvSpPr/>
          <p:nvPr/>
        </p:nvSpPr>
        <p:spPr>
          <a:xfrm>
            <a:off x="5761843" y="4057490"/>
            <a:ext cx="121329" cy="12999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a:extLst>
              <a:ext uri="{FF2B5EF4-FFF2-40B4-BE49-F238E27FC236}">
                <a16:creationId xmlns:a16="http://schemas.microsoft.com/office/drawing/2014/main" id="{5B4C7A54-C544-4EF0-926F-3EAEA51E838D}"/>
              </a:ext>
            </a:extLst>
          </p:cNvPr>
          <p:cNvSpPr/>
          <p:nvPr/>
        </p:nvSpPr>
        <p:spPr>
          <a:xfrm>
            <a:off x="5944171" y="4057490"/>
            <a:ext cx="121329" cy="12999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187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childTnLst>
                                    <p:anim calcmode="discrete" valueType="str">
                                      <p:cBhvr>
                                        <p:cTn id="6" dur="1000" fill="hold"/>
                                        <p:tgtEl>
                                          <p:spTgt spid="98"/>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100"/>
                                  </p:stCondLst>
                                  <p:childTnLst>
                                    <p:anim calcmode="discrete" valueType="str">
                                      <p:cBhvr>
                                        <p:cTn id="8" dur="1000" fill="hold"/>
                                        <p:tgtEl>
                                          <p:spTgt spid="99"/>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grpId="0" nodeType="withEffect">
                                  <p:stCondLst>
                                    <p:cond delay="200"/>
                                  </p:stCondLst>
                                  <p:childTnLst>
                                    <p:anim calcmode="discrete" valueType="str">
                                      <p:cBhvr>
                                        <p:cTn id="10" dur="1000" fill="hold"/>
                                        <p:tgtEl>
                                          <p:spTgt spid="100"/>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grpId="0" nodeType="withEffect">
                                  <p:stCondLst>
                                    <p:cond delay="300"/>
                                  </p:stCondLst>
                                  <p:childTnLst>
                                    <p:anim calcmode="discrete" valueType="str">
                                      <p:cBhvr>
                                        <p:cTn id="12" dur="1000" fill="hold"/>
                                        <p:tgtEl>
                                          <p:spTgt spid="101"/>
                                        </p:tgtEl>
                                        <p:attrNameLst>
                                          <p:attrName>style.visibility</p:attrName>
                                        </p:attrNameLst>
                                      </p:cBhvr>
                                      <p:tavLst>
                                        <p:tav tm="0">
                                          <p:val>
                                            <p:strVal val="hidden"/>
                                          </p:val>
                                        </p:tav>
                                        <p:tav tm="50000">
                                          <p:val>
                                            <p:strVal val="visible"/>
                                          </p:val>
                                        </p:tav>
                                      </p:tavLst>
                                    </p:anim>
                                  </p:childTnLst>
                                </p:cTn>
                              </p:par>
                              <p:par>
                                <p:cTn id="13" presetID="35" presetClass="emph" presetSubtype="0" repeatCount="indefinite" fill="hold" grpId="0" nodeType="withEffect">
                                  <p:stCondLst>
                                    <p:cond delay="400"/>
                                  </p:stCondLst>
                                  <p:childTnLst>
                                    <p:anim calcmode="discrete" valueType="str">
                                      <p:cBhvr>
                                        <p:cTn id="14" dur="1000" fill="hold"/>
                                        <p:tgtEl>
                                          <p:spTgt spid="102"/>
                                        </p:tgtEl>
                                        <p:attrNameLst>
                                          <p:attrName>style.visibility</p:attrName>
                                        </p:attrNameLst>
                                      </p:cBhvr>
                                      <p:tavLst>
                                        <p:tav tm="0">
                                          <p:val>
                                            <p:strVal val="hidden"/>
                                          </p:val>
                                        </p:tav>
                                        <p:tav tm="50000">
                                          <p:val>
                                            <p:strVal val="visible"/>
                                          </p:val>
                                        </p:tav>
                                      </p:tavLst>
                                    </p:anim>
                                  </p:childTnLst>
                                </p:cTn>
                              </p:par>
                              <p:par>
                                <p:cTn id="15" presetID="35" presetClass="emph" presetSubtype="0" repeatCount="indefinite" fill="hold" grpId="0" nodeType="withEffect">
                                  <p:stCondLst>
                                    <p:cond delay="500"/>
                                  </p:stCondLst>
                                  <p:childTnLst>
                                    <p:anim calcmode="discrete" valueType="str">
                                      <p:cBhvr>
                                        <p:cTn id="16" dur="1000" fill="hold"/>
                                        <p:tgtEl>
                                          <p:spTgt spid="103"/>
                                        </p:tgtEl>
                                        <p:attrNameLst>
                                          <p:attrName>style.visibility</p:attrName>
                                        </p:attrNameLst>
                                      </p:cBhvr>
                                      <p:tavLst>
                                        <p:tav tm="0">
                                          <p:val>
                                            <p:strVal val="hidden"/>
                                          </p:val>
                                        </p:tav>
                                        <p:tav tm="50000">
                                          <p:val>
                                            <p:strVal val="visible"/>
                                          </p:val>
                                        </p:tav>
                                      </p:tavLst>
                                    </p:anim>
                                  </p:childTnLst>
                                </p:cTn>
                              </p:par>
                              <p:par>
                                <p:cTn id="17" presetID="35" presetClass="emph" presetSubtype="0" repeatCount="indefinite" fill="hold" grpId="0" nodeType="withEffect">
                                  <p:stCondLst>
                                    <p:cond delay="600"/>
                                  </p:stCondLst>
                                  <p:childTnLst>
                                    <p:anim calcmode="discrete" valueType="str">
                                      <p:cBhvr>
                                        <p:cTn id="18" dur="1000" fill="hold"/>
                                        <p:tgtEl>
                                          <p:spTgt spid="90"/>
                                        </p:tgtEl>
                                        <p:attrNameLst>
                                          <p:attrName>style.visibility</p:attrName>
                                        </p:attrNameLst>
                                      </p:cBhvr>
                                      <p:tavLst>
                                        <p:tav tm="0">
                                          <p:val>
                                            <p:strVal val="hidden"/>
                                          </p:val>
                                        </p:tav>
                                        <p:tav tm="50000">
                                          <p:val>
                                            <p:strVal val="visible"/>
                                          </p:val>
                                        </p:tav>
                                      </p:tavLst>
                                    </p:anim>
                                  </p:childTnLst>
                                </p:cTn>
                              </p:par>
                              <p:par>
                                <p:cTn id="19" presetID="35" presetClass="emph" presetSubtype="0" repeatCount="indefinite" fill="hold" grpId="0" nodeType="withEffect">
                                  <p:stCondLst>
                                    <p:cond delay="700"/>
                                  </p:stCondLst>
                                  <p:childTnLst>
                                    <p:anim calcmode="discrete" valueType="str">
                                      <p:cBhvr>
                                        <p:cTn id="20" dur="1000" fill="hold"/>
                                        <p:tgtEl>
                                          <p:spTgt spid="91"/>
                                        </p:tgtEl>
                                        <p:attrNameLst>
                                          <p:attrName>style.visibility</p:attrName>
                                        </p:attrNameLst>
                                      </p:cBhvr>
                                      <p:tavLst>
                                        <p:tav tm="0">
                                          <p:val>
                                            <p:strVal val="hidden"/>
                                          </p:val>
                                        </p:tav>
                                        <p:tav tm="50000">
                                          <p:val>
                                            <p:strVal val="visible"/>
                                          </p:val>
                                        </p:tav>
                                      </p:tavLst>
                                    </p:anim>
                                  </p:childTnLst>
                                </p:cTn>
                              </p:par>
                              <p:par>
                                <p:cTn id="21" presetID="35" presetClass="emph" presetSubtype="0" repeatCount="indefinite" fill="hold" grpId="0" nodeType="withEffect">
                                  <p:stCondLst>
                                    <p:cond delay="800"/>
                                  </p:stCondLst>
                                  <p:childTnLst>
                                    <p:anim calcmode="discrete" valueType="str">
                                      <p:cBhvr>
                                        <p:cTn id="22" dur="1000" fill="hold"/>
                                        <p:tgtEl>
                                          <p:spTgt spid="92"/>
                                        </p:tgtEl>
                                        <p:attrNameLst>
                                          <p:attrName>style.visibility</p:attrName>
                                        </p:attrNameLst>
                                      </p:cBhvr>
                                      <p:tavLst>
                                        <p:tav tm="0">
                                          <p:val>
                                            <p:strVal val="hidden"/>
                                          </p:val>
                                        </p:tav>
                                        <p:tav tm="50000">
                                          <p:val>
                                            <p:strVal val="visible"/>
                                          </p:val>
                                        </p:tav>
                                      </p:tavLst>
                                    </p:anim>
                                  </p:childTnLst>
                                </p:cTn>
                              </p:par>
                              <p:par>
                                <p:cTn id="23" presetID="35" presetClass="emph" presetSubtype="0" repeatCount="indefinite" fill="hold" grpId="0" nodeType="withEffect">
                                  <p:stCondLst>
                                    <p:cond delay="900"/>
                                  </p:stCondLst>
                                  <p:childTnLst>
                                    <p:anim calcmode="discrete" valueType="str">
                                      <p:cBhvr>
                                        <p:cTn id="24" dur="1000" fill="hold"/>
                                        <p:tgtEl>
                                          <p:spTgt spid="93"/>
                                        </p:tgtEl>
                                        <p:attrNameLst>
                                          <p:attrName>style.visibility</p:attrName>
                                        </p:attrNameLst>
                                      </p:cBhvr>
                                      <p:tavLst>
                                        <p:tav tm="0">
                                          <p:val>
                                            <p:strVal val="hidden"/>
                                          </p:val>
                                        </p:tav>
                                        <p:tav tm="50000">
                                          <p:val>
                                            <p:strVal val="visible"/>
                                          </p:val>
                                        </p:tav>
                                      </p:tavLst>
                                    </p:anim>
                                  </p:childTnLst>
                                </p:cTn>
                              </p:par>
                              <p:par>
                                <p:cTn id="25" presetID="35" presetClass="emph" presetSubtype="0" repeatCount="indefinite" fill="hold" grpId="0" nodeType="withEffect">
                                  <p:stCondLst>
                                    <p:cond delay="1000"/>
                                  </p:stCondLst>
                                  <p:childTnLst>
                                    <p:anim calcmode="discrete" valueType="str">
                                      <p:cBhvr>
                                        <p:cTn id="26" dur="1000" fill="hold"/>
                                        <p:tgtEl>
                                          <p:spTgt spid="94"/>
                                        </p:tgtEl>
                                        <p:attrNameLst>
                                          <p:attrName>style.visibility</p:attrName>
                                        </p:attrNameLst>
                                      </p:cBhvr>
                                      <p:tavLst>
                                        <p:tav tm="0">
                                          <p:val>
                                            <p:strVal val="hidden"/>
                                          </p:val>
                                        </p:tav>
                                        <p:tav tm="50000">
                                          <p:val>
                                            <p:strVal val="visible"/>
                                          </p:val>
                                        </p:tav>
                                      </p:tavLst>
                                    </p:anim>
                                  </p:childTnLst>
                                </p:cTn>
                              </p:par>
                              <p:par>
                                <p:cTn id="27" presetID="35" presetClass="emph" presetSubtype="0" repeatCount="indefinite" fill="hold" grpId="0" nodeType="withEffect">
                                  <p:stCondLst>
                                    <p:cond delay="1100"/>
                                  </p:stCondLst>
                                  <p:childTnLst>
                                    <p:anim calcmode="discrete" valueType="str">
                                      <p:cBhvr>
                                        <p:cTn id="28" dur="1000" fill="hold"/>
                                        <p:tgtEl>
                                          <p:spTgt spid="9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1" grpId="0" animBg="1"/>
      <p:bldP spid="92" grpId="0" animBg="1"/>
      <p:bldP spid="93" grpId="0" animBg="1"/>
      <p:bldP spid="94" grpId="0" animBg="1"/>
      <p:bldP spid="95" grpId="0" animBg="1"/>
      <p:bldP spid="98" grpId="0" animBg="1"/>
      <p:bldP spid="99" grpId="0" animBg="1"/>
      <p:bldP spid="100" grpId="0" animBg="1"/>
      <p:bldP spid="101" grpId="0" animBg="1"/>
      <p:bldP spid="102" grpId="0" animBg="1"/>
      <p:bldP spid="10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64" name="文本框 63">
            <a:extLst>
              <a:ext uri="{FF2B5EF4-FFF2-40B4-BE49-F238E27FC236}">
                <a16:creationId xmlns:a16="http://schemas.microsoft.com/office/drawing/2014/main" id="{598B2A1F-28B2-404D-A355-4F3B95E40509}"/>
              </a:ext>
            </a:extLst>
          </p:cNvPr>
          <p:cNvSpPr txBox="1"/>
          <p:nvPr/>
        </p:nvSpPr>
        <p:spPr>
          <a:xfrm>
            <a:off x="609975" y="1023867"/>
            <a:ext cx="11066085" cy="3770263"/>
          </a:xfrm>
          <a:prstGeom prst="rect">
            <a:avLst/>
          </a:prstGeom>
          <a:solidFill>
            <a:schemeClr val="tx1">
              <a:lumMod val="85000"/>
              <a:lumOff val="15000"/>
            </a:schemeClr>
          </a:solidFill>
        </p:spPr>
        <p:txBody>
          <a:bodyPr wrap="square" rtlCol="0">
            <a:spAutoFit/>
          </a:bodyPr>
          <a:lstStyle/>
          <a:p>
            <a:r>
              <a:rPr lang="en-US" altLang="zh-CN" sz="23900" spc="600" dirty="0">
                <a:solidFill>
                  <a:schemeClr val="bg1"/>
                </a:solidFill>
              </a:rPr>
              <a:t>135	</a:t>
            </a:r>
            <a:endParaRPr lang="zh-CN" altLang="en-US" sz="23900" spc="600" dirty="0">
              <a:solidFill>
                <a:schemeClr val="bg1"/>
              </a:solidFill>
            </a:endParaRPr>
          </a:p>
        </p:txBody>
      </p:sp>
      <p:grpSp>
        <p:nvGrpSpPr>
          <p:cNvPr id="26" name="组合 25">
            <a:extLst>
              <a:ext uri="{FF2B5EF4-FFF2-40B4-BE49-F238E27FC236}">
                <a16:creationId xmlns:a16="http://schemas.microsoft.com/office/drawing/2014/main" id="{A6A9421C-FBEB-48C2-8BCB-6CA48CB2958C}"/>
              </a:ext>
            </a:extLst>
          </p:cNvPr>
          <p:cNvGrpSpPr/>
          <p:nvPr/>
        </p:nvGrpSpPr>
        <p:grpSpPr>
          <a:xfrm>
            <a:off x="6887050" y="1302843"/>
            <a:ext cx="4942126" cy="4829453"/>
            <a:chOff x="189391" y="443883"/>
            <a:chExt cx="5303101" cy="5237825"/>
          </a:xfrm>
        </p:grpSpPr>
        <p:sp>
          <p:nvSpPr>
            <p:cNvPr id="11" name="椭圆 10">
              <a:extLst>
                <a:ext uri="{FF2B5EF4-FFF2-40B4-BE49-F238E27FC236}">
                  <a16:creationId xmlns:a16="http://schemas.microsoft.com/office/drawing/2014/main" id="{AACC7D2E-B8CA-4708-8C59-3C833763BEC4}"/>
                </a:ext>
              </a:extLst>
            </p:cNvPr>
            <p:cNvSpPr/>
            <p:nvPr/>
          </p:nvSpPr>
          <p:spPr>
            <a:xfrm>
              <a:off x="189391" y="443883"/>
              <a:ext cx="5237825" cy="5237825"/>
            </a:xfrm>
            <a:prstGeom prst="ellipse">
              <a:avLst/>
            </a:prstGeom>
            <a:solidFill>
              <a:schemeClr val="tx1">
                <a:lumMod val="85000"/>
                <a:lumOff val="15000"/>
              </a:schemeClr>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AA7183B7-CD88-40D7-BCC8-1F1F478ED1D4}"/>
                </a:ext>
              </a:extLst>
            </p:cNvPr>
            <p:cNvSpPr/>
            <p:nvPr/>
          </p:nvSpPr>
          <p:spPr>
            <a:xfrm>
              <a:off x="644927" y="899419"/>
              <a:ext cx="4326752" cy="4326752"/>
            </a:xfrm>
            <a:prstGeom prst="ellipse">
              <a:avLst/>
            </a:prstGeom>
            <a:solidFill>
              <a:schemeClr val="tx1">
                <a:lumMod val="85000"/>
                <a:lumOff val="15000"/>
              </a:schemeClr>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558C6638-3297-487C-9CD8-8199E2E083A2}"/>
                </a:ext>
              </a:extLst>
            </p:cNvPr>
            <p:cNvSpPr/>
            <p:nvPr/>
          </p:nvSpPr>
          <p:spPr>
            <a:xfrm>
              <a:off x="1583184" y="1844894"/>
              <a:ext cx="2443020" cy="2443020"/>
            </a:xfrm>
            <a:prstGeom prst="ellipse">
              <a:avLst/>
            </a:prstGeom>
            <a:solidFill>
              <a:schemeClr val="tx1">
                <a:lumMod val="85000"/>
                <a:lumOff val="15000"/>
              </a:schemeClr>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a:extLst>
                <a:ext uri="{FF2B5EF4-FFF2-40B4-BE49-F238E27FC236}">
                  <a16:creationId xmlns:a16="http://schemas.microsoft.com/office/drawing/2014/main" id="{8E14C148-CC72-4D9E-BFE1-3EC215FF0C9F}"/>
                </a:ext>
              </a:extLst>
            </p:cNvPr>
            <p:cNvCxnSpPr>
              <a:cxnSpLocks/>
              <a:stCxn id="11" idx="2"/>
              <a:endCxn id="11" idx="6"/>
            </p:cNvCxnSpPr>
            <p:nvPr/>
          </p:nvCxnSpPr>
          <p:spPr>
            <a:xfrm>
              <a:off x="189391" y="3062796"/>
              <a:ext cx="5237825" cy="0"/>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FFC4278F-A173-46A7-889E-ABACA409A806}"/>
                </a:ext>
              </a:extLst>
            </p:cNvPr>
            <p:cNvCxnSpPr>
              <a:cxnSpLocks/>
              <a:stCxn id="11" idx="0"/>
              <a:endCxn id="11" idx="4"/>
            </p:cNvCxnSpPr>
            <p:nvPr/>
          </p:nvCxnSpPr>
          <p:spPr>
            <a:xfrm>
              <a:off x="2808304" y="443883"/>
              <a:ext cx="0" cy="5237825"/>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id="{9E6786F8-4E0C-4198-91A3-366A5339652C}"/>
                </a:ext>
              </a:extLst>
            </p:cNvPr>
            <p:cNvSpPr/>
            <p:nvPr/>
          </p:nvSpPr>
          <p:spPr>
            <a:xfrm>
              <a:off x="3300908" y="1607777"/>
              <a:ext cx="272059" cy="27205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72DC646A-9655-45A1-BEEE-9E32F1CB66CD}"/>
                </a:ext>
              </a:extLst>
            </p:cNvPr>
            <p:cNvSpPr txBox="1"/>
            <p:nvPr/>
          </p:nvSpPr>
          <p:spPr>
            <a:xfrm>
              <a:off x="3651419" y="2727210"/>
              <a:ext cx="482337" cy="338132"/>
            </a:xfrm>
            <a:prstGeom prst="rect">
              <a:avLst/>
            </a:prstGeom>
            <a:noFill/>
            <a:ln>
              <a:noFill/>
            </a:ln>
          </p:spPr>
          <p:txBody>
            <a:bodyPr wrap="square" rtlCol="0">
              <a:spAutoFit/>
            </a:bodyPr>
            <a:lstStyle/>
            <a:p>
              <a:r>
                <a:rPr lang="en-US" altLang="zh-CN" sz="1100" dirty="0">
                  <a:solidFill>
                    <a:schemeClr val="bg1"/>
                  </a:solidFill>
                </a:rPr>
                <a:t>.5</a:t>
              </a:r>
            </a:p>
          </p:txBody>
        </p:sp>
        <p:sp>
          <p:nvSpPr>
            <p:cNvPr id="22" name="文本框 21">
              <a:extLst>
                <a:ext uri="{FF2B5EF4-FFF2-40B4-BE49-F238E27FC236}">
                  <a16:creationId xmlns:a16="http://schemas.microsoft.com/office/drawing/2014/main" id="{C64119E6-E316-471D-99A6-A1C4BB52536D}"/>
                </a:ext>
              </a:extLst>
            </p:cNvPr>
            <p:cNvSpPr txBox="1"/>
            <p:nvPr/>
          </p:nvSpPr>
          <p:spPr>
            <a:xfrm>
              <a:off x="4723645" y="2727210"/>
              <a:ext cx="208445" cy="338132"/>
            </a:xfrm>
            <a:prstGeom prst="rect">
              <a:avLst/>
            </a:prstGeom>
            <a:noFill/>
            <a:ln>
              <a:noFill/>
            </a:ln>
          </p:spPr>
          <p:txBody>
            <a:bodyPr wrap="square" rtlCol="0">
              <a:spAutoFit/>
            </a:bodyPr>
            <a:lstStyle/>
            <a:p>
              <a:r>
                <a:rPr lang="en-US" altLang="zh-CN" sz="1100" dirty="0">
                  <a:solidFill>
                    <a:schemeClr val="bg1"/>
                  </a:solidFill>
                </a:rPr>
                <a:t>1</a:t>
              </a:r>
              <a:endParaRPr lang="zh-CN" altLang="en-US" sz="1100" dirty="0">
                <a:solidFill>
                  <a:schemeClr val="bg1"/>
                </a:solidFill>
              </a:endParaRPr>
            </a:p>
          </p:txBody>
        </p:sp>
        <p:sp>
          <p:nvSpPr>
            <p:cNvPr id="23" name="文本框 22">
              <a:extLst>
                <a:ext uri="{FF2B5EF4-FFF2-40B4-BE49-F238E27FC236}">
                  <a16:creationId xmlns:a16="http://schemas.microsoft.com/office/drawing/2014/main" id="{5BF37D58-B1A7-4337-8A16-29AC03035947}"/>
                </a:ext>
              </a:extLst>
            </p:cNvPr>
            <p:cNvSpPr txBox="1"/>
            <p:nvPr/>
          </p:nvSpPr>
          <p:spPr>
            <a:xfrm>
              <a:off x="5010155" y="2727210"/>
              <a:ext cx="482337" cy="338132"/>
            </a:xfrm>
            <a:prstGeom prst="rect">
              <a:avLst/>
            </a:prstGeom>
            <a:noFill/>
            <a:ln>
              <a:noFill/>
            </a:ln>
          </p:spPr>
          <p:txBody>
            <a:bodyPr wrap="square" rtlCol="0">
              <a:spAutoFit/>
            </a:bodyPr>
            <a:lstStyle/>
            <a:p>
              <a:r>
                <a:rPr lang="en-US" altLang="zh-CN" sz="1100" dirty="0">
                  <a:solidFill>
                    <a:schemeClr val="bg1"/>
                  </a:solidFill>
                </a:rPr>
                <a:t>1.2</a:t>
              </a:r>
            </a:p>
          </p:txBody>
        </p:sp>
      </p:grpSp>
      <p:grpSp>
        <p:nvGrpSpPr>
          <p:cNvPr id="65" name="组合 64">
            <a:extLst>
              <a:ext uri="{FF2B5EF4-FFF2-40B4-BE49-F238E27FC236}">
                <a16:creationId xmlns:a16="http://schemas.microsoft.com/office/drawing/2014/main" id="{7477F173-3769-41E3-9176-F0E069EFDDF0}"/>
              </a:ext>
            </a:extLst>
          </p:cNvPr>
          <p:cNvGrpSpPr/>
          <p:nvPr/>
        </p:nvGrpSpPr>
        <p:grpSpPr>
          <a:xfrm>
            <a:off x="184760" y="6278195"/>
            <a:ext cx="2521033" cy="458764"/>
            <a:chOff x="184760" y="6278195"/>
            <a:chExt cx="2521033" cy="458764"/>
          </a:xfrm>
        </p:grpSpPr>
        <p:grpSp>
          <p:nvGrpSpPr>
            <p:cNvPr id="32" name="组合 31">
              <a:extLst>
                <a:ext uri="{FF2B5EF4-FFF2-40B4-BE49-F238E27FC236}">
                  <a16:creationId xmlns:a16="http://schemas.microsoft.com/office/drawing/2014/main" id="{22C3BE03-FFE4-47A6-A4DE-590D9A902983}"/>
                </a:ext>
              </a:extLst>
            </p:cNvPr>
            <p:cNvGrpSpPr/>
            <p:nvPr/>
          </p:nvGrpSpPr>
          <p:grpSpPr>
            <a:xfrm>
              <a:off x="184760" y="6278195"/>
              <a:ext cx="2521033" cy="443884"/>
              <a:chOff x="2775653" y="3833032"/>
              <a:chExt cx="3480733" cy="1109710"/>
            </a:xfrm>
          </p:grpSpPr>
          <p:grpSp>
            <p:nvGrpSpPr>
              <p:cNvPr id="30" name="组合 29">
                <a:extLst>
                  <a:ext uri="{FF2B5EF4-FFF2-40B4-BE49-F238E27FC236}">
                    <a16:creationId xmlns:a16="http://schemas.microsoft.com/office/drawing/2014/main" id="{4FD13E24-1CD9-43CE-AC79-118D7457F78A}"/>
                  </a:ext>
                </a:extLst>
              </p:cNvPr>
              <p:cNvGrpSpPr/>
              <p:nvPr/>
            </p:nvGrpSpPr>
            <p:grpSpPr>
              <a:xfrm>
                <a:off x="2775653" y="3833032"/>
                <a:ext cx="3225209" cy="1109710"/>
                <a:chOff x="4742109" y="443882"/>
                <a:chExt cx="4579100" cy="1109710"/>
              </a:xfrm>
            </p:grpSpPr>
            <p:sp>
              <p:nvSpPr>
                <p:cNvPr id="28" name="矩形 27">
                  <a:extLst>
                    <a:ext uri="{FF2B5EF4-FFF2-40B4-BE49-F238E27FC236}">
                      <a16:creationId xmlns:a16="http://schemas.microsoft.com/office/drawing/2014/main" id="{D7475C2D-B0F0-426F-BE3F-8D82B4A25410}"/>
                    </a:ext>
                  </a:extLst>
                </p:cNvPr>
                <p:cNvSpPr/>
                <p:nvPr/>
              </p:nvSpPr>
              <p:spPr>
                <a:xfrm>
                  <a:off x="4743785" y="443883"/>
                  <a:ext cx="4577424" cy="110970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B5BA0626-646D-4C5F-88A6-1D7FA9BE8757}"/>
                    </a:ext>
                  </a:extLst>
                </p:cNvPr>
                <p:cNvSpPr/>
                <p:nvPr/>
              </p:nvSpPr>
              <p:spPr>
                <a:xfrm>
                  <a:off x="4742109" y="443882"/>
                  <a:ext cx="2086694" cy="1109710"/>
                </a:xfrm>
                <a:prstGeom prst="rect">
                  <a:avLst/>
                </a:prstGeom>
                <a:solidFill>
                  <a:srgbClr val="007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42</a:t>
                  </a:r>
                  <a:endParaRPr lang="zh-CN" altLang="en-US" dirty="0"/>
                </a:p>
              </p:txBody>
            </p:sp>
          </p:grpSp>
          <p:sp>
            <p:nvSpPr>
              <p:cNvPr id="31" name="文本框 30">
                <a:extLst>
                  <a:ext uri="{FF2B5EF4-FFF2-40B4-BE49-F238E27FC236}">
                    <a16:creationId xmlns:a16="http://schemas.microsoft.com/office/drawing/2014/main" id="{53A2DDB1-BB9E-4328-8C5D-B70BEC802A0E}"/>
                  </a:ext>
                </a:extLst>
              </p:cNvPr>
              <p:cNvSpPr txBox="1"/>
              <p:nvPr/>
            </p:nvSpPr>
            <p:spPr>
              <a:xfrm>
                <a:off x="5233948" y="3959231"/>
                <a:ext cx="1022438" cy="369332"/>
              </a:xfrm>
              <a:prstGeom prst="rect">
                <a:avLst/>
              </a:prstGeom>
              <a:noFill/>
            </p:spPr>
            <p:txBody>
              <a:bodyPr wrap="square" rtlCol="0">
                <a:spAutoFit/>
              </a:bodyPr>
              <a:lstStyle/>
              <a:p>
                <a:r>
                  <a:rPr lang="en-US" altLang="zh-CN" dirty="0">
                    <a:solidFill>
                      <a:schemeClr val="bg1"/>
                    </a:solidFill>
                  </a:rPr>
                  <a:t>soc</a:t>
                </a:r>
                <a:endParaRPr lang="zh-CN" altLang="en-US" dirty="0">
                  <a:solidFill>
                    <a:schemeClr val="bg1"/>
                  </a:solidFill>
                </a:endParaRPr>
              </a:p>
            </p:txBody>
          </p:sp>
        </p:grpSp>
        <p:cxnSp>
          <p:nvCxnSpPr>
            <p:cNvPr id="46" name="直接连接符 45">
              <a:extLst>
                <a:ext uri="{FF2B5EF4-FFF2-40B4-BE49-F238E27FC236}">
                  <a16:creationId xmlns:a16="http://schemas.microsoft.com/office/drawing/2014/main" id="{F85A1857-D877-46B1-A8D6-3C8BE5DD27C4}"/>
                </a:ext>
              </a:extLst>
            </p:cNvPr>
            <p:cNvCxnSpPr>
              <a:cxnSpLocks/>
            </p:cNvCxnSpPr>
            <p:nvPr/>
          </p:nvCxnSpPr>
          <p:spPr>
            <a:xfrm flipV="1">
              <a:off x="557784" y="6282416"/>
              <a:ext cx="0" cy="4545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0" name="组合 49">
            <a:extLst>
              <a:ext uri="{FF2B5EF4-FFF2-40B4-BE49-F238E27FC236}">
                <a16:creationId xmlns:a16="http://schemas.microsoft.com/office/drawing/2014/main" id="{EDF4F942-C806-4F5E-92EE-84C3C2BEBC44}"/>
              </a:ext>
            </a:extLst>
          </p:cNvPr>
          <p:cNvGrpSpPr/>
          <p:nvPr/>
        </p:nvGrpSpPr>
        <p:grpSpPr>
          <a:xfrm>
            <a:off x="7255124" y="147868"/>
            <a:ext cx="4936876" cy="894177"/>
            <a:chOff x="7255124" y="147868"/>
            <a:chExt cx="4936876" cy="894177"/>
          </a:xfrm>
        </p:grpSpPr>
        <p:grpSp>
          <p:nvGrpSpPr>
            <p:cNvPr id="27" name="组合 26">
              <a:extLst>
                <a:ext uri="{FF2B5EF4-FFF2-40B4-BE49-F238E27FC236}">
                  <a16:creationId xmlns:a16="http://schemas.microsoft.com/office/drawing/2014/main" id="{C1A69FE7-D10D-455E-BBB4-73E01BF5F3A9}"/>
                </a:ext>
              </a:extLst>
            </p:cNvPr>
            <p:cNvGrpSpPr/>
            <p:nvPr/>
          </p:nvGrpSpPr>
          <p:grpSpPr>
            <a:xfrm rot="5400000">
              <a:off x="9276473" y="-1873481"/>
              <a:ext cx="894177" cy="4936876"/>
              <a:chOff x="9809825" y="265524"/>
              <a:chExt cx="2337767" cy="6463750"/>
            </a:xfrm>
          </p:grpSpPr>
          <p:sp>
            <p:nvSpPr>
              <p:cNvPr id="6" name="矩形 5">
                <a:extLst>
                  <a:ext uri="{FF2B5EF4-FFF2-40B4-BE49-F238E27FC236}">
                    <a16:creationId xmlns:a16="http://schemas.microsoft.com/office/drawing/2014/main" id="{165009C7-AAC9-40D1-93A6-564E92E0C5A0}"/>
                  </a:ext>
                </a:extLst>
              </p:cNvPr>
              <p:cNvSpPr/>
              <p:nvPr/>
            </p:nvSpPr>
            <p:spPr>
              <a:xfrm>
                <a:off x="9809825" y="941033"/>
                <a:ext cx="1056443" cy="5788241"/>
              </a:xfrm>
              <a:prstGeom prst="rect">
                <a:avLst/>
              </a:prstGeom>
              <a:solidFill>
                <a:schemeClr val="accent1">
                  <a:lumMod val="50000"/>
                </a:schemeClr>
              </a:solidFill>
              <a:ln>
                <a:solidFill>
                  <a:srgbClr val="007E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32D7B33B-2128-4734-A580-C00FA917C842}"/>
                  </a:ext>
                </a:extLst>
              </p:cNvPr>
              <p:cNvSpPr/>
              <p:nvPr/>
            </p:nvSpPr>
            <p:spPr>
              <a:xfrm>
                <a:off x="10946166" y="941033"/>
                <a:ext cx="1056443" cy="57882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0E5B4E2B-EC54-4639-BAC4-1A0B1635362B}"/>
                  </a:ext>
                </a:extLst>
              </p:cNvPr>
              <p:cNvSpPr/>
              <p:nvPr/>
            </p:nvSpPr>
            <p:spPr>
              <a:xfrm>
                <a:off x="9809826" y="2539013"/>
                <a:ext cx="1056443" cy="419026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D0F8F9D-135F-4FEE-9D33-E99DA4C739E1}"/>
                  </a:ext>
                </a:extLst>
              </p:cNvPr>
              <p:cNvSpPr txBox="1"/>
              <p:nvPr/>
            </p:nvSpPr>
            <p:spPr>
              <a:xfrm rot="16200000">
                <a:off x="9929834" y="440804"/>
                <a:ext cx="672834" cy="467821"/>
              </a:xfrm>
              <a:prstGeom prst="rect">
                <a:avLst/>
              </a:prstGeom>
              <a:noFill/>
            </p:spPr>
            <p:txBody>
              <a:bodyPr wrap="square" rtlCol="0">
                <a:spAutoFit/>
              </a:bodyPr>
              <a:lstStyle/>
              <a:p>
                <a:pPr algn="ctr"/>
                <a:r>
                  <a:rPr lang="en-US" altLang="zh-CN" dirty="0">
                    <a:solidFill>
                      <a:schemeClr val="bg1"/>
                    </a:solidFill>
                  </a:rPr>
                  <a:t>75</a:t>
                </a:r>
                <a:endParaRPr lang="zh-CN" altLang="en-US" dirty="0">
                  <a:solidFill>
                    <a:schemeClr val="bg1"/>
                  </a:solidFill>
                </a:endParaRPr>
              </a:p>
            </p:txBody>
          </p:sp>
          <p:sp>
            <p:nvSpPr>
              <p:cNvPr id="8" name="文本框 7">
                <a:extLst>
                  <a:ext uri="{FF2B5EF4-FFF2-40B4-BE49-F238E27FC236}">
                    <a16:creationId xmlns:a16="http://schemas.microsoft.com/office/drawing/2014/main" id="{19D08A92-F8BB-4B69-9FE0-436D838D3D28}"/>
                  </a:ext>
                </a:extLst>
              </p:cNvPr>
              <p:cNvSpPr txBox="1"/>
              <p:nvPr/>
            </p:nvSpPr>
            <p:spPr>
              <a:xfrm rot="16200000">
                <a:off x="11291990" y="155532"/>
                <a:ext cx="745610" cy="965594"/>
              </a:xfrm>
              <a:prstGeom prst="rect">
                <a:avLst/>
              </a:prstGeom>
              <a:noFill/>
            </p:spPr>
            <p:txBody>
              <a:bodyPr wrap="square" rtlCol="0">
                <a:spAutoFit/>
              </a:bodyPr>
              <a:lstStyle/>
              <a:p>
                <a:pPr algn="ctr"/>
                <a:r>
                  <a:rPr lang="en-US" altLang="zh-CN" dirty="0">
                    <a:solidFill>
                      <a:schemeClr val="bg1"/>
                    </a:solidFill>
                  </a:rPr>
                  <a:t>100</a:t>
                </a:r>
              </a:p>
            </p:txBody>
          </p:sp>
        </p:grpSp>
        <p:sp>
          <p:nvSpPr>
            <p:cNvPr id="48" name="文本框 47">
              <a:extLst>
                <a:ext uri="{FF2B5EF4-FFF2-40B4-BE49-F238E27FC236}">
                  <a16:creationId xmlns:a16="http://schemas.microsoft.com/office/drawing/2014/main" id="{5245424F-18B5-48BB-AEF6-CCDB4CDC8B22}"/>
                </a:ext>
              </a:extLst>
            </p:cNvPr>
            <p:cNvSpPr txBox="1"/>
            <p:nvPr/>
          </p:nvSpPr>
          <p:spPr>
            <a:xfrm>
              <a:off x="7342632" y="165844"/>
              <a:ext cx="1344168" cy="369332"/>
            </a:xfrm>
            <a:prstGeom prst="rect">
              <a:avLst/>
            </a:prstGeom>
            <a:noFill/>
          </p:spPr>
          <p:txBody>
            <a:bodyPr wrap="square" rtlCol="0">
              <a:spAutoFit/>
            </a:bodyPr>
            <a:lstStyle/>
            <a:p>
              <a:r>
                <a:rPr lang="en-US" altLang="zh-CN" dirty="0">
                  <a:solidFill>
                    <a:schemeClr val="bg1"/>
                  </a:solidFill>
                </a:rPr>
                <a:t>accelerator</a:t>
              </a:r>
              <a:endParaRPr lang="zh-CN" altLang="en-US" dirty="0">
                <a:solidFill>
                  <a:schemeClr val="bg1"/>
                </a:solidFill>
              </a:endParaRPr>
            </a:p>
          </p:txBody>
        </p:sp>
        <p:sp>
          <p:nvSpPr>
            <p:cNvPr id="49" name="文本框 48">
              <a:extLst>
                <a:ext uri="{FF2B5EF4-FFF2-40B4-BE49-F238E27FC236}">
                  <a16:creationId xmlns:a16="http://schemas.microsoft.com/office/drawing/2014/main" id="{04160E61-9FAD-41AE-9D6E-EA3FB2EF62C7}"/>
                </a:ext>
              </a:extLst>
            </p:cNvPr>
            <p:cNvSpPr txBox="1"/>
            <p:nvPr/>
          </p:nvSpPr>
          <p:spPr>
            <a:xfrm>
              <a:off x="7342632" y="595485"/>
              <a:ext cx="1344168" cy="369332"/>
            </a:xfrm>
            <a:prstGeom prst="rect">
              <a:avLst/>
            </a:prstGeom>
            <a:noFill/>
          </p:spPr>
          <p:txBody>
            <a:bodyPr wrap="square" rtlCol="0">
              <a:spAutoFit/>
            </a:bodyPr>
            <a:lstStyle/>
            <a:p>
              <a:r>
                <a:rPr lang="en-US" altLang="zh-CN" dirty="0">
                  <a:solidFill>
                    <a:schemeClr val="bg1"/>
                  </a:solidFill>
                </a:rPr>
                <a:t>break</a:t>
              </a:r>
              <a:endParaRPr lang="zh-CN" altLang="en-US" dirty="0">
                <a:solidFill>
                  <a:schemeClr val="bg1"/>
                </a:solidFill>
              </a:endParaRPr>
            </a:p>
          </p:txBody>
        </p:sp>
      </p:grpSp>
      <p:sp>
        <p:nvSpPr>
          <p:cNvPr id="58" name="矩形 57">
            <a:extLst>
              <a:ext uri="{FF2B5EF4-FFF2-40B4-BE49-F238E27FC236}">
                <a16:creationId xmlns:a16="http://schemas.microsoft.com/office/drawing/2014/main" id="{6B7C0FAE-8000-4AE0-BD14-61B9058FA031}"/>
              </a:ext>
            </a:extLst>
          </p:cNvPr>
          <p:cNvSpPr/>
          <p:nvPr/>
        </p:nvSpPr>
        <p:spPr>
          <a:xfrm>
            <a:off x="7440194" y="6275491"/>
            <a:ext cx="4447001" cy="30854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1" name="直接连接符 60">
            <a:extLst>
              <a:ext uri="{FF2B5EF4-FFF2-40B4-BE49-F238E27FC236}">
                <a16:creationId xmlns:a16="http://schemas.microsoft.com/office/drawing/2014/main" id="{2763E019-7F61-4752-A948-BD6CC2808126}"/>
              </a:ext>
            </a:extLst>
          </p:cNvPr>
          <p:cNvCxnSpPr/>
          <p:nvPr/>
        </p:nvCxnSpPr>
        <p:spPr>
          <a:xfrm>
            <a:off x="9299448" y="6275491"/>
            <a:ext cx="0" cy="308545"/>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2A7C4ED0-B429-48BD-8E17-C994815A9141}"/>
              </a:ext>
            </a:extLst>
          </p:cNvPr>
          <p:cNvCxnSpPr>
            <a:stCxn id="58" idx="0"/>
            <a:endCxn id="58" idx="2"/>
          </p:cNvCxnSpPr>
          <p:nvPr/>
        </p:nvCxnSpPr>
        <p:spPr>
          <a:xfrm>
            <a:off x="9663695" y="6275491"/>
            <a:ext cx="0" cy="30854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66" name="流程图: 过程 65">
            <a:extLst>
              <a:ext uri="{FF2B5EF4-FFF2-40B4-BE49-F238E27FC236}">
                <a16:creationId xmlns:a16="http://schemas.microsoft.com/office/drawing/2014/main" id="{EFDC8BB5-C2F9-4F06-A8FB-9C169B29629B}"/>
              </a:ext>
            </a:extLst>
          </p:cNvPr>
          <p:cNvSpPr/>
          <p:nvPr/>
        </p:nvSpPr>
        <p:spPr>
          <a:xfrm>
            <a:off x="5214118" y="4569821"/>
            <a:ext cx="1130398" cy="1107045"/>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dirty="0"/>
              <a:t>S</a:t>
            </a:r>
            <a:endParaRPr lang="zh-CN" altLang="en-US" sz="8000" dirty="0"/>
          </a:p>
        </p:txBody>
      </p:sp>
      <p:grpSp>
        <p:nvGrpSpPr>
          <p:cNvPr id="69" name="组合 68">
            <a:extLst>
              <a:ext uri="{FF2B5EF4-FFF2-40B4-BE49-F238E27FC236}">
                <a16:creationId xmlns:a16="http://schemas.microsoft.com/office/drawing/2014/main" id="{1A87CDBB-8F88-4561-ACA1-46A9388A41DA}"/>
              </a:ext>
            </a:extLst>
          </p:cNvPr>
          <p:cNvGrpSpPr/>
          <p:nvPr/>
        </p:nvGrpSpPr>
        <p:grpSpPr>
          <a:xfrm>
            <a:off x="609975" y="4801425"/>
            <a:ext cx="4592813" cy="369333"/>
            <a:chOff x="2542016" y="4480088"/>
            <a:chExt cx="4348038" cy="579254"/>
          </a:xfrm>
        </p:grpSpPr>
        <p:sp>
          <p:nvSpPr>
            <p:cNvPr id="67" name="流程图: 过程 66">
              <a:extLst>
                <a:ext uri="{FF2B5EF4-FFF2-40B4-BE49-F238E27FC236}">
                  <a16:creationId xmlns:a16="http://schemas.microsoft.com/office/drawing/2014/main" id="{76426667-2013-4B79-919B-25D2B51D71EB}"/>
                </a:ext>
              </a:extLst>
            </p:cNvPr>
            <p:cNvSpPr/>
            <p:nvPr/>
          </p:nvSpPr>
          <p:spPr>
            <a:xfrm>
              <a:off x="2542016" y="4480088"/>
              <a:ext cx="4348038" cy="579254"/>
            </a:xfrm>
            <a:prstGeom prst="flowChartProcess">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流程图: 过程 67">
              <a:extLst>
                <a:ext uri="{FF2B5EF4-FFF2-40B4-BE49-F238E27FC236}">
                  <a16:creationId xmlns:a16="http://schemas.microsoft.com/office/drawing/2014/main" id="{BAAA5FD0-FF35-4159-AE15-8825E3A4529C}"/>
                </a:ext>
              </a:extLst>
            </p:cNvPr>
            <p:cNvSpPr/>
            <p:nvPr/>
          </p:nvSpPr>
          <p:spPr>
            <a:xfrm>
              <a:off x="2542017" y="4480088"/>
              <a:ext cx="2884670" cy="579254"/>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7256</a:t>
              </a:r>
              <a:r>
                <a:rPr lang="en-US" altLang="zh-CN" dirty="0"/>
                <a:t> </a:t>
              </a:r>
              <a:r>
                <a:rPr lang="en-US" altLang="zh-CN" sz="1200" dirty="0"/>
                <a:t>RPM</a:t>
              </a:r>
              <a:endParaRPr lang="zh-CN" altLang="en-US" dirty="0"/>
            </a:p>
          </p:txBody>
        </p:sp>
      </p:grpSp>
      <p:sp>
        <p:nvSpPr>
          <p:cNvPr id="70" name="流程图: 过程 69">
            <a:extLst>
              <a:ext uri="{FF2B5EF4-FFF2-40B4-BE49-F238E27FC236}">
                <a16:creationId xmlns:a16="http://schemas.microsoft.com/office/drawing/2014/main" id="{4FFB7E96-99C0-44E2-9BCE-D0F928762814}"/>
              </a:ext>
            </a:extLst>
          </p:cNvPr>
          <p:cNvSpPr/>
          <p:nvPr/>
        </p:nvSpPr>
        <p:spPr>
          <a:xfrm>
            <a:off x="184761" y="5676866"/>
            <a:ext cx="2335108" cy="443884"/>
          </a:xfrm>
          <a:prstGeom prst="flowChartProces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FLAG	9</a:t>
            </a:r>
            <a:endParaRPr lang="zh-CN" altLang="en-US" sz="3200" dirty="0"/>
          </a:p>
        </p:txBody>
      </p:sp>
      <p:sp>
        <p:nvSpPr>
          <p:cNvPr id="71" name="矩形 70">
            <a:extLst>
              <a:ext uri="{FF2B5EF4-FFF2-40B4-BE49-F238E27FC236}">
                <a16:creationId xmlns:a16="http://schemas.microsoft.com/office/drawing/2014/main" id="{4F57CDC1-ECC2-40C1-9240-4E62AC9D96F7}"/>
              </a:ext>
            </a:extLst>
          </p:cNvPr>
          <p:cNvSpPr/>
          <p:nvPr/>
        </p:nvSpPr>
        <p:spPr>
          <a:xfrm>
            <a:off x="609975" y="259127"/>
            <a:ext cx="2935580" cy="72746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dirty="0"/>
              <a:t>L	1:32’521</a:t>
            </a:r>
          </a:p>
        </p:txBody>
      </p:sp>
      <p:sp>
        <p:nvSpPr>
          <p:cNvPr id="72" name="矩形 71">
            <a:extLst>
              <a:ext uri="{FF2B5EF4-FFF2-40B4-BE49-F238E27FC236}">
                <a16:creationId xmlns:a16="http://schemas.microsoft.com/office/drawing/2014/main" id="{3CB36B26-FF65-4E4B-A168-E7D7F18D42F1}"/>
              </a:ext>
            </a:extLst>
          </p:cNvPr>
          <p:cNvSpPr/>
          <p:nvPr/>
        </p:nvSpPr>
        <p:spPr>
          <a:xfrm>
            <a:off x="3618804" y="259127"/>
            <a:ext cx="2935580" cy="70569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dirty="0"/>
              <a:t>B	1:28’266</a:t>
            </a:r>
          </a:p>
        </p:txBody>
      </p:sp>
      <p:sp>
        <p:nvSpPr>
          <p:cNvPr id="73" name="矩形 72">
            <a:extLst>
              <a:ext uri="{FF2B5EF4-FFF2-40B4-BE49-F238E27FC236}">
                <a16:creationId xmlns:a16="http://schemas.microsoft.com/office/drawing/2014/main" id="{ADF75BB8-2D0D-4634-94D4-14095684C492}"/>
              </a:ext>
            </a:extLst>
          </p:cNvPr>
          <p:cNvSpPr/>
          <p:nvPr/>
        </p:nvSpPr>
        <p:spPr>
          <a:xfrm>
            <a:off x="5799233" y="1885139"/>
            <a:ext cx="1228685" cy="490888"/>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pc="300" dirty="0"/>
              <a:t>km/h</a:t>
            </a:r>
            <a:endParaRPr lang="zh-CN" altLang="en-US" spc="300" dirty="0"/>
          </a:p>
        </p:txBody>
      </p:sp>
      <p:grpSp>
        <p:nvGrpSpPr>
          <p:cNvPr id="74" name="组合 73">
            <a:extLst>
              <a:ext uri="{FF2B5EF4-FFF2-40B4-BE49-F238E27FC236}">
                <a16:creationId xmlns:a16="http://schemas.microsoft.com/office/drawing/2014/main" id="{96610BCD-6764-4B3B-A96D-0BEC3D10529C}"/>
              </a:ext>
            </a:extLst>
          </p:cNvPr>
          <p:cNvGrpSpPr/>
          <p:nvPr/>
        </p:nvGrpSpPr>
        <p:grpSpPr>
          <a:xfrm>
            <a:off x="2620811" y="6259283"/>
            <a:ext cx="2423471" cy="453340"/>
            <a:chOff x="4506624" y="937160"/>
            <a:chExt cx="2423471" cy="453340"/>
          </a:xfrm>
        </p:grpSpPr>
        <p:grpSp>
          <p:nvGrpSpPr>
            <p:cNvPr id="75" name="组合 74">
              <a:extLst>
                <a:ext uri="{FF2B5EF4-FFF2-40B4-BE49-F238E27FC236}">
                  <a16:creationId xmlns:a16="http://schemas.microsoft.com/office/drawing/2014/main" id="{8CE3262F-003F-4EE9-A50C-961D0F31E800}"/>
                </a:ext>
              </a:extLst>
            </p:cNvPr>
            <p:cNvGrpSpPr/>
            <p:nvPr/>
          </p:nvGrpSpPr>
          <p:grpSpPr>
            <a:xfrm>
              <a:off x="4506624" y="946616"/>
              <a:ext cx="2423471" cy="443884"/>
              <a:chOff x="2775651" y="3833032"/>
              <a:chExt cx="3346032" cy="1109710"/>
            </a:xfrm>
          </p:grpSpPr>
          <p:grpSp>
            <p:nvGrpSpPr>
              <p:cNvPr id="77" name="组合 76">
                <a:extLst>
                  <a:ext uri="{FF2B5EF4-FFF2-40B4-BE49-F238E27FC236}">
                    <a16:creationId xmlns:a16="http://schemas.microsoft.com/office/drawing/2014/main" id="{0D2A741A-58DC-4B70-AA2D-1AB3400A14AF}"/>
                  </a:ext>
                </a:extLst>
              </p:cNvPr>
              <p:cNvGrpSpPr/>
              <p:nvPr/>
            </p:nvGrpSpPr>
            <p:grpSpPr>
              <a:xfrm>
                <a:off x="2775651" y="3833032"/>
                <a:ext cx="3225210" cy="1109710"/>
                <a:chOff x="4742107" y="443882"/>
                <a:chExt cx="4579102" cy="1109710"/>
              </a:xfrm>
            </p:grpSpPr>
            <p:sp>
              <p:nvSpPr>
                <p:cNvPr id="79" name="矩形 78">
                  <a:extLst>
                    <a:ext uri="{FF2B5EF4-FFF2-40B4-BE49-F238E27FC236}">
                      <a16:creationId xmlns:a16="http://schemas.microsoft.com/office/drawing/2014/main" id="{6A7A214C-B99D-4BDE-A24B-2294B9106CEB}"/>
                    </a:ext>
                  </a:extLst>
                </p:cNvPr>
                <p:cNvSpPr/>
                <p:nvPr/>
              </p:nvSpPr>
              <p:spPr>
                <a:xfrm>
                  <a:off x="4743785" y="443883"/>
                  <a:ext cx="4577424" cy="110970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a:extLst>
                    <a:ext uri="{FF2B5EF4-FFF2-40B4-BE49-F238E27FC236}">
                      <a16:creationId xmlns:a16="http://schemas.microsoft.com/office/drawing/2014/main" id="{E2BDA60D-3165-4D88-8B40-852BC9AC36C0}"/>
                    </a:ext>
                  </a:extLst>
                </p:cNvPr>
                <p:cNvSpPr/>
                <p:nvPr/>
              </p:nvSpPr>
              <p:spPr>
                <a:xfrm>
                  <a:off x="4742107" y="443882"/>
                  <a:ext cx="2466675" cy="1109710"/>
                </a:xfrm>
                <a:prstGeom prst="rect">
                  <a:avLst/>
                </a:prstGeom>
                <a:solidFill>
                  <a:srgbClr val="0085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45</a:t>
                  </a:r>
                  <a:endParaRPr lang="zh-CN" altLang="en-US" dirty="0"/>
                </a:p>
              </p:txBody>
            </p:sp>
          </p:grpSp>
          <p:sp>
            <p:nvSpPr>
              <p:cNvPr id="78" name="文本框 77">
                <a:extLst>
                  <a:ext uri="{FF2B5EF4-FFF2-40B4-BE49-F238E27FC236}">
                    <a16:creationId xmlns:a16="http://schemas.microsoft.com/office/drawing/2014/main" id="{27CF613B-DCDA-49FE-842F-5B489A54117A}"/>
                  </a:ext>
                </a:extLst>
              </p:cNvPr>
              <p:cNvSpPr txBox="1"/>
              <p:nvPr/>
            </p:nvSpPr>
            <p:spPr>
              <a:xfrm>
                <a:off x="4970152" y="3926222"/>
                <a:ext cx="1151531" cy="923330"/>
              </a:xfrm>
              <a:prstGeom prst="rect">
                <a:avLst/>
              </a:prstGeom>
              <a:noFill/>
            </p:spPr>
            <p:txBody>
              <a:bodyPr wrap="square" rtlCol="0">
                <a:spAutoFit/>
              </a:bodyPr>
              <a:lstStyle/>
              <a:p>
                <a:r>
                  <a:rPr lang="en-US" altLang="zh-CN" dirty="0">
                    <a:solidFill>
                      <a:schemeClr val="bg1"/>
                    </a:solidFill>
                  </a:rPr>
                  <a:t>motor</a:t>
                </a:r>
              </a:p>
            </p:txBody>
          </p:sp>
        </p:grpSp>
        <p:cxnSp>
          <p:nvCxnSpPr>
            <p:cNvPr id="76" name="直接连接符 75">
              <a:extLst>
                <a:ext uri="{FF2B5EF4-FFF2-40B4-BE49-F238E27FC236}">
                  <a16:creationId xmlns:a16="http://schemas.microsoft.com/office/drawing/2014/main" id="{A694EFCD-75C9-420B-82FA-C86EC4009021}"/>
                </a:ext>
              </a:extLst>
            </p:cNvPr>
            <p:cNvCxnSpPr>
              <a:cxnSpLocks/>
            </p:cNvCxnSpPr>
            <p:nvPr/>
          </p:nvCxnSpPr>
          <p:spPr>
            <a:xfrm>
              <a:off x="5921741" y="937160"/>
              <a:ext cx="0" cy="4438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1" name="组合 80">
            <a:extLst>
              <a:ext uri="{FF2B5EF4-FFF2-40B4-BE49-F238E27FC236}">
                <a16:creationId xmlns:a16="http://schemas.microsoft.com/office/drawing/2014/main" id="{D060B220-7F26-41E1-9CCD-A245C1B62B63}"/>
              </a:ext>
            </a:extLst>
          </p:cNvPr>
          <p:cNvGrpSpPr/>
          <p:nvPr/>
        </p:nvGrpSpPr>
        <p:grpSpPr>
          <a:xfrm>
            <a:off x="5028975" y="6263301"/>
            <a:ext cx="2492172" cy="443884"/>
            <a:chOff x="4506626" y="946616"/>
            <a:chExt cx="2492172" cy="443884"/>
          </a:xfrm>
        </p:grpSpPr>
        <p:grpSp>
          <p:nvGrpSpPr>
            <p:cNvPr id="82" name="组合 81">
              <a:extLst>
                <a:ext uri="{FF2B5EF4-FFF2-40B4-BE49-F238E27FC236}">
                  <a16:creationId xmlns:a16="http://schemas.microsoft.com/office/drawing/2014/main" id="{474633DD-6E0F-45A8-A5FC-8D08C38D20A1}"/>
                </a:ext>
              </a:extLst>
            </p:cNvPr>
            <p:cNvGrpSpPr/>
            <p:nvPr/>
          </p:nvGrpSpPr>
          <p:grpSpPr>
            <a:xfrm>
              <a:off x="4506626" y="946616"/>
              <a:ext cx="2492172" cy="443884"/>
              <a:chOff x="2775653" y="3833032"/>
              <a:chExt cx="3440884" cy="1109710"/>
            </a:xfrm>
          </p:grpSpPr>
          <p:grpSp>
            <p:nvGrpSpPr>
              <p:cNvPr id="84" name="组合 83">
                <a:extLst>
                  <a:ext uri="{FF2B5EF4-FFF2-40B4-BE49-F238E27FC236}">
                    <a16:creationId xmlns:a16="http://schemas.microsoft.com/office/drawing/2014/main" id="{21030C78-B22F-49CB-BCA3-6A70F276144E}"/>
                  </a:ext>
                </a:extLst>
              </p:cNvPr>
              <p:cNvGrpSpPr/>
              <p:nvPr/>
            </p:nvGrpSpPr>
            <p:grpSpPr>
              <a:xfrm>
                <a:off x="2775653" y="3833032"/>
                <a:ext cx="3225209" cy="1109710"/>
                <a:chOff x="4742109" y="443882"/>
                <a:chExt cx="4579100" cy="1109710"/>
              </a:xfrm>
            </p:grpSpPr>
            <p:sp>
              <p:nvSpPr>
                <p:cNvPr id="86" name="矩形 85">
                  <a:extLst>
                    <a:ext uri="{FF2B5EF4-FFF2-40B4-BE49-F238E27FC236}">
                      <a16:creationId xmlns:a16="http://schemas.microsoft.com/office/drawing/2014/main" id="{13DF5F7C-4239-422A-9153-2409D0092A5E}"/>
                    </a:ext>
                  </a:extLst>
                </p:cNvPr>
                <p:cNvSpPr/>
                <p:nvPr/>
              </p:nvSpPr>
              <p:spPr>
                <a:xfrm>
                  <a:off x="4743785" y="443883"/>
                  <a:ext cx="4577424" cy="110970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a:extLst>
                    <a:ext uri="{FF2B5EF4-FFF2-40B4-BE49-F238E27FC236}">
                      <a16:creationId xmlns:a16="http://schemas.microsoft.com/office/drawing/2014/main" id="{BD4BB50B-2283-4271-8507-99C5FB38C8F4}"/>
                    </a:ext>
                  </a:extLst>
                </p:cNvPr>
                <p:cNvSpPr/>
                <p:nvPr/>
              </p:nvSpPr>
              <p:spPr>
                <a:xfrm>
                  <a:off x="4742109" y="443882"/>
                  <a:ext cx="1895110" cy="11097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42</a:t>
                  </a:r>
                  <a:endParaRPr lang="zh-CN" altLang="en-US" dirty="0"/>
                </a:p>
              </p:txBody>
            </p:sp>
          </p:grpSp>
          <p:sp>
            <p:nvSpPr>
              <p:cNvPr id="85" name="文本框 84">
                <a:extLst>
                  <a:ext uri="{FF2B5EF4-FFF2-40B4-BE49-F238E27FC236}">
                    <a16:creationId xmlns:a16="http://schemas.microsoft.com/office/drawing/2014/main" id="{346751CA-B931-4600-85A8-99674AD64134}"/>
                  </a:ext>
                </a:extLst>
              </p:cNvPr>
              <p:cNvSpPr txBox="1"/>
              <p:nvPr/>
            </p:nvSpPr>
            <p:spPr>
              <a:xfrm>
                <a:off x="4881750" y="3880820"/>
                <a:ext cx="1334787" cy="923330"/>
              </a:xfrm>
              <a:prstGeom prst="rect">
                <a:avLst/>
              </a:prstGeom>
              <a:noFill/>
            </p:spPr>
            <p:txBody>
              <a:bodyPr wrap="square" rtlCol="0">
                <a:spAutoFit/>
              </a:bodyPr>
              <a:lstStyle/>
              <a:p>
                <a:r>
                  <a:rPr lang="en-US" altLang="zh-CN" dirty="0">
                    <a:solidFill>
                      <a:schemeClr val="bg1"/>
                    </a:solidFill>
                  </a:rPr>
                  <a:t>battery</a:t>
                </a:r>
              </a:p>
            </p:txBody>
          </p:sp>
        </p:grpSp>
        <p:cxnSp>
          <p:nvCxnSpPr>
            <p:cNvPr id="83" name="直接连接符 82">
              <a:extLst>
                <a:ext uri="{FF2B5EF4-FFF2-40B4-BE49-F238E27FC236}">
                  <a16:creationId xmlns:a16="http://schemas.microsoft.com/office/drawing/2014/main" id="{5B8B04D4-2824-4895-9902-F7709BB3EA9C}"/>
                </a:ext>
              </a:extLst>
            </p:cNvPr>
            <p:cNvCxnSpPr>
              <a:cxnSpLocks/>
            </p:cNvCxnSpPr>
            <p:nvPr/>
          </p:nvCxnSpPr>
          <p:spPr>
            <a:xfrm>
              <a:off x="5373101" y="946616"/>
              <a:ext cx="0" cy="4438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 name="对话气泡: 矩形 1">
            <a:extLst>
              <a:ext uri="{FF2B5EF4-FFF2-40B4-BE49-F238E27FC236}">
                <a16:creationId xmlns:a16="http://schemas.microsoft.com/office/drawing/2014/main" id="{CC91DF51-E3A0-4F87-AD97-778E7A33ADF5}"/>
              </a:ext>
            </a:extLst>
          </p:cNvPr>
          <p:cNvSpPr/>
          <p:nvPr/>
        </p:nvSpPr>
        <p:spPr>
          <a:xfrm>
            <a:off x="1192433" y="91292"/>
            <a:ext cx="1428378" cy="443884"/>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上圈圈速</a:t>
            </a:r>
          </a:p>
        </p:txBody>
      </p:sp>
      <p:sp>
        <p:nvSpPr>
          <p:cNvPr id="55" name="对话气泡: 矩形 54">
            <a:extLst>
              <a:ext uri="{FF2B5EF4-FFF2-40B4-BE49-F238E27FC236}">
                <a16:creationId xmlns:a16="http://schemas.microsoft.com/office/drawing/2014/main" id="{F047CE56-84C0-4BA3-BE7E-4F7BA1FFC48F}"/>
              </a:ext>
            </a:extLst>
          </p:cNvPr>
          <p:cNvSpPr/>
          <p:nvPr/>
        </p:nvSpPr>
        <p:spPr>
          <a:xfrm>
            <a:off x="3971961" y="54524"/>
            <a:ext cx="1428378" cy="443884"/>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最快圈速</a:t>
            </a:r>
          </a:p>
        </p:txBody>
      </p:sp>
      <p:sp>
        <p:nvSpPr>
          <p:cNvPr id="56" name="对话气泡: 矩形 55">
            <a:extLst>
              <a:ext uri="{FF2B5EF4-FFF2-40B4-BE49-F238E27FC236}">
                <a16:creationId xmlns:a16="http://schemas.microsoft.com/office/drawing/2014/main" id="{F0360A60-6AB1-4CE9-9BAD-1E5BC1E684B1}"/>
              </a:ext>
            </a:extLst>
          </p:cNvPr>
          <p:cNvSpPr/>
          <p:nvPr/>
        </p:nvSpPr>
        <p:spPr>
          <a:xfrm>
            <a:off x="8774307" y="-14659"/>
            <a:ext cx="1788619" cy="443884"/>
          </a:xfrm>
          <a:prstGeom prst="wedgeRectCallout">
            <a:avLst>
              <a:gd name="adj1" fmla="val -64838"/>
              <a:gd name="adj2" fmla="val 364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油门踏板深度</a:t>
            </a:r>
          </a:p>
        </p:txBody>
      </p:sp>
      <p:sp>
        <p:nvSpPr>
          <p:cNvPr id="57" name="对话气泡: 矩形 56">
            <a:extLst>
              <a:ext uri="{FF2B5EF4-FFF2-40B4-BE49-F238E27FC236}">
                <a16:creationId xmlns:a16="http://schemas.microsoft.com/office/drawing/2014/main" id="{FF5399D9-DA21-44EF-B41B-766C89D176AF}"/>
              </a:ext>
            </a:extLst>
          </p:cNvPr>
          <p:cNvSpPr/>
          <p:nvPr/>
        </p:nvSpPr>
        <p:spPr>
          <a:xfrm>
            <a:off x="9443864" y="540762"/>
            <a:ext cx="1788619" cy="443884"/>
          </a:xfrm>
          <a:prstGeom prst="wedgeRectCallout">
            <a:avLst>
              <a:gd name="adj1" fmla="val -64838"/>
              <a:gd name="adj2" fmla="val 364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刹车踏板深度</a:t>
            </a:r>
          </a:p>
        </p:txBody>
      </p:sp>
      <p:sp>
        <p:nvSpPr>
          <p:cNvPr id="59" name="对话气泡: 矩形 58">
            <a:extLst>
              <a:ext uri="{FF2B5EF4-FFF2-40B4-BE49-F238E27FC236}">
                <a16:creationId xmlns:a16="http://schemas.microsoft.com/office/drawing/2014/main" id="{97A4E017-396E-4873-979B-F969E0446A65}"/>
              </a:ext>
            </a:extLst>
          </p:cNvPr>
          <p:cNvSpPr/>
          <p:nvPr/>
        </p:nvSpPr>
        <p:spPr>
          <a:xfrm>
            <a:off x="4661235" y="2908998"/>
            <a:ext cx="1788619" cy="443884"/>
          </a:xfrm>
          <a:prstGeom prst="wedgeRectCallout">
            <a:avLst>
              <a:gd name="adj1" fmla="val -64838"/>
              <a:gd name="adj2" fmla="val 364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时速</a:t>
            </a:r>
          </a:p>
        </p:txBody>
      </p:sp>
      <p:sp>
        <p:nvSpPr>
          <p:cNvPr id="60" name="对话气泡: 矩形 59">
            <a:extLst>
              <a:ext uri="{FF2B5EF4-FFF2-40B4-BE49-F238E27FC236}">
                <a16:creationId xmlns:a16="http://schemas.microsoft.com/office/drawing/2014/main" id="{FA4E0854-3E73-423A-8A36-D5479679079A}"/>
              </a:ext>
            </a:extLst>
          </p:cNvPr>
          <p:cNvSpPr/>
          <p:nvPr/>
        </p:nvSpPr>
        <p:spPr>
          <a:xfrm>
            <a:off x="9721318" y="3107524"/>
            <a:ext cx="1788619" cy="443884"/>
          </a:xfrm>
          <a:prstGeom prst="wedgeRectCallout">
            <a:avLst>
              <a:gd name="adj1" fmla="val -64838"/>
              <a:gd name="adj2" fmla="val 364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a:t>
            </a:r>
            <a:r>
              <a:rPr lang="zh-CN" altLang="en-US" dirty="0"/>
              <a:t>圆</a:t>
            </a:r>
          </a:p>
        </p:txBody>
      </p:sp>
      <p:sp>
        <p:nvSpPr>
          <p:cNvPr id="62" name="对话气泡: 矩形 61">
            <a:extLst>
              <a:ext uri="{FF2B5EF4-FFF2-40B4-BE49-F238E27FC236}">
                <a16:creationId xmlns:a16="http://schemas.microsoft.com/office/drawing/2014/main" id="{3F8103D6-4609-4CD4-8A2C-57EEC3992417}"/>
              </a:ext>
            </a:extLst>
          </p:cNvPr>
          <p:cNvSpPr/>
          <p:nvPr/>
        </p:nvSpPr>
        <p:spPr>
          <a:xfrm>
            <a:off x="2335526" y="4695932"/>
            <a:ext cx="1788619" cy="443884"/>
          </a:xfrm>
          <a:prstGeom prst="wedgeRectCallout">
            <a:avLst>
              <a:gd name="adj1" fmla="val -64838"/>
              <a:gd name="adj2" fmla="val 364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转速条</a:t>
            </a:r>
          </a:p>
        </p:txBody>
      </p:sp>
      <p:sp>
        <p:nvSpPr>
          <p:cNvPr id="88" name="对话气泡: 矩形 87">
            <a:extLst>
              <a:ext uri="{FF2B5EF4-FFF2-40B4-BE49-F238E27FC236}">
                <a16:creationId xmlns:a16="http://schemas.microsoft.com/office/drawing/2014/main" id="{0DE4CB99-937B-459E-8D41-916642D38BFB}"/>
              </a:ext>
            </a:extLst>
          </p:cNvPr>
          <p:cNvSpPr/>
          <p:nvPr/>
        </p:nvSpPr>
        <p:spPr>
          <a:xfrm>
            <a:off x="6226097" y="5110467"/>
            <a:ext cx="1788619" cy="443884"/>
          </a:xfrm>
          <a:prstGeom prst="wedgeRectCallout">
            <a:avLst>
              <a:gd name="adj1" fmla="val -64838"/>
              <a:gd name="adj2" fmla="val 364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模式标</a:t>
            </a:r>
          </a:p>
        </p:txBody>
      </p:sp>
      <p:sp>
        <p:nvSpPr>
          <p:cNvPr id="89" name="对话气泡: 矩形 88">
            <a:extLst>
              <a:ext uri="{FF2B5EF4-FFF2-40B4-BE49-F238E27FC236}">
                <a16:creationId xmlns:a16="http://schemas.microsoft.com/office/drawing/2014/main" id="{E97322C4-CD19-45CB-9E84-9FA96B600FBF}"/>
              </a:ext>
            </a:extLst>
          </p:cNvPr>
          <p:cNvSpPr/>
          <p:nvPr/>
        </p:nvSpPr>
        <p:spPr>
          <a:xfrm>
            <a:off x="2424475" y="5434644"/>
            <a:ext cx="1788619" cy="443884"/>
          </a:xfrm>
          <a:prstGeom prst="wedgeRectCallout">
            <a:avLst>
              <a:gd name="adj1" fmla="val -64838"/>
              <a:gd name="adj2" fmla="val 364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状态监测</a:t>
            </a:r>
          </a:p>
        </p:txBody>
      </p:sp>
      <p:sp>
        <p:nvSpPr>
          <p:cNvPr id="90" name="对话气泡: 矩形 89">
            <a:extLst>
              <a:ext uri="{FF2B5EF4-FFF2-40B4-BE49-F238E27FC236}">
                <a16:creationId xmlns:a16="http://schemas.microsoft.com/office/drawing/2014/main" id="{7B13E8F2-1C61-4383-B83D-E256B624737A}"/>
              </a:ext>
            </a:extLst>
          </p:cNvPr>
          <p:cNvSpPr/>
          <p:nvPr/>
        </p:nvSpPr>
        <p:spPr>
          <a:xfrm>
            <a:off x="956457" y="5898808"/>
            <a:ext cx="2118794" cy="443884"/>
          </a:xfrm>
          <a:prstGeom prst="wedgeRectCallout">
            <a:avLst>
              <a:gd name="adj1" fmla="val -63544"/>
              <a:gd name="adj2" fmla="val 911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电量（危险电量线）</a:t>
            </a:r>
          </a:p>
        </p:txBody>
      </p:sp>
      <p:sp>
        <p:nvSpPr>
          <p:cNvPr id="91" name="对话气泡: 矩形 90">
            <a:extLst>
              <a:ext uri="{FF2B5EF4-FFF2-40B4-BE49-F238E27FC236}">
                <a16:creationId xmlns:a16="http://schemas.microsoft.com/office/drawing/2014/main" id="{3F2CDA8D-5C47-4B97-9A8A-8668B4E20972}"/>
              </a:ext>
            </a:extLst>
          </p:cNvPr>
          <p:cNvSpPr/>
          <p:nvPr/>
        </p:nvSpPr>
        <p:spPr>
          <a:xfrm>
            <a:off x="3811537" y="5749897"/>
            <a:ext cx="2118794" cy="443884"/>
          </a:xfrm>
          <a:prstGeom prst="wedgeRectCallout">
            <a:avLst>
              <a:gd name="adj1" fmla="val -63544"/>
              <a:gd name="adj2" fmla="val 911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电机温度</a:t>
            </a:r>
          </a:p>
        </p:txBody>
      </p:sp>
      <p:sp>
        <p:nvSpPr>
          <p:cNvPr id="92" name="对话气泡: 矩形 91">
            <a:extLst>
              <a:ext uri="{FF2B5EF4-FFF2-40B4-BE49-F238E27FC236}">
                <a16:creationId xmlns:a16="http://schemas.microsoft.com/office/drawing/2014/main" id="{209E7F1B-D036-41EB-9782-0F2457F1DD34}"/>
              </a:ext>
            </a:extLst>
          </p:cNvPr>
          <p:cNvSpPr/>
          <p:nvPr/>
        </p:nvSpPr>
        <p:spPr>
          <a:xfrm>
            <a:off x="6012662" y="5749897"/>
            <a:ext cx="2118794" cy="443884"/>
          </a:xfrm>
          <a:prstGeom prst="wedgeRectCallout">
            <a:avLst>
              <a:gd name="adj1" fmla="val -63544"/>
              <a:gd name="adj2" fmla="val 911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电池温度（过高）</a:t>
            </a:r>
          </a:p>
        </p:txBody>
      </p:sp>
      <p:sp>
        <p:nvSpPr>
          <p:cNvPr id="95" name="对话气泡: 矩形 94">
            <a:extLst>
              <a:ext uri="{FF2B5EF4-FFF2-40B4-BE49-F238E27FC236}">
                <a16:creationId xmlns:a16="http://schemas.microsoft.com/office/drawing/2014/main" id="{17EE98F8-504B-41A1-A407-7779DB946B0F}"/>
              </a:ext>
            </a:extLst>
          </p:cNvPr>
          <p:cNvSpPr/>
          <p:nvPr/>
        </p:nvSpPr>
        <p:spPr>
          <a:xfrm>
            <a:off x="9678195" y="5676899"/>
            <a:ext cx="2118794" cy="443884"/>
          </a:xfrm>
          <a:prstGeom prst="wedgeRectCallout">
            <a:avLst>
              <a:gd name="adj1" fmla="val -63544"/>
              <a:gd name="adj2" fmla="val 911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方向盘角度</a:t>
            </a:r>
          </a:p>
        </p:txBody>
      </p:sp>
    </p:spTree>
    <p:extLst>
      <p:ext uri="{BB962C8B-B14F-4D97-AF65-F5344CB8AC3E}">
        <p14:creationId xmlns:p14="http://schemas.microsoft.com/office/powerpoint/2010/main" val="1900992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64" name="文本框 63">
            <a:extLst>
              <a:ext uri="{FF2B5EF4-FFF2-40B4-BE49-F238E27FC236}">
                <a16:creationId xmlns:a16="http://schemas.microsoft.com/office/drawing/2014/main" id="{598B2A1F-28B2-404D-A355-4F3B95E40509}"/>
              </a:ext>
            </a:extLst>
          </p:cNvPr>
          <p:cNvSpPr txBox="1"/>
          <p:nvPr/>
        </p:nvSpPr>
        <p:spPr>
          <a:xfrm>
            <a:off x="609975" y="1023867"/>
            <a:ext cx="11066085" cy="3770263"/>
          </a:xfrm>
          <a:prstGeom prst="rect">
            <a:avLst/>
          </a:prstGeom>
          <a:solidFill>
            <a:schemeClr val="tx1">
              <a:lumMod val="85000"/>
              <a:lumOff val="15000"/>
            </a:schemeClr>
          </a:solidFill>
        </p:spPr>
        <p:txBody>
          <a:bodyPr wrap="square" rtlCol="0">
            <a:spAutoFit/>
          </a:bodyPr>
          <a:lstStyle/>
          <a:p>
            <a:r>
              <a:rPr lang="en-US" altLang="zh-CN" sz="23900" spc="600" dirty="0">
                <a:solidFill>
                  <a:schemeClr val="bg1"/>
                </a:solidFill>
              </a:rPr>
              <a:t>135	</a:t>
            </a:r>
            <a:endParaRPr lang="zh-CN" altLang="en-US" sz="23900" spc="600" dirty="0">
              <a:solidFill>
                <a:schemeClr val="bg1"/>
              </a:solidFill>
            </a:endParaRPr>
          </a:p>
        </p:txBody>
      </p:sp>
      <p:grpSp>
        <p:nvGrpSpPr>
          <p:cNvPr id="26" name="组合 25">
            <a:extLst>
              <a:ext uri="{FF2B5EF4-FFF2-40B4-BE49-F238E27FC236}">
                <a16:creationId xmlns:a16="http://schemas.microsoft.com/office/drawing/2014/main" id="{A6A9421C-FBEB-48C2-8BCB-6CA48CB2958C}"/>
              </a:ext>
            </a:extLst>
          </p:cNvPr>
          <p:cNvGrpSpPr/>
          <p:nvPr/>
        </p:nvGrpSpPr>
        <p:grpSpPr>
          <a:xfrm>
            <a:off x="6887050" y="1302843"/>
            <a:ext cx="4942126" cy="4829453"/>
            <a:chOff x="189391" y="443883"/>
            <a:chExt cx="5303101" cy="5237825"/>
          </a:xfrm>
        </p:grpSpPr>
        <p:sp>
          <p:nvSpPr>
            <p:cNvPr id="11" name="椭圆 10">
              <a:extLst>
                <a:ext uri="{FF2B5EF4-FFF2-40B4-BE49-F238E27FC236}">
                  <a16:creationId xmlns:a16="http://schemas.microsoft.com/office/drawing/2014/main" id="{AACC7D2E-B8CA-4708-8C59-3C833763BEC4}"/>
                </a:ext>
              </a:extLst>
            </p:cNvPr>
            <p:cNvSpPr/>
            <p:nvPr/>
          </p:nvSpPr>
          <p:spPr>
            <a:xfrm>
              <a:off x="189391" y="443883"/>
              <a:ext cx="5237825" cy="5237825"/>
            </a:xfrm>
            <a:prstGeom prst="ellipse">
              <a:avLst/>
            </a:prstGeom>
            <a:solidFill>
              <a:schemeClr val="tx1">
                <a:lumMod val="85000"/>
                <a:lumOff val="15000"/>
              </a:schemeClr>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AA7183B7-CD88-40D7-BCC8-1F1F478ED1D4}"/>
                </a:ext>
              </a:extLst>
            </p:cNvPr>
            <p:cNvSpPr/>
            <p:nvPr/>
          </p:nvSpPr>
          <p:spPr>
            <a:xfrm>
              <a:off x="644927" y="899419"/>
              <a:ext cx="4326752" cy="4326752"/>
            </a:xfrm>
            <a:prstGeom prst="ellipse">
              <a:avLst/>
            </a:prstGeom>
            <a:solidFill>
              <a:schemeClr val="tx1">
                <a:lumMod val="85000"/>
                <a:lumOff val="15000"/>
              </a:schemeClr>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558C6638-3297-487C-9CD8-8199E2E083A2}"/>
                </a:ext>
              </a:extLst>
            </p:cNvPr>
            <p:cNvSpPr/>
            <p:nvPr/>
          </p:nvSpPr>
          <p:spPr>
            <a:xfrm>
              <a:off x="1583184" y="1844894"/>
              <a:ext cx="2443020" cy="2443020"/>
            </a:xfrm>
            <a:prstGeom prst="ellipse">
              <a:avLst/>
            </a:prstGeom>
            <a:solidFill>
              <a:schemeClr val="tx1">
                <a:lumMod val="85000"/>
                <a:lumOff val="15000"/>
              </a:schemeClr>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a:extLst>
                <a:ext uri="{FF2B5EF4-FFF2-40B4-BE49-F238E27FC236}">
                  <a16:creationId xmlns:a16="http://schemas.microsoft.com/office/drawing/2014/main" id="{8E14C148-CC72-4D9E-BFE1-3EC215FF0C9F}"/>
                </a:ext>
              </a:extLst>
            </p:cNvPr>
            <p:cNvCxnSpPr>
              <a:cxnSpLocks/>
              <a:stCxn id="11" idx="2"/>
              <a:endCxn id="11" idx="6"/>
            </p:cNvCxnSpPr>
            <p:nvPr/>
          </p:nvCxnSpPr>
          <p:spPr>
            <a:xfrm>
              <a:off x="189391" y="3062796"/>
              <a:ext cx="5237825" cy="0"/>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FFC4278F-A173-46A7-889E-ABACA409A806}"/>
                </a:ext>
              </a:extLst>
            </p:cNvPr>
            <p:cNvCxnSpPr>
              <a:cxnSpLocks/>
              <a:stCxn id="11" idx="0"/>
              <a:endCxn id="11" idx="4"/>
            </p:cNvCxnSpPr>
            <p:nvPr/>
          </p:nvCxnSpPr>
          <p:spPr>
            <a:xfrm>
              <a:off x="2808304" y="443883"/>
              <a:ext cx="0" cy="5237825"/>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id="{9E6786F8-4E0C-4198-91A3-366A5339652C}"/>
                </a:ext>
              </a:extLst>
            </p:cNvPr>
            <p:cNvSpPr/>
            <p:nvPr/>
          </p:nvSpPr>
          <p:spPr>
            <a:xfrm>
              <a:off x="3300908" y="1607777"/>
              <a:ext cx="272059" cy="27205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72DC646A-9655-45A1-BEEE-9E32F1CB66CD}"/>
                </a:ext>
              </a:extLst>
            </p:cNvPr>
            <p:cNvSpPr txBox="1"/>
            <p:nvPr/>
          </p:nvSpPr>
          <p:spPr>
            <a:xfrm>
              <a:off x="3651419" y="2727210"/>
              <a:ext cx="482337" cy="338132"/>
            </a:xfrm>
            <a:prstGeom prst="rect">
              <a:avLst/>
            </a:prstGeom>
            <a:noFill/>
            <a:ln>
              <a:noFill/>
            </a:ln>
          </p:spPr>
          <p:txBody>
            <a:bodyPr wrap="square" rtlCol="0">
              <a:spAutoFit/>
            </a:bodyPr>
            <a:lstStyle/>
            <a:p>
              <a:r>
                <a:rPr lang="en-US" altLang="zh-CN" sz="1100" dirty="0">
                  <a:solidFill>
                    <a:schemeClr val="bg1"/>
                  </a:solidFill>
                </a:rPr>
                <a:t>.5</a:t>
              </a:r>
            </a:p>
          </p:txBody>
        </p:sp>
        <p:sp>
          <p:nvSpPr>
            <p:cNvPr id="22" name="文本框 21">
              <a:extLst>
                <a:ext uri="{FF2B5EF4-FFF2-40B4-BE49-F238E27FC236}">
                  <a16:creationId xmlns:a16="http://schemas.microsoft.com/office/drawing/2014/main" id="{C64119E6-E316-471D-99A6-A1C4BB52536D}"/>
                </a:ext>
              </a:extLst>
            </p:cNvPr>
            <p:cNvSpPr txBox="1"/>
            <p:nvPr/>
          </p:nvSpPr>
          <p:spPr>
            <a:xfrm>
              <a:off x="4723645" y="2727210"/>
              <a:ext cx="208445" cy="338132"/>
            </a:xfrm>
            <a:prstGeom prst="rect">
              <a:avLst/>
            </a:prstGeom>
            <a:noFill/>
            <a:ln>
              <a:noFill/>
            </a:ln>
          </p:spPr>
          <p:txBody>
            <a:bodyPr wrap="square" rtlCol="0">
              <a:spAutoFit/>
            </a:bodyPr>
            <a:lstStyle/>
            <a:p>
              <a:r>
                <a:rPr lang="en-US" altLang="zh-CN" sz="1100" dirty="0">
                  <a:solidFill>
                    <a:schemeClr val="bg1"/>
                  </a:solidFill>
                </a:rPr>
                <a:t>1</a:t>
              </a:r>
              <a:endParaRPr lang="zh-CN" altLang="en-US" sz="1100" dirty="0">
                <a:solidFill>
                  <a:schemeClr val="bg1"/>
                </a:solidFill>
              </a:endParaRPr>
            </a:p>
          </p:txBody>
        </p:sp>
        <p:sp>
          <p:nvSpPr>
            <p:cNvPr id="23" name="文本框 22">
              <a:extLst>
                <a:ext uri="{FF2B5EF4-FFF2-40B4-BE49-F238E27FC236}">
                  <a16:creationId xmlns:a16="http://schemas.microsoft.com/office/drawing/2014/main" id="{5BF37D58-B1A7-4337-8A16-29AC03035947}"/>
                </a:ext>
              </a:extLst>
            </p:cNvPr>
            <p:cNvSpPr txBox="1"/>
            <p:nvPr/>
          </p:nvSpPr>
          <p:spPr>
            <a:xfrm>
              <a:off x="5010155" y="2727210"/>
              <a:ext cx="482337" cy="338132"/>
            </a:xfrm>
            <a:prstGeom prst="rect">
              <a:avLst/>
            </a:prstGeom>
            <a:noFill/>
            <a:ln>
              <a:noFill/>
            </a:ln>
          </p:spPr>
          <p:txBody>
            <a:bodyPr wrap="square" rtlCol="0">
              <a:spAutoFit/>
            </a:bodyPr>
            <a:lstStyle/>
            <a:p>
              <a:r>
                <a:rPr lang="en-US" altLang="zh-CN" sz="1100" dirty="0">
                  <a:solidFill>
                    <a:schemeClr val="bg1"/>
                  </a:solidFill>
                </a:rPr>
                <a:t>1.2</a:t>
              </a:r>
            </a:p>
          </p:txBody>
        </p:sp>
      </p:grpSp>
      <p:grpSp>
        <p:nvGrpSpPr>
          <p:cNvPr id="65" name="组合 64">
            <a:extLst>
              <a:ext uri="{FF2B5EF4-FFF2-40B4-BE49-F238E27FC236}">
                <a16:creationId xmlns:a16="http://schemas.microsoft.com/office/drawing/2014/main" id="{7477F173-3769-41E3-9176-F0E069EFDDF0}"/>
              </a:ext>
            </a:extLst>
          </p:cNvPr>
          <p:cNvGrpSpPr/>
          <p:nvPr/>
        </p:nvGrpSpPr>
        <p:grpSpPr>
          <a:xfrm>
            <a:off x="184760" y="6278195"/>
            <a:ext cx="2521033" cy="458764"/>
            <a:chOff x="184760" y="6278195"/>
            <a:chExt cx="2521033" cy="458764"/>
          </a:xfrm>
        </p:grpSpPr>
        <p:grpSp>
          <p:nvGrpSpPr>
            <p:cNvPr id="32" name="组合 31">
              <a:extLst>
                <a:ext uri="{FF2B5EF4-FFF2-40B4-BE49-F238E27FC236}">
                  <a16:creationId xmlns:a16="http://schemas.microsoft.com/office/drawing/2014/main" id="{22C3BE03-FFE4-47A6-A4DE-590D9A902983}"/>
                </a:ext>
              </a:extLst>
            </p:cNvPr>
            <p:cNvGrpSpPr/>
            <p:nvPr/>
          </p:nvGrpSpPr>
          <p:grpSpPr>
            <a:xfrm>
              <a:off x="184760" y="6278195"/>
              <a:ext cx="2521033" cy="443884"/>
              <a:chOff x="2775653" y="3833032"/>
              <a:chExt cx="3480733" cy="1109710"/>
            </a:xfrm>
          </p:grpSpPr>
          <p:grpSp>
            <p:nvGrpSpPr>
              <p:cNvPr id="30" name="组合 29">
                <a:extLst>
                  <a:ext uri="{FF2B5EF4-FFF2-40B4-BE49-F238E27FC236}">
                    <a16:creationId xmlns:a16="http://schemas.microsoft.com/office/drawing/2014/main" id="{4FD13E24-1CD9-43CE-AC79-118D7457F78A}"/>
                  </a:ext>
                </a:extLst>
              </p:cNvPr>
              <p:cNvGrpSpPr/>
              <p:nvPr/>
            </p:nvGrpSpPr>
            <p:grpSpPr>
              <a:xfrm>
                <a:off x="2775653" y="3833032"/>
                <a:ext cx="3225209" cy="1109710"/>
                <a:chOff x="4742109" y="443882"/>
                <a:chExt cx="4579100" cy="1109710"/>
              </a:xfrm>
            </p:grpSpPr>
            <p:sp>
              <p:nvSpPr>
                <p:cNvPr id="28" name="矩形 27">
                  <a:extLst>
                    <a:ext uri="{FF2B5EF4-FFF2-40B4-BE49-F238E27FC236}">
                      <a16:creationId xmlns:a16="http://schemas.microsoft.com/office/drawing/2014/main" id="{D7475C2D-B0F0-426F-BE3F-8D82B4A25410}"/>
                    </a:ext>
                  </a:extLst>
                </p:cNvPr>
                <p:cNvSpPr/>
                <p:nvPr/>
              </p:nvSpPr>
              <p:spPr>
                <a:xfrm>
                  <a:off x="4743785" y="443883"/>
                  <a:ext cx="4577424" cy="110970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B5BA0626-646D-4C5F-88A6-1D7FA9BE8757}"/>
                    </a:ext>
                  </a:extLst>
                </p:cNvPr>
                <p:cNvSpPr/>
                <p:nvPr/>
              </p:nvSpPr>
              <p:spPr>
                <a:xfrm>
                  <a:off x="4742109" y="443882"/>
                  <a:ext cx="2086694" cy="1109710"/>
                </a:xfrm>
                <a:prstGeom prst="rect">
                  <a:avLst/>
                </a:prstGeom>
                <a:solidFill>
                  <a:srgbClr val="007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42</a:t>
                  </a:r>
                  <a:endParaRPr lang="zh-CN" altLang="en-US" dirty="0"/>
                </a:p>
              </p:txBody>
            </p:sp>
          </p:grpSp>
          <p:sp>
            <p:nvSpPr>
              <p:cNvPr id="31" name="文本框 30">
                <a:extLst>
                  <a:ext uri="{FF2B5EF4-FFF2-40B4-BE49-F238E27FC236}">
                    <a16:creationId xmlns:a16="http://schemas.microsoft.com/office/drawing/2014/main" id="{53A2DDB1-BB9E-4328-8C5D-B70BEC802A0E}"/>
                  </a:ext>
                </a:extLst>
              </p:cNvPr>
              <p:cNvSpPr txBox="1"/>
              <p:nvPr/>
            </p:nvSpPr>
            <p:spPr>
              <a:xfrm>
                <a:off x="5233948" y="3959231"/>
                <a:ext cx="1022438" cy="369332"/>
              </a:xfrm>
              <a:prstGeom prst="rect">
                <a:avLst/>
              </a:prstGeom>
              <a:noFill/>
            </p:spPr>
            <p:txBody>
              <a:bodyPr wrap="square" rtlCol="0">
                <a:spAutoFit/>
              </a:bodyPr>
              <a:lstStyle/>
              <a:p>
                <a:r>
                  <a:rPr lang="en-US" altLang="zh-CN" dirty="0">
                    <a:solidFill>
                      <a:schemeClr val="bg1"/>
                    </a:solidFill>
                  </a:rPr>
                  <a:t>soc</a:t>
                </a:r>
                <a:endParaRPr lang="zh-CN" altLang="en-US" dirty="0">
                  <a:solidFill>
                    <a:schemeClr val="bg1"/>
                  </a:solidFill>
                </a:endParaRPr>
              </a:p>
            </p:txBody>
          </p:sp>
        </p:grpSp>
        <p:cxnSp>
          <p:nvCxnSpPr>
            <p:cNvPr id="46" name="直接连接符 45">
              <a:extLst>
                <a:ext uri="{FF2B5EF4-FFF2-40B4-BE49-F238E27FC236}">
                  <a16:creationId xmlns:a16="http://schemas.microsoft.com/office/drawing/2014/main" id="{F85A1857-D877-46B1-A8D6-3C8BE5DD27C4}"/>
                </a:ext>
              </a:extLst>
            </p:cNvPr>
            <p:cNvCxnSpPr>
              <a:cxnSpLocks/>
            </p:cNvCxnSpPr>
            <p:nvPr/>
          </p:nvCxnSpPr>
          <p:spPr>
            <a:xfrm flipV="1">
              <a:off x="557784" y="6282416"/>
              <a:ext cx="0" cy="4545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0" name="组合 49">
            <a:extLst>
              <a:ext uri="{FF2B5EF4-FFF2-40B4-BE49-F238E27FC236}">
                <a16:creationId xmlns:a16="http://schemas.microsoft.com/office/drawing/2014/main" id="{EDF4F942-C806-4F5E-92EE-84C3C2BEBC44}"/>
              </a:ext>
            </a:extLst>
          </p:cNvPr>
          <p:cNvGrpSpPr/>
          <p:nvPr/>
        </p:nvGrpSpPr>
        <p:grpSpPr>
          <a:xfrm>
            <a:off x="7255124" y="147868"/>
            <a:ext cx="4936876" cy="894177"/>
            <a:chOff x="7255124" y="147868"/>
            <a:chExt cx="4936876" cy="894177"/>
          </a:xfrm>
        </p:grpSpPr>
        <p:grpSp>
          <p:nvGrpSpPr>
            <p:cNvPr id="27" name="组合 26">
              <a:extLst>
                <a:ext uri="{FF2B5EF4-FFF2-40B4-BE49-F238E27FC236}">
                  <a16:creationId xmlns:a16="http://schemas.microsoft.com/office/drawing/2014/main" id="{C1A69FE7-D10D-455E-BBB4-73E01BF5F3A9}"/>
                </a:ext>
              </a:extLst>
            </p:cNvPr>
            <p:cNvGrpSpPr/>
            <p:nvPr/>
          </p:nvGrpSpPr>
          <p:grpSpPr>
            <a:xfrm rot="5400000">
              <a:off x="9276473" y="-1873481"/>
              <a:ext cx="894177" cy="4936876"/>
              <a:chOff x="9809825" y="265524"/>
              <a:chExt cx="2337767" cy="6463750"/>
            </a:xfrm>
          </p:grpSpPr>
          <p:sp>
            <p:nvSpPr>
              <p:cNvPr id="6" name="矩形 5">
                <a:extLst>
                  <a:ext uri="{FF2B5EF4-FFF2-40B4-BE49-F238E27FC236}">
                    <a16:creationId xmlns:a16="http://schemas.microsoft.com/office/drawing/2014/main" id="{165009C7-AAC9-40D1-93A6-564E92E0C5A0}"/>
                  </a:ext>
                </a:extLst>
              </p:cNvPr>
              <p:cNvSpPr/>
              <p:nvPr/>
            </p:nvSpPr>
            <p:spPr>
              <a:xfrm>
                <a:off x="9809825" y="941033"/>
                <a:ext cx="1056443" cy="5788241"/>
              </a:xfrm>
              <a:prstGeom prst="rect">
                <a:avLst/>
              </a:prstGeom>
              <a:solidFill>
                <a:schemeClr val="accent1">
                  <a:lumMod val="50000"/>
                </a:schemeClr>
              </a:solidFill>
              <a:ln>
                <a:solidFill>
                  <a:srgbClr val="007E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32D7B33B-2128-4734-A580-C00FA917C842}"/>
                  </a:ext>
                </a:extLst>
              </p:cNvPr>
              <p:cNvSpPr/>
              <p:nvPr/>
            </p:nvSpPr>
            <p:spPr>
              <a:xfrm>
                <a:off x="10946166" y="941033"/>
                <a:ext cx="1056443" cy="57882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0E5B4E2B-EC54-4639-BAC4-1A0B1635362B}"/>
                  </a:ext>
                </a:extLst>
              </p:cNvPr>
              <p:cNvSpPr/>
              <p:nvPr/>
            </p:nvSpPr>
            <p:spPr>
              <a:xfrm>
                <a:off x="9809826" y="2539013"/>
                <a:ext cx="1056443" cy="419026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D0F8F9D-135F-4FEE-9D33-E99DA4C739E1}"/>
                  </a:ext>
                </a:extLst>
              </p:cNvPr>
              <p:cNvSpPr txBox="1"/>
              <p:nvPr/>
            </p:nvSpPr>
            <p:spPr>
              <a:xfrm rot="16200000">
                <a:off x="9929834" y="440804"/>
                <a:ext cx="672834" cy="467821"/>
              </a:xfrm>
              <a:prstGeom prst="rect">
                <a:avLst/>
              </a:prstGeom>
              <a:noFill/>
            </p:spPr>
            <p:txBody>
              <a:bodyPr wrap="square" rtlCol="0">
                <a:spAutoFit/>
              </a:bodyPr>
              <a:lstStyle/>
              <a:p>
                <a:pPr algn="ctr"/>
                <a:r>
                  <a:rPr lang="en-US" altLang="zh-CN" dirty="0">
                    <a:solidFill>
                      <a:schemeClr val="bg1"/>
                    </a:solidFill>
                  </a:rPr>
                  <a:t>75</a:t>
                </a:r>
                <a:endParaRPr lang="zh-CN" altLang="en-US" dirty="0">
                  <a:solidFill>
                    <a:schemeClr val="bg1"/>
                  </a:solidFill>
                </a:endParaRPr>
              </a:p>
            </p:txBody>
          </p:sp>
          <p:sp>
            <p:nvSpPr>
              <p:cNvPr id="8" name="文本框 7">
                <a:extLst>
                  <a:ext uri="{FF2B5EF4-FFF2-40B4-BE49-F238E27FC236}">
                    <a16:creationId xmlns:a16="http://schemas.microsoft.com/office/drawing/2014/main" id="{19D08A92-F8BB-4B69-9FE0-436D838D3D28}"/>
                  </a:ext>
                </a:extLst>
              </p:cNvPr>
              <p:cNvSpPr txBox="1"/>
              <p:nvPr/>
            </p:nvSpPr>
            <p:spPr>
              <a:xfrm rot="16200000">
                <a:off x="11291990" y="155532"/>
                <a:ext cx="745610" cy="965594"/>
              </a:xfrm>
              <a:prstGeom prst="rect">
                <a:avLst/>
              </a:prstGeom>
              <a:noFill/>
            </p:spPr>
            <p:txBody>
              <a:bodyPr wrap="square" rtlCol="0">
                <a:spAutoFit/>
              </a:bodyPr>
              <a:lstStyle/>
              <a:p>
                <a:pPr algn="ctr"/>
                <a:r>
                  <a:rPr lang="en-US" altLang="zh-CN" dirty="0">
                    <a:solidFill>
                      <a:schemeClr val="bg1"/>
                    </a:solidFill>
                  </a:rPr>
                  <a:t>100</a:t>
                </a:r>
              </a:p>
            </p:txBody>
          </p:sp>
        </p:grpSp>
        <p:sp>
          <p:nvSpPr>
            <p:cNvPr id="48" name="文本框 47">
              <a:extLst>
                <a:ext uri="{FF2B5EF4-FFF2-40B4-BE49-F238E27FC236}">
                  <a16:creationId xmlns:a16="http://schemas.microsoft.com/office/drawing/2014/main" id="{5245424F-18B5-48BB-AEF6-CCDB4CDC8B22}"/>
                </a:ext>
              </a:extLst>
            </p:cNvPr>
            <p:cNvSpPr txBox="1"/>
            <p:nvPr/>
          </p:nvSpPr>
          <p:spPr>
            <a:xfrm>
              <a:off x="7342632" y="165844"/>
              <a:ext cx="1344168" cy="369332"/>
            </a:xfrm>
            <a:prstGeom prst="rect">
              <a:avLst/>
            </a:prstGeom>
            <a:noFill/>
          </p:spPr>
          <p:txBody>
            <a:bodyPr wrap="square" rtlCol="0">
              <a:spAutoFit/>
            </a:bodyPr>
            <a:lstStyle/>
            <a:p>
              <a:r>
                <a:rPr lang="en-US" altLang="zh-CN" dirty="0">
                  <a:solidFill>
                    <a:schemeClr val="bg1"/>
                  </a:solidFill>
                </a:rPr>
                <a:t>accelerator</a:t>
              </a:r>
              <a:endParaRPr lang="zh-CN" altLang="en-US" dirty="0">
                <a:solidFill>
                  <a:schemeClr val="bg1"/>
                </a:solidFill>
              </a:endParaRPr>
            </a:p>
          </p:txBody>
        </p:sp>
        <p:sp>
          <p:nvSpPr>
            <p:cNvPr id="49" name="文本框 48">
              <a:extLst>
                <a:ext uri="{FF2B5EF4-FFF2-40B4-BE49-F238E27FC236}">
                  <a16:creationId xmlns:a16="http://schemas.microsoft.com/office/drawing/2014/main" id="{04160E61-9FAD-41AE-9D6E-EA3FB2EF62C7}"/>
                </a:ext>
              </a:extLst>
            </p:cNvPr>
            <p:cNvSpPr txBox="1"/>
            <p:nvPr/>
          </p:nvSpPr>
          <p:spPr>
            <a:xfrm>
              <a:off x="7342632" y="595485"/>
              <a:ext cx="1344168" cy="369332"/>
            </a:xfrm>
            <a:prstGeom prst="rect">
              <a:avLst/>
            </a:prstGeom>
            <a:noFill/>
          </p:spPr>
          <p:txBody>
            <a:bodyPr wrap="square" rtlCol="0">
              <a:spAutoFit/>
            </a:bodyPr>
            <a:lstStyle/>
            <a:p>
              <a:r>
                <a:rPr lang="en-US" altLang="zh-CN" dirty="0">
                  <a:solidFill>
                    <a:schemeClr val="bg1"/>
                  </a:solidFill>
                </a:rPr>
                <a:t>break</a:t>
              </a:r>
              <a:endParaRPr lang="zh-CN" altLang="en-US" dirty="0">
                <a:solidFill>
                  <a:schemeClr val="bg1"/>
                </a:solidFill>
              </a:endParaRPr>
            </a:p>
          </p:txBody>
        </p:sp>
      </p:grpSp>
      <p:sp>
        <p:nvSpPr>
          <p:cNvPr id="58" name="矩形 57">
            <a:extLst>
              <a:ext uri="{FF2B5EF4-FFF2-40B4-BE49-F238E27FC236}">
                <a16:creationId xmlns:a16="http://schemas.microsoft.com/office/drawing/2014/main" id="{6B7C0FAE-8000-4AE0-BD14-61B9058FA031}"/>
              </a:ext>
            </a:extLst>
          </p:cNvPr>
          <p:cNvSpPr/>
          <p:nvPr/>
        </p:nvSpPr>
        <p:spPr>
          <a:xfrm>
            <a:off x="7440194" y="6275491"/>
            <a:ext cx="4447001" cy="30854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1" name="直接连接符 60">
            <a:extLst>
              <a:ext uri="{FF2B5EF4-FFF2-40B4-BE49-F238E27FC236}">
                <a16:creationId xmlns:a16="http://schemas.microsoft.com/office/drawing/2014/main" id="{2763E019-7F61-4752-A948-BD6CC2808126}"/>
              </a:ext>
            </a:extLst>
          </p:cNvPr>
          <p:cNvCxnSpPr/>
          <p:nvPr/>
        </p:nvCxnSpPr>
        <p:spPr>
          <a:xfrm>
            <a:off x="9299448" y="6275491"/>
            <a:ext cx="0" cy="308545"/>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2A7C4ED0-B429-48BD-8E17-C994815A9141}"/>
              </a:ext>
            </a:extLst>
          </p:cNvPr>
          <p:cNvCxnSpPr>
            <a:stCxn id="58" idx="0"/>
            <a:endCxn id="58" idx="2"/>
          </p:cNvCxnSpPr>
          <p:nvPr/>
        </p:nvCxnSpPr>
        <p:spPr>
          <a:xfrm>
            <a:off x="9663695" y="6275491"/>
            <a:ext cx="0" cy="30854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66" name="流程图: 过程 65">
            <a:extLst>
              <a:ext uri="{FF2B5EF4-FFF2-40B4-BE49-F238E27FC236}">
                <a16:creationId xmlns:a16="http://schemas.microsoft.com/office/drawing/2014/main" id="{EFDC8BB5-C2F9-4F06-A8FB-9C169B29629B}"/>
              </a:ext>
            </a:extLst>
          </p:cNvPr>
          <p:cNvSpPr/>
          <p:nvPr/>
        </p:nvSpPr>
        <p:spPr>
          <a:xfrm>
            <a:off x="5214118" y="4569821"/>
            <a:ext cx="1130398" cy="1107045"/>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dirty="0"/>
              <a:t>S</a:t>
            </a:r>
            <a:endParaRPr lang="zh-CN" altLang="en-US" sz="8000" dirty="0"/>
          </a:p>
        </p:txBody>
      </p:sp>
      <p:grpSp>
        <p:nvGrpSpPr>
          <p:cNvPr id="69" name="组合 68">
            <a:extLst>
              <a:ext uri="{FF2B5EF4-FFF2-40B4-BE49-F238E27FC236}">
                <a16:creationId xmlns:a16="http://schemas.microsoft.com/office/drawing/2014/main" id="{1A87CDBB-8F88-4561-ACA1-46A9388A41DA}"/>
              </a:ext>
            </a:extLst>
          </p:cNvPr>
          <p:cNvGrpSpPr/>
          <p:nvPr/>
        </p:nvGrpSpPr>
        <p:grpSpPr>
          <a:xfrm>
            <a:off x="609975" y="4801425"/>
            <a:ext cx="4592813" cy="369333"/>
            <a:chOff x="2542016" y="4480088"/>
            <a:chExt cx="4348038" cy="579254"/>
          </a:xfrm>
        </p:grpSpPr>
        <p:sp>
          <p:nvSpPr>
            <p:cNvPr id="67" name="流程图: 过程 66">
              <a:extLst>
                <a:ext uri="{FF2B5EF4-FFF2-40B4-BE49-F238E27FC236}">
                  <a16:creationId xmlns:a16="http://schemas.microsoft.com/office/drawing/2014/main" id="{76426667-2013-4B79-919B-25D2B51D71EB}"/>
                </a:ext>
              </a:extLst>
            </p:cNvPr>
            <p:cNvSpPr/>
            <p:nvPr/>
          </p:nvSpPr>
          <p:spPr>
            <a:xfrm>
              <a:off x="2542016" y="4480088"/>
              <a:ext cx="4348038" cy="579254"/>
            </a:xfrm>
            <a:prstGeom prst="flowChartProcess">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流程图: 过程 67">
              <a:extLst>
                <a:ext uri="{FF2B5EF4-FFF2-40B4-BE49-F238E27FC236}">
                  <a16:creationId xmlns:a16="http://schemas.microsoft.com/office/drawing/2014/main" id="{BAAA5FD0-FF35-4159-AE15-8825E3A4529C}"/>
                </a:ext>
              </a:extLst>
            </p:cNvPr>
            <p:cNvSpPr/>
            <p:nvPr/>
          </p:nvSpPr>
          <p:spPr>
            <a:xfrm>
              <a:off x="2542017" y="4480088"/>
              <a:ext cx="2884670" cy="579254"/>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7256</a:t>
              </a:r>
              <a:r>
                <a:rPr lang="en-US" altLang="zh-CN" dirty="0"/>
                <a:t> </a:t>
              </a:r>
              <a:r>
                <a:rPr lang="en-US" altLang="zh-CN" sz="1200" dirty="0"/>
                <a:t>RPM</a:t>
              </a:r>
              <a:endParaRPr lang="zh-CN" altLang="en-US" dirty="0"/>
            </a:p>
          </p:txBody>
        </p:sp>
      </p:grpSp>
      <p:sp>
        <p:nvSpPr>
          <p:cNvPr id="70" name="流程图: 过程 69">
            <a:extLst>
              <a:ext uri="{FF2B5EF4-FFF2-40B4-BE49-F238E27FC236}">
                <a16:creationId xmlns:a16="http://schemas.microsoft.com/office/drawing/2014/main" id="{4FFB7E96-99C0-44E2-9BCE-D0F928762814}"/>
              </a:ext>
            </a:extLst>
          </p:cNvPr>
          <p:cNvSpPr/>
          <p:nvPr/>
        </p:nvSpPr>
        <p:spPr>
          <a:xfrm>
            <a:off x="184761" y="5676866"/>
            <a:ext cx="2335108" cy="443884"/>
          </a:xfrm>
          <a:prstGeom prst="flowChartProces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FLAG	9</a:t>
            </a:r>
            <a:endParaRPr lang="zh-CN" altLang="en-US" sz="3200" dirty="0"/>
          </a:p>
        </p:txBody>
      </p:sp>
      <p:sp>
        <p:nvSpPr>
          <p:cNvPr id="71" name="矩形 70">
            <a:extLst>
              <a:ext uri="{FF2B5EF4-FFF2-40B4-BE49-F238E27FC236}">
                <a16:creationId xmlns:a16="http://schemas.microsoft.com/office/drawing/2014/main" id="{4F57CDC1-ECC2-40C1-9240-4E62AC9D96F7}"/>
              </a:ext>
            </a:extLst>
          </p:cNvPr>
          <p:cNvSpPr/>
          <p:nvPr/>
        </p:nvSpPr>
        <p:spPr>
          <a:xfrm>
            <a:off x="609975" y="259127"/>
            <a:ext cx="2935580" cy="72746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dirty="0"/>
              <a:t>L	1:32’521</a:t>
            </a:r>
          </a:p>
        </p:txBody>
      </p:sp>
      <p:sp>
        <p:nvSpPr>
          <p:cNvPr id="72" name="矩形 71">
            <a:extLst>
              <a:ext uri="{FF2B5EF4-FFF2-40B4-BE49-F238E27FC236}">
                <a16:creationId xmlns:a16="http://schemas.microsoft.com/office/drawing/2014/main" id="{3CB36B26-FF65-4E4B-A168-E7D7F18D42F1}"/>
              </a:ext>
            </a:extLst>
          </p:cNvPr>
          <p:cNvSpPr/>
          <p:nvPr/>
        </p:nvSpPr>
        <p:spPr>
          <a:xfrm>
            <a:off x="3618804" y="259127"/>
            <a:ext cx="2935580" cy="70569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dirty="0"/>
              <a:t>B	1:28’266</a:t>
            </a:r>
          </a:p>
        </p:txBody>
      </p:sp>
      <p:sp>
        <p:nvSpPr>
          <p:cNvPr id="73" name="矩形 72">
            <a:extLst>
              <a:ext uri="{FF2B5EF4-FFF2-40B4-BE49-F238E27FC236}">
                <a16:creationId xmlns:a16="http://schemas.microsoft.com/office/drawing/2014/main" id="{ADF75BB8-2D0D-4634-94D4-14095684C492}"/>
              </a:ext>
            </a:extLst>
          </p:cNvPr>
          <p:cNvSpPr/>
          <p:nvPr/>
        </p:nvSpPr>
        <p:spPr>
          <a:xfrm>
            <a:off x="5799233" y="1885139"/>
            <a:ext cx="1228685" cy="490888"/>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pc="300" dirty="0"/>
              <a:t>km/h</a:t>
            </a:r>
            <a:endParaRPr lang="zh-CN" altLang="en-US" spc="300" dirty="0"/>
          </a:p>
        </p:txBody>
      </p:sp>
      <p:grpSp>
        <p:nvGrpSpPr>
          <p:cNvPr id="74" name="组合 73">
            <a:extLst>
              <a:ext uri="{FF2B5EF4-FFF2-40B4-BE49-F238E27FC236}">
                <a16:creationId xmlns:a16="http://schemas.microsoft.com/office/drawing/2014/main" id="{96610BCD-6764-4B3B-A96D-0BEC3D10529C}"/>
              </a:ext>
            </a:extLst>
          </p:cNvPr>
          <p:cNvGrpSpPr/>
          <p:nvPr/>
        </p:nvGrpSpPr>
        <p:grpSpPr>
          <a:xfrm>
            <a:off x="2620811" y="6259283"/>
            <a:ext cx="2423471" cy="453340"/>
            <a:chOff x="4506624" y="937160"/>
            <a:chExt cx="2423471" cy="453340"/>
          </a:xfrm>
        </p:grpSpPr>
        <p:grpSp>
          <p:nvGrpSpPr>
            <p:cNvPr id="75" name="组合 74">
              <a:extLst>
                <a:ext uri="{FF2B5EF4-FFF2-40B4-BE49-F238E27FC236}">
                  <a16:creationId xmlns:a16="http://schemas.microsoft.com/office/drawing/2014/main" id="{8CE3262F-003F-4EE9-A50C-961D0F31E800}"/>
                </a:ext>
              </a:extLst>
            </p:cNvPr>
            <p:cNvGrpSpPr/>
            <p:nvPr/>
          </p:nvGrpSpPr>
          <p:grpSpPr>
            <a:xfrm>
              <a:off x="4506624" y="946616"/>
              <a:ext cx="2423471" cy="443884"/>
              <a:chOff x="2775651" y="3833032"/>
              <a:chExt cx="3346032" cy="1109710"/>
            </a:xfrm>
          </p:grpSpPr>
          <p:grpSp>
            <p:nvGrpSpPr>
              <p:cNvPr id="77" name="组合 76">
                <a:extLst>
                  <a:ext uri="{FF2B5EF4-FFF2-40B4-BE49-F238E27FC236}">
                    <a16:creationId xmlns:a16="http://schemas.microsoft.com/office/drawing/2014/main" id="{0D2A741A-58DC-4B70-AA2D-1AB3400A14AF}"/>
                  </a:ext>
                </a:extLst>
              </p:cNvPr>
              <p:cNvGrpSpPr/>
              <p:nvPr/>
            </p:nvGrpSpPr>
            <p:grpSpPr>
              <a:xfrm>
                <a:off x="2775651" y="3833032"/>
                <a:ext cx="3225210" cy="1109710"/>
                <a:chOff x="4742107" y="443882"/>
                <a:chExt cx="4579102" cy="1109710"/>
              </a:xfrm>
            </p:grpSpPr>
            <p:sp>
              <p:nvSpPr>
                <p:cNvPr id="79" name="矩形 78">
                  <a:extLst>
                    <a:ext uri="{FF2B5EF4-FFF2-40B4-BE49-F238E27FC236}">
                      <a16:creationId xmlns:a16="http://schemas.microsoft.com/office/drawing/2014/main" id="{6A7A214C-B99D-4BDE-A24B-2294B9106CEB}"/>
                    </a:ext>
                  </a:extLst>
                </p:cNvPr>
                <p:cNvSpPr/>
                <p:nvPr/>
              </p:nvSpPr>
              <p:spPr>
                <a:xfrm>
                  <a:off x="4743785" y="443883"/>
                  <a:ext cx="4577424" cy="110970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a:extLst>
                    <a:ext uri="{FF2B5EF4-FFF2-40B4-BE49-F238E27FC236}">
                      <a16:creationId xmlns:a16="http://schemas.microsoft.com/office/drawing/2014/main" id="{E2BDA60D-3165-4D88-8B40-852BC9AC36C0}"/>
                    </a:ext>
                  </a:extLst>
                </p:cNvPr>
                <p:cNvSpPr/>
                <p:nvPr/>
              </p:nvSpPr>
              <p:spPr>
                <a:xfrm>
                  <a:off x="4742107" y="443882"/>
                  <a:ext cx="2466675" cy="1109710"/>
                </a:xfrm>
                <a:prstGeom prst="rect">
                  <a:avLst/>
                </a:prstGeom>
                <a:solidFill>
                  <a:srgbClr val="0085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45</a:t>
                  </a:r>
                  <a:endParaRPr lang="zh-CN" altLang="en-US" dirty="0"/>
                </a:p>
              </p:txBody>
            </p:sp>
          </p:grpSp>
          <p:sp>
            <p:nvSpPr>
              <p:cNvPr id="78" name="文本框 77">
                <a:extLst>
                  <a:ext uri="{FF2B5EF4-FFF2-40B4-BE49-F238E27FC236}">
                    <a16:creationId xmlns:a16="http://schemas.microsoft.com/office/drawing/2014/main" id="{27CF613B-DCDA-49FE-842F-5B489A54117A}"/>
                  </a:ext>
                </a:extLst>
              </p:cNvPr>
              <p:cNvSpPr txBox="1"/>
              <p:nvPr/>
            </p:nvSpPr>
            <p:spPr>
              <a:xfrm>
                <a:off x="4970152" y="3926222"/>
                <a:ext cx="1151531" cy="923330"/>
              </a:xfrm>
              <a:prstGeom prst="rect">
                <a:avLst/>
              </a:prstGeom>
              <a:noFill/>
            </p:spPr>
            <p:txBody>
              <a:bodyPr wrap="square" rtlCol="0">
                <a:spAutoFit/>
              </a:bodyPr>
              <a:lstStyle/>
              <a:p>
                <a:r>
                  <a:rPr lang="en-US" altLang="zh-CN" dirty="0">
                    <a:solidFill>
                      <a:schemeClr val="bg1"/>
                    </a:solidFill>
                  </a:rPr>
                  <a:t>motor</a:t>
                </a:r>
              </a:p>
            </p:txBody>
          </p:sp>
        </p:grpSp>
        <p:cxnSp>
          <p:nvCxnSpPr>
            <p:cNvPr id="76" name="直接连接符 75">
              <a:extLst>
                <a:ext uri="{FF2B5EF4-FFF2-40B4-BE49-F238E27FC236}">
                  <a16:creationId xmlns:a16="http://schemas.microsoft.com/office/drawing/2014/main" id="{A694EFCD-75C9-420B-82FA-C86EC4009021}"/>
                </a:ext>
              </a:extLst>
            </p:cNvPr>
            <p:cNvCxnSpPr>
              <a:cxnSpLocks/>
            </p:cNvCxnSpPr>
            <p:nvPr/>
          </p:nvCxnSpPr>
          <p:spPr>
            <a:xfrm>
              <a:off x="5921741" y="937160"/>
              <a:ext cx="0" cy="4438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1" name="组合 80">
            <a:extLst>
              <a:ext uri="{FF2B5EF4-FFF2-40B4-BE49-F238E27FC236}">
                <a16:creationId xmlns:a16="http://schemas.microsoft.com/office/drawing/2014/main" id="{D060B220-7F26-41E1-9CCD-A245C1B62B63}"/>
              </a:ext>
            </a:extLst>
          </p:cNvPr>
          <p:cNvGrpSpPr/>
          <p:nvPr/>
        </p:nvGrpSpPr>
        <p:grpSpPr>
          <a:xfrm>
            <a:off x="5028975" y="6263301"/>
            <a:ext cx="2492172" cy="443884"/>
            <a:chOff x="4506626" y="946616"/>
            <a:chExt cx="2492172" cy="443884"/>
          </a:xfrm>
        </p:grpSpPr>
        <p:grpSp>
          <p:nvGrpSpPr>
            <p:cNvPr id="82" name="组合 81">
              <a:extLst>
                <a:ext uri="{FF2B5EF4-FFF2-40B4-BE49-F238E27FC236}">
                  <a16:creationId xmlns:a16="http://schemas.microsoft.com/office/drawing/2014/main" id="{474633DD-6E0F-45A8-A5FC-8D08C38D20A1}"/>
                </a:ext>
              </a:extLst>
            </p:cNvPr>
            <p:cNvGrpSpPr/>
            <p:nvPr/>
          </p:nvGrpSpPr>
          <p:grpSpPr>
            <a:xfrm>
              <a:off x="4506626" y="946616"/>
              <a:ext cx="2492172" cy="443884"/>
              <a:chOff x="2775653" y="3833032"/>
              <a:chExt cx="3440884" cy="1109710"/>
            </a:xfrm>
          </p:grpSpPr>
          <p:grpSp>
            <p:nvGrpSpPr>
              <p:cNvPr id="84" name="组合 83">
                <a:extLst>
                  <a:ext uri="{FF2B5EF4-FFF2-40B4-BE49-F238E27FC236}">
                    <a16:creationId xmlns:a16="http://schemas.microsoft.com/office/drawing/2014/main" id="{21030C78-B22F-49CB-BCA3-6A70F276144E}"/>
                  </a:ext>
                </a:extLst>
              </p:cNvPr>
              <p:cNvGrpSpPr/>
              <p:nvPr/>
            </p:nvGrpSpPr>
            <p:grpSpPr>
              <a:xfrm>
                <a:off x="2775653" y="3833032"/>
                <a:ext cx="3225209" cy="1109710"/>
                <a:chOff x="4742109" y="443882"/>
                <a:chExt cx="4579100" cy="1109710"/>
              </a:xfrm>
            </p:grpSpPr>
            <p:sp>
              <p:nvSpPr>
                <p:cNvPr id="86" name="矩形 85">
                  <a:extLst>
                    <a:ext uri="{FF2B5EF4-FFF2-40B4-BE49-F238E27FC236}">
                      <a16:creationId xmlns:a16="http://schemas.microsoft.com/office/drawing/2014/main" id="{13DF5F7C-4239-422A-9153-2409D0092A5E}"/>
                    </a:ext>
                  </a:extLst>
                </p:cNvPr>
                <p:cNvSpPr/>
                <p:nvPr/>
              </p:nvSpPr>
              <p:spPr>
                <a:xfrm>
                  <a:off x="4743785" y="443883"/>
                  <a:ext cx="4577424" cy="110970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a:extLst>
                    <a:ext uri="{FF2B5EF4-FFF2-40B4-BE49-F238E27FC236}">
                      <a16:creationId xmlns:a16="http://schemas.microsoft.com/office/drawing/2014/main" id="{BD4BB50B-2283-4271-8507-99C5FB38C8F4}"/>
                    </a:ext>
                  </a:extLst>
                </p:cNvPr>
                <p:cNvSpPr/>
                <p:nvPr/>
              </p:nvSpPr>
              <p:spPr>
                <a:xfrm>
                  <a:off x="4742109" y="443882"/>
                  <a:ext cx="1233768" cy="1109710"/>
                </a:xfrm>
                <a:prstGeom prst="rect">
                  <a:avLst/>
                </a:prstGeom>
                <a:solidFill>
                  <a:srgbClr val="01A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24</a:t>
                  </a:r>
                  <a:endParaRPr lang="zh-CN" altLang="en-US" dirty="0"/>
                </a:p>
              </p:txBody>
            </p:sp>
          </p:grpSp>
          <p:sp>
            <p:nvSpPr>
              <p:cNvPr id="85" name="文本框 84">
                <a:extLst>
                  <a:ext uri="{FF2B5EF4-FFF2-40B4-BE49-F238E27FC236}">
                    <a16:creationId xmlns:a16="http://schemas.microsoft.com/office/drawing/2014/main" id="{346751CA-B931-4600-85A8-99674AD64134}"/>
                  </a:ext>
                </a:extLst>
              </p:cNvPr>
              <p:cNvSpPr txBox="1"/>
              <p:nvPr/>
            </p:nvSpPr>
            <p:spPr>
              <a:xfrm>
                <a:off x="4881750" y="3880820"/>
                <a:ext cx="1334787" cy="923330"/>
              </a:xfrm>
              <a:prstGeom prst="rect">
                <a:avLst/>
              </a:prstGeom>
              <a:noFill/>
            </p:spPr>
            <p:txBody>
              <a:bodyPr wrap="square" rtlCol="0">
                <a:spAutoFit/>
              </a:bodyPr>
              <a:lstStyle/>
              <a:p>
                <a:r>
                  <a:rPr lang="en-US" altLang="zh-CN" dirty="0">
                    <a:solidFill>
                      <a:schemeClr val="bg1"/>
                    </a:solidFill>
                  </a:rPr>
                  <a:t>battery</a:t>
                </a:r>
              </a:p>
            </p:txBody>
          </p:sp>
        </p:grpSp>
        <p:cxnSp>
          <p:nvCxnSpPr>
            <p:cNvPr id="83" name="直接连接符 82">
              <a:extLst>
                <a:ext uri="{FF2B5EF4-FFF2-40B4-BE49-F238E27FC236}">
                  <a16:creationId xmlns:a16="http://schemas.microsoft.com/office/drawing/2014/main" id="{5B8B04D4-2824-4895-9902-F7709BB3EA9C}"/>
                </a:ext>
              </a:extLst>
            </p:cNvPr>
            <p:cNvCxnSpPr>
              <a:cxnSpLocks/>
            </p:cNvCxnSpPr>
            <p:nvPr/>
          </p:nvCxnSpPr>
          <p:spPr>
            <a:xfrm>
              <a:off x="5373101" y="946616"/>
              <a:ext cx="0" cy="4438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5543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64" name="文本框 63">
            <a:extLst>
              <a:ext uri="{FF2B5EF4-FFF2-40B4-BE49-F238E27FC236}">
                <a16:creationId xmlns:a16="http://schemas.microsoft.com/office/drawing/2014/main" id="{598B2A1F-28B2-404D-A355-4F3B95E40509}"/>
              </a:ext>
            </a:extLst>
          </p:cNvPr>
          <p:cNvSpPr txBox="1"/>
          <p:nvPr/>
        </p:nvSpPr>
        <p:spPr>
          <a:xfrm>
            <a:off x="609975" y="1023867"/>
            <a:ext cx="11066085" cy="3770263"/>
          </a:xfrm>
          <a:prstGeom prst="rect">
            <a:avLst/>
          </a:prstGeom>
          <a:solidFill>
            <a:schemeClr val="tx1">
              <a:lumMod val="85000"/>
              <a:lumOff val="15000"/>
            </a:schemeClr>
          </a:solidFill>
        </p:spPr>
        <p:txBody>
          <a:bodyPr wrap="square" rtlCol="0">
            <a:spAutoFit/>
          </a:bodyPr>
          <a:lstStyle/>
          <a:p>
            <a:r>
              <a:rPr lang="en-US" altLang="zh-CN" sz="23900" spc="600" dirty="0">
                <a:solidFill>
                  <a:schemeClr val="bg1"/>
                </a:solidFill>
              </a:rPr>
              <a:t>20</a:t>
            </a:r>
            <a:endParaRPr lang="zh-CN" altLang="en-US" sz="23900" spc="600" dirty="0">
              <a:solidFill>
                <a:schemeClr val="bg1"/>
              </a:solidFill>
            </a:endParaRPr>
          </a:p>
        </p:txBody>
      </p:sp>
      <p:grpSp>
        <p:nvGrpSpPr>
          <p:cNvPr id="26" name="组合 25">
            <a:extLst>
              <a:ext uri="{FF2B5EF4-FFF2-40B4-BE49-F238E27FC236}">
                <a16:creationId xmlns:a16="http://schemas.microsoft.com/office/drawing/2014/main" id="{A6A9421C-FBEB-48C2-8BCB-6CA48CB2958C}"/>
              </a:ext>
            </a:extLst>
          </p:cNvPr>
          <p:cNvGrpSpPr/>
          <p:nvPr/>
        </p:nvGrpSpPr>
        <p:grpSpPr>
          <a:xfrm>
            <a:off x="6887050" y="1302843"/>
            <a:ext cx="4942126" cy="4829453"/>
            <a:chOff x="189391" y="443883"/>
            <a:chExt cx="5303101" cy="5237825"/>
          </a:xfrm>
        </p:grpSpPr>
        <p:sp>
          <p:nvSpPr>
            <p:cNvPr id="11" name="椭圆 10">
              <a:extLst>
                <a:ext uri="{FF2B5EF4-FFF2-40B4-BE49-F238E27FC236}">
                  <a16:creationId xmlns:a16="http://schemas.microsoft.com/office/drawing/2014/main" id="{AACC7D2E-B8CA-4708-8C59-3C833763BEC4}"/>
                </a:ext>
              </a:extLst>
            </p:cNvPr>
            <p:cNvSpPr/>
            <p:nvPr/>
          </p:nvSpPr>
          <p:spPr>
            <a:xfrm>
              <a:off x="189391" y="443883"/>
              <a:ext cx="5237825" cy="5237825"/>
            </a:xfrm>
            <a:prstGeom prst="ellipse">
              <a:avLst/>
            </a:prstGeom>
            <a:solidFill>
              <a:schemeClr val="tx1">
                <a:lumMod val="85000"/>
                <a:lumOff val="15000"/>
              </a:schemeClr>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AA7183B7-CD88-40D7-BCC8-1F1F478ED1D4}"/>
                </a:ext>
              </a:extLst>
            </p:cNvPr>
            <p:cNvSpPr/>
            <p:nvPr/>
          </p:nvSpPr>
          <p:spPr>
            <a:xfrm>
              <a:off x="644927" y="899419"/>
              <a:ext cx="4326752" cy="4326752"/>
            </a:xfrm>
            <a:prstGeom prst="ellipse">
              <a:avLst/>
            </a:prstGeom>
            <a:solidFill>
              <a:schemeClr val="tx1">
                <a:lumMod val="85000"/>
                <a:lumOff val="15000"/>
              </a:schemeClr>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558C6638-3297-487C-9CD8-8199E2E083A2}"/>
                </a:ext>
              </a:extLst>
            </p:cNvPr>
            <p:cNvSpPr/>
            <p:nvPr/>
          </p:nvSpPr>
          <p:spPr>
            <a:xfrm>
              <a:off x="1583184" y="1844894"/>
              <a:ext cx="2443020" cy="2443020"/>
            </a:xfrm>
            <a:prstGeom prst="ellipse">
              <a:avLst/>
            </a:prstGeom>
            <a:solidFill>
              <a:schemeClr val="tx1">
                <a:lumMod val="85000"/>
                <a:lumOff val="15000"/>
              </a:schemeClr>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a:extLst>
                <a:ext uri="{FF2B5EF4-FFF2-40B4-BE49-F238E27FC236}">
                  <a16:creationId xmlns:a16="http://schemas.microsoft.com/office/drawing/2014/main" id="{8E14C148-CC72-4D9E-BFE1-3EC215FF0C9F}"/>
                </a:ext>
              </a:extLst>
            </p:cNvPr>
            <p:cNvCxnSpPr>
              <a:cxnSpLocks/>
              <a:stCxn id="11" idx="2"/>
              <a:endCxn id="11" idx="6"/>
            </p:cNvCxnSpPr>
            <p:nvPr/>
          </p:nvCxnSpPr>
          <p:spPr>
            <a:xfrm>
              <a:off x="189391" y="3062796"/>
              <a:ext cx="5237825" cy="0"/>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FFC4278F-A173-46A7-889E-ABACA409A806}"/>
                </a:ext>
              </a:extLst>
            </p:cNvPr>
            <p:cNvCxnSpPr>
              <a:cxnSpLocks/>
              <a:stCxn id="11" idx="0"/>
              <a:endCxn id="11" idx="4"/>
            </p:cNvCxnSpPr>
            <p:nvPr/>
          </p:nvCxnSpPr>
          <p:spPr>
            <a:xfrm>
              <a:off x="2808304" y="443883"/>
              <a:ext cx="0" cy="5237825"/>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id="{9E6786F8-4E0C-4198-91A3-366A5339652C}"/>
                </a:ext>
              </a:extLst>
            </p:cNvPr>
            <p:cNvSpPr/>
            <p:nvPr/>
          </p:nvSpPr>
          <p:spPr>
            <a:xfrm>
              <a:off x="2739611" y="2844120"/>
              <a:ext cx="272059" cy="27205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20">
              <a:extLst>
                <a:ext uri="{FF2B5EF4-FFF2-40B4-BE49-F238E27FC236}">
                  <a16:creationId xmlns:a16="http://schemas.microsoft.com/office/drawing/2014/main" id="{72DC646A-9655-45A1-BEEE-9E32F1CB66CD}"/>
                </a:ext>
              </a:extLst>
            </p:cNvPr>
            <p:cNvSpPr txBox="1"/>
            <p:nvPr/>
          </p:nvSpPr>
          <p:spPr>
            <a:xfrm>
              <a:off x="3651419" y="2727210"/>
              <a:ext cx="482337" cy="338132"/>
            </a:xfrm>
            <a:prstGeom prst="rect">
              <a:avLst/>
            </a:prstGeom>
            <a:noFill/>
            <a:ln>
              <a:noFill/>
            </a:ln>
          </p:spPr>
          <p:txBody>
            <a:bodyPr wrap="square" rtlCol="0">
              <a:spAutoFit/>
            </a:bodyPr>
            <a:lstStyle/>
            <a:p>
              <a:r>
                <a:rPr lang="en-US" altLang="zh-CN" sz="1100" dirty="0">
                  <a:solidFill>
                    <a:schemeClr val="bg1"/>
                  </a:solidFill>
                </a:rPr>
                <a:t>.5</a:t>
              </a:r>
            </a:p>
          </p:txBody>
        </p:sp>
        <p:sp>
          <p:nvSpPr>
            <p:cNvPr id="22" name="文本框 21">
              <a:extLst>
                <a:ext uri="{FF2B5EF4-FFF2-40B4-BE49-F238E27FC236}">
                  <a16:creationId xmlns:a16="http://schemas.microsoft.com/office/drawing/2014/main" id="{C64119E6-E316-471D-99A6-A1C4BB52536D}"/>
                </a:ext>
              </a:extLst>
            </p:cNvPr>
            <p:cNvSpPr txBox="1"/>
            <p:nvPr/>
          </p:nvSpPr>
          <p:spPr>
            <a:xfrm>
              <a:off x="4723645" y="2727210"/>
              <a:ext cx="208445" cy="338132"/>
            </a:xfrm>
            <a:prstGeom prst="rect">
              <a:avLst/>
            </a:prstGeom>
            <a:noFill/>
            <a:ln>
              <a:noFill/>
            </a:ln>
          </p:spPr>
          <p:txBody>
            <a:bodyPr wrap="square" rtlCol="0">
              <a:spAutoFit/>
            </a:bodyPr>
            <a:lstStyle/>
            <a:p>
              <a:r>
                <a:rPr lang="en-US" altLang="zh-CN" sz="1100" dirty="0">
                  <a:solidFill>
                    <a:schemeClr val="bg1"/>
                  </a:solidFill>
                </a:rPr>
                <a:t>1</a:t>
              </a:r>
              <a:endParaRPr lang="zh-CN" altLang="en-US" sz="1100" dirty="0">
                <a:solidFill>
                  <a:schemeClr val="bg1"/>
                </a:solidFill>
              </a:endParaRPr>
            </a:p>
          </p:txBody>
        </p:sp>
        <p:sp>
          <p:nvSpPr>
            <p:cNvPr id="23" name="文本框 22">
              <a:extLst>
                <a:ext uri="{FF2B5EF4-FFF2-40B4-BE49-F238E27FC236}">
                  <a16:creationId xmlns:a16="http://schemas.microsoft.com/office/drawing/2014/main" id="{5BF37D58-B1A7-4337-8A16-29AC03035947}"/>
                </a:ext>
              </a:extLst>
            </p:cNvPr>
            <p:cNvSpPr txBox="1"/>
            <p:nvPr/>
          </p:nvSpPr>
          <p:spPr>
            <a:xfrm>
              <a:off x="5010155" y="2727210"/>
              <a:ext cx="482337" cy="338132"/>
            </a:xfrm>
            <a:prstGeom prst="rect">
              <a:avLst/>
            </a:prstGeom>
            <a:noFill/>
            <a:ln>
              <a:noFill/>
            </a:ln>
          </p:spPr>
          <p:txBody>
            <a:bodyPr wrap="square" rtlCol="0">
              <a:spAutoFit/>
            </a:bodyPr>
            <a:lstStyle/>
            <a:p>
              <a:r>
                <a:rPr lang="en-US" altLang="zh-CN" sz="1100" dirty="0">
                  <a:solidFill>
                    <a:schemeClr val="bg1"/>
                  </a:solidFill>
                </a:rPr>
                <a:t>1.2</a:t>
              </a:r>
            </a:p>
          </p:txBody>
        </p:sp>
      </p:grpSp>
      <p:grpSp>
        <p:nvGrpSpPr>
          <p:cNvPr id="65" name="组合 64">
            <a:extLst>
              <a:ext uri="{FF2B5EF4-FFF2-40B4-BE49-F238E27FC236}">
                <a16:creationId xmlns:a16="http://schemas.microsoft.com/office/drawing/2014/main" id="{7477F173-3769-41E3-9176-F0E069EFDDF0}"/>
              </a:ext>
            </a:extLst>
          </p:cNvPr>
          <p:cNvGrpSpPr/>
          <p:nvPr/>
        </p:nvGrpSpPr>
        <p:grpSpPr>
          <a:xfrm>
            <a:off x="184760" y="6278195"/>
            <a:ext cx="2521033" cy="458764"/>
            <a:chOff x="184760" y="6278195"/>
            <a:chExt cx="2521033" cy="458764"/>
          </a:xfrm>
        </p:grpSpPr>
        <p:grpSp>
          <p:nvGrpSpPr>
            <p:cNvPr id="32" name="组合 31">
              <a:extLst>
                <a:ext uri="{FF2B5EF4-FFF2-40B4-BE49-F238E27FC236}">
                  <a16:creationId xmlns:a16="http://schemas.microsoft.com/office/drawing/2014/main" id="{22C3BE03-FFE4-47A6-A4DE-590D9A902983}"/>
                </a:ext>
              </a:extLst>
            </p:cNvPr>
            <p:cNvGrpSpPr/>
            <p:nvPr/>
          </p:nvGrpSpPr>
          <p:grpSpPr>
            <a:xfrm>
              <a:off x="184760" y="6278195"/>
              <a:ext cx="2521033" cy="443884"/>
              <a:chOff x="2775653" y="3833032"/>
              <a:chExt cx="3480733" cy="1109710"/>
            </a:xfrm>
          </p:grpSpPr>
          <p:grpSp>
            <p:nvGrpSpPr>
              <p:cNvPr id="30" name="组合 29">
                <a:extLst>
                  <a:ext uri="{FF2B5EF4-FFF2-40B4-BE49-F238E27FC236}">
                    <a16:creationId xmlns:a16="http://schemas.microsoft.com/office/drawing/2014/main" id="{4FD13E24-1CD9-43CE-AC79-118D7457F78A}"/>
                  </a:ext>
                </a:extLst>
              </p:cNvPr>
              <p:cNvGrpSpPr/>
              <p:nvPr/>
            </p:nvGrpSpPr>
            <p:grpSpPr>
              <a:xfrm>
                <a:off x="2775653" y="3833032"/>
                <a:ext cx="3225209" cy="1109710"/>
                <a:chOff x="4742109" y="443882"/>
                <a:chExt cx="4579100" cy="1109710"/>
              </a:xfrm>
            </p:grpSpPr>
            <p:sp>
              <p:nvSpPr>
                <p:cNvPr id="28" name="矩形 27">
                  <a:extLst>
                    <a:ext uri="{FF2B5EF4-FFF2-40B4-BE49-F238E27FC236}">
                      <a16:creationId xmlns:a16="http://schemas.microsoft.com/office/drawing/2014/main" id="{D7475C2D-B0F0-426F-BE3F-8D82B4A25410}"/>
                    </a:ext>
                  </a:extLst>
                </p:cNvPr>
                <p:cNvSpPr/>
                <p:nvPr/>
              </p:nvSpPr>
              <p:spPr>
                <a:xfrm>
                  <a:off x="4743785" y="443883"/>
                  <a:ext cx="4577424" cy="110970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B5BA0626-646D-4C5F-88A6-1D7FA9BE8757}"/>
                    </a:ext>
                  </a:extLst>
                </p:cNvPr>
                <p:cNvSpPr/>
                <p:nvPr/>
              </p:nvSpPr>
              <p:spPr>
                <a:xfrm>
                  <a:off x="4742109" y="443882"/>
                  <a:ext cx="2086694" cy="1109710"/>
                </a:xfrm>
                <a:prstGeom prst="rect">
                  <a:avLst/>
                </a:prstGeom>
                <a:solidFill>
                  <a:srgbClr val="007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42</a:t>
                  </a:r>
                  <a:endParaRPr lang="zh-CN" altLang="en-US" dirty="0"/>
                </a:p>
              </p:txBody>
            </p:sp>
          </p:grpSp>
          <p:sp>
            <p:nvSpPr>
              <p:cNvPr id="31" name="文本框 30">
                <a:extLst>
                  <a:ext uri="{FF2B5EF4-FFF2-40B4-BE49-F238E27FC236}">
                    <a16:creationId xmlns:a16="http://schemas.microsoft.com/office/drawing/2014/main" id="{53A2DDB1-BB9E-4328-8C5D-B70BEC802A0E}"/>
                  </a:ext>
                </a:extLst>
              </p:cNvPr>
              <p:cNvSpPr txBox="1"/>
              <p:nvPr/>
            </p:nvSpPr>
            <p:spPr>
              <a:xfrm>
                <a:off x="5233948" y="3959231"/>
                <a:ext cx="1022438" cy="369332"/>
              </a:xfrm>
              <a:prstGeom prst="rect">
                <a:avLst/>
              </a:prstGeom>
              <a:noFill/>
            </p:spPr>
            <p:txBody>
              <a:bodyPr wrap="square" rtlCol="0">
                <a:spAutoFit/>
              </a:bodyPr>
              <a:lstStyle/>
              <a:p>
                <a:r>
                  <a:rPr lang="en-US" altLang="zh-CN" dirty="0">
                    <a:solidFill>
                      <a:schemeClr val="bg1"/>
                    </a:solidFill>
                  </a:rPr>
                  <a:t>soc</a:t>
                </a:r>
                <a:endParaRPr lang="zh-CN" altLang="en-US" dirty="0">
                  <a:solidFill>
                    <a:schemeClr val="bg1"/>
                  </a:solidFill>
                </a:endParaRPr>
              </a:p>
            </p:txBody>
          </p:sp>
        </p:grpSp>
        <p:cxnSp>
          <p:nvCxnSpPr>
            <p:cNvPr id="46" name="直接连接符 45">
              <a:extLst>
                <a:ext uri="{FF2B5EF4-FFF2-40B4-BE49-F238E27FC236}">
                  <a16:creationId xmlns:a16="http://schemas.microsoft.com/office/drawing/2014/main" id="{F85A1857-D877-46B1-A8D6-3C8BE5DD27C4}"/>
                </a:ext>
              </a:extLst>
            </p:cNvPr>
            <p:cNvCxnSpPr>
              <a:cxnSpLocks/>
            </p:cNvCxnSpPr>
            <p:nvPr/>
          </p:nvCxnSpPr>
          <p:spPr>
            <a:xfrm flipV="1">
              <a:off x="557784" y="6282416"/>
              <a:ext cx="0" cy="4545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 name="组合 1">
            <a:extLst>
              <a:ext uri="{FF2B5EF4-FFF2-40B4-BE49-F238E27FC236}">
                <a16:creationId xmlns:a16="http://schemas.microsoft.com/office/drawing/2014/main" id="{9D2AE598-FC39-4C36-AD70-31004C8308F2}"/>
              </a:ext>
            </a:extLst>
          </p:cNvPr>
          <p:cNvGrpSpPr/>
          <p:nvPr/>
        </p:nvGrpSpPr>
        <p:grpSpPr>
          <a:xfrm>
            <a:off x="7263515" y="113064"/>
            <a:ext cx="4936876" cy="894177"/>
            <a:chOff x="7255124" y="147868"/>
            <a:chExt cx="4936876" cy="894177"/>
          </a:xfrm>
        </p:grpSpPr>
        <p:sp>
          <p:nvSpPr>
            <p:cNvPr id="62" name="矩形 61">
              <a:extLst>
                <a:ext uri="{FF2B5EF4-FFF2-40B4-BE49-F238E27FC236}">
                  <a16:creationId xmlns:a16="http://schemas.microsoft.com/office/drawing/2014/main" id="{CDCADD6D-3381-4988-A502-08970595876D}"/>
                </a:ext>
              </a:extLst>
            </p:cNvPr>
            <p:cNvSpPr/>
            <p:nvPr/>
          </p:nvSpPr>
          <p:spPr>
            <a:xfrm rot="5400000">
              <a:off x="9263552" y="-1435416"/>
              <a:ext cx="404081" cy="442093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a:extLst>
                <a:ext uri="{FF2B5EF4-FFF2-40B4-BE49-F238E27FC236}">
                  <a16:creationId xmlns:a16="http://schemas.microsoft.com/office/drawing/2014/main" id="{EDF4F942-C806-4F5E-92EE-84C3C2BEBC44}"/>
                </a:ext>
              </a:extLst>
            </p:cNvPr>
            <p:cNvGrpSpPr/>
            <p:nvPr/>
          </p:nvGrpSpPr>
          <p:grpSpPr>
            <a:xfrm>
              <a:off x="7255124" y="147868"/>
              <a:ext cx="4936876" cy="894177"/>
              <a:chOff x="7255124" y="147868"/>
              <a:chExt cx="4936876" cy="894177"/>
            </a:xfrm>
          </p:grpSpPr>
          <p:grpSp>
            <p:nvGrpSpPr>
              <p:cNvPr id="27" name="组合 26">
                <a:extLst>
                  <a:ext uri="{FF2B5EF4-FFF2-40B4-BE49-F238E27FC236}">
                    <a16:creationId xmlns:a16="http://schemas.microsoft.com/office/drawing/2014/main" id="{C1A69FE7-D10D-455E-BBB4-73E01BF5F3A9}"/>
                  </a:ext>
                </a:extLst>
              </p:cNvPr>
              <p:cNvGrpSpPr/>
              <p:nvPr/>
            </p:nvGrpSpPr>
            <p:grpSpPr>
              <a:xfrm rot="5400000">
                <a:off x="9276473" y="-1873481"/>
                <a:ext cx="894177" cy="4936876"/>
                <a:chOff x="9809825" y="265524"/>
                <a:chExt cx="2337767" cy="6463750"/>
              </a:xfrm>
            </p:grpSpPr>
            <p:sp>
              <p:nvSpPr>
                <p:cNvPr id="6" name="矩形 5">
                  <a:extLst>
                    <a:ext uri="{FF2B5EF4-FFF2-40B4-BE49-F238E27FC236}">
                      <a16:creationId xmlns:a16="http://schemas.microsoft.com/office/drawing/2014/main" id="{165009C7-AAC9-40D1-93A6-564E92E0C5A0}"/>
                    </a:ext>
                  </a:extLst>
                </p:cNvPr>
                <p:cNvSpPr/>
                <p:nvPr/>
              </p:nvSpPr>
              <p:spPr>
                <a:xfrm>
                  <a:off x="9809825" y="941033"/>
                  <a:ext cx="1056443" cy="5788241"/>
                </a:xfrm>
                <a:prstGeom prst="rect">
                  <a:avLst/>
                </a:prstGeom>
                <a:solidFill>
                  <a:schemeClr val="accent1">
                    <a:lumMod val="50000"/>
                  </a:schemeClr>
                </a:solidFill>
                <a:ln>
                  <a:solidFill>
                    <a:srgbClr val="007E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32D7B33B-2128-4734-A580-C00FA917C842}"/>
                    </a:ext>
                  </a:extLst>
                </p:cNvPr>
                <p:cNvSpPr/>
                <p:nvPr/>
              </p:nvSpPr>
              <p:spPr>
                <a:xfrm>
                  <a:off x="10946167" y="6666345"/>
                  <a:ext cx="1056443" cy="6292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0E5B4E2B-EC54-4639-BAC4-1A0B1635362B}"/>
                    </a:ext>
                  </a:extLst>
                </p:cNvPr>
                <p:cNvSpPr/>
                <p:nvPr/>
              </p:nvSpPr>
              <p:spPr>
                <a:xfrm>
                  <a:off x="9809826" y="1523599"/>
                  <a:ext cx="1056443" cy="52056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D0F8F9D-135F-4FEE-9D33-E99DA4C739E1}"/>
                    </a:ext>
                  </a:extLst>
                </p:cNvPr>
                <p:cNvSpPr txBox="1"/>
                <p:nvPr/>
              </p:nvSpPr>
              <p:spPr>
                <a:xfrm rot="16200000">
                  <a:off x="10178721" y="191918"/>
                  <a:ext cx="672833" cy="965594"/>
                </a:xfrm>
                <a:prstGeom prst="rect">
                  <a:avLst/>
                </a:prstGeom>
                <a:noFill/>
              </p:spPr>
              <p:txBody>
                <a:bodyPr wrap="square" rtlCol="0">
                  <a:spAutoFit/>
                </a:bodyPr>
                <a:lstStyle/>
                <a:p>
                  <a:pPr algn="ctr"/>
                  <a:r>
                    <a:rPr lang="en-US" altLang="zh-CN" dirty="0">
                      <a:solidFill>
                        <a:schemeClr val="bg1"/>
                      </a:solidFill>
                    </a:rPr>
                    <a:t>89</a:t>
                  </a:r>
                  <a:endParaRPr lang="zh-CN" altLang="en-US" dirty="0">
                    <a:solidFill>
                      <a:schemeClr val="bg1"/>
                    </a:solidFill>
                  </a:endParaRPr>
                </a:p>
              </p:txBody>
            </p:sp>
            <p:sp>
              <p:nvSpPr>
                <p:cNvPr id="8" name="文本框 7">
                  <a:extLst>
                    <a:ext uri="{FF2B5EF4-FFF2-40B4-BE49-F238E27FC236}">
                      <a16:creationId xmlns:a16="http://schemas.microsoft.com/office/drawing/2014/main" id="{19D08A92-F8BB-4B69-9FE0-436D838D3D28}"/>
                    </a:ext>
                  </a:extLst>
                </p:cNvPr>
                <p:cNvSpPr txBox="1"/>
                <p:nvPr/>
              </p:nvSpPr>
              <p:spPr>
                <a:xfrm rot="16200000">
                  <a:off x="11291990" y="155532"/>
                  <a:ext cx="745610" cy="965594"/>
                </a:xfrm>
                <a:prstGeom prst="rect">
                  <a:avLst/>
                </a:prstGeom>
                <a:noFill/>
              </p:spPr>
              <p:txBody>
                <a:bodyPr wrap="square" rtlCol="0">
                  <a:spAutoFit/>
                </a:bodyPr>
                <a:lstStyle/>
                <a:p>
                  <a:pPr algn="ctr"/>
                  <a:r>
                    <a:rPr lang="en-US" altLang="zh-CN" dirty="0">
                      <a:solidFill>
                        <a:schemeClr val="bg1"/>
                      </a:solidFill>
                    </a:rPr>
                    <a:t>2</a:t>
                  </a:r>
                </a:p>
              </p:txBody>
            </p:sp>
          </p:grpSp>
          <p:sp>
            <p:nvSpPr>
              <p:cNvPr id="48" name="文本框 47">
                <a:extLst>
                  <a:ext uri="{FF2B5EF4-FFF2-40B4-BE49-F238E27FC236}">
                    <a16:creationId xmlns:a16="http://schemas.microsoft.com/office/drawing/2014/main" id="{5245424F-18B5-48BB-AEF6-CCDB4CDC8B22}"/>
                  </a:ext>
                </a:extLst>
              </p:cNvPr>
              <p:cNvSpPr txBox="1"/>
              <p:nvPr/>
            </p:nvSpPr>
            <p:spPr>
              <a:xfrm>
                <a:off x="7342632" y="165844"/>
                <a:ext cx="1344168" cy="369332"/>
              </a:xfrm>
              <a:prstGeom prst="rect">
                <a:avLst/>
              </a:prstGeom>
              <a:noFill/>
            </p:spPr>
            <p:txBody>
              <a:bodyPr wrap="square" rtlCol="0">
                <a:spAutoFit/>
              </a:bodyPr>
              <a:lstStyle/>
              <a:p>
                <a:r>
                  <a:rPr lang="en-US" altLang="zh-CN" dirty="0">
                    <a:solidFill>
                      <a:schemeClr val="bg1"/>
                    </a:solidFill>
                  </a:rPr>
                  <a:t>accelerator</a:t>
                </a:r>
                <a:endParaRPr lang="zh-CN" altLang="en-US" dirty="0">
                  <a:solidFill>
                    <a:schemeClr val="bg1"/>
                  </a:solidFill>
                </a:endParaRPr>
              </a:p>
            </p:txBody>
          </p:sp>
          <p:sp>
            <p:nvSpPr>
              <p:cNvPr id="49" name="文本框 48">
                <a:extLst>
                  <a:ext uri="{FF2B5EF4-FFF2-40B4-BE49-F238E27FC236}">
                    <a16:creationId xmlns:a16="http://schemas.microsoft.com/office/drawing/2014/main" id="{04160E61-9FAD-41AE-9D6E-EA3FB2EF62C7}"/>
                  </a:ext>
                </a:extLst>
              </p:cNvPr>
              <p:cNvSpPr txBox="1"/>
              <p:nvPr/>
            </p:nvSpPr>
            <p:spPr>
              <a:xfrm>
                <a:off x="7342632" y="595485"/>
                <a:ext cx="1344168" cy="369332"/>
              </a:xfrm>
              <a:prstGeom prst="rect">
                <a:avLst/>
              </a:prstGeom>
              <a:noFill/>
            </p:spPr>
            <p:txBody>
              <a:bodyPr wrap="square" rtlCol="0">
                <a:spAutoFit/>
              </a:bodyPr>
              <a:lstStyle/>
              <a:p>
                <a:r>
                  <a:rPr lang="en-US" altLang="zh-CN" dirty="0">
                    <a:solidFill>
                      <a:schemeClr val="bg1"/>
                    </a:solidFill>
                  </a:rPr>
                  <a:t>break</a:t>
                </a:r>
                <a:endParaRPr lang="zh-CN" altLang="en-US" dirty="0">
                  <a:solidFill>
                    <a:schemeClr val="bg1"/>
                  </a:solidFill>
                </a:endParaRPr>
              </a:p>
            </p:txBody>
          </p:sp>
        </p:grpSp>
      </p:grpSp>
      <p:sp>
        <p:nvSpPr>
          <p:cNvPr id="58" name="矩形 57">
            <a:extLst>
              <a:ext uri="{FF2B5EF4-FFF2-40B4-BE49-F238E27FC236}">
                <a16:creationId xmlns:a16="http://schemas.microsoft.com/office/drawing/2014/main" id="{6B7C0FAE-8000-4AE0-BD14-61B9058FA031}"/>
              </a:ext>
            </a:extLst>
          </p:cNvPr>
          <p:cNvSpPr/>
          <p:nvPr/>
        </p:nvSpPr>
        <p:spPr>
          <a:xfrm>
            <a:off x="7440194" y="6275491"/>
            <a:ext cx="4447001" cy="30854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1" name="直接连接符 60">
            <a:extLst>
              <a:ext uri="{FF2B5EF4-FFF2-40B4-BE49-F238E27FC236}">
                <a16:creationId xmlns:a16="http://schemas.microsoft.com/office/drawing/2014/main" id="{2763E019-7F61-4752-A948-BD6CC2808126}"/>
              </a:ext>
            </a:extLst>
          </p:cNvPr>
          <p:cNvCxnSpPr/>
          <p:nvPr/>
        </p:nvCxnSpPr>
        <p:spPr>
          <a:xfrm>
            <a:off x="9299448" y="6275491"/>
            <a:ext cx="0" cy="308545"/>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2A7C4ED0-B429-48BD-8E17-C994815A9141}"/>
              </a:ext>
            </a:extLst>
          </p:cNvPr>
          <p:cNvCxnSpPr>
            <a:stCxn id="58" idx="0"/>
            <a:endCxn id="58" idx="2"/>
          </p:cNvCxnSpPr>
          <p:nvPr/>
        </p:nvCxnSpPr>
        <p:spPr>
          <a:xfrm>
            <a:off x="9663695" y="6275491"/>
            <a:ext cx="0" cy="30854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66" name="流程图: 过程 65">
            <a:extLst>
              <a:ext uri="{FF2B5EF4-FFF2-40B4-BE49-F238E27FC236}">
                <a16:creationId xmlns:a16="http://schemas.microsoft.com/office/drawing/2014/main" id="{EFDC8BB5-C2F9-4F06-A8FB-9C169B29629B}"/>
              </a:ext>
            </a:extLst>
          </p:cNvPr>
          <p:cNvSpPr/>
          <p:nvPr/>
        </p:nvSpPr>
        <p:spPr>
          <a:xfrm>
            <a:off x="5214118" y="4569821"/>
            <a:ext cx="1130398" cy="1107045"/>
          </a:xfrm>
          <a:prstGeom prst="flowChartProcess">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dirty="0"/>
              <a:t>P</a:t>
            </a:r>
            <a:endParaRPr lang="zh-CN" altLang="en-US" sz="8000" dirty="0"/>
          </a:p>
        </p:txBody>
      </p:sp>
      <p:grpSp>
        <p:nvGrpSpPr>
          <p:cNvPr id="69" name="组合 68">
            <a:extLst>
              <a:ext uri="{FF2B5EF4-FFF2-40B4-BE49-F238E27FC236}">
                <a16:creationId xmlns:a16="http://schemas.microsoft.com/office/drawing/2014/main" id="{1A87CDBB-8F88-4561-ACA1-46A9388A41DA}"/>
              </a:ext>
            </a:extLst>
          </p:cNvPr>
          <p:cNvGrpSpPr/>
          <p:nvPr/>
        </p:nvGrpSpPr>
        <p:grpSpPr>
          <a:xfrm>
            <a:off x="609975" y="4801425"/>
            <a:ext cx="4592813" cy="369333"/>
            <a:chOff x="2542016" y="4480088"/>
            <a:chExt cx="4348038" cy="579254"/>
          </a:xfrm>
        </p:grpSpPr>
        <p:sp>
          <p:nvSpPr>
            <p:cNvPr id="67" name="流程图: 过程 66">
              <a:extLst>
                <a:ext uri="{FF2B5EF4-FFF2-40B4-BE49-F238E27FC236}">
                  <a16:creationId xmlns:a16="http://schemas.microsoft.com/office/drawing/2014/main" id="{76426667-2013-4B79-919B-25D2B51D71EB}"/>
                </a:ext>
              </a:extLst>
            </p:cNvPr>
            <p:cNvSpPr/>
            <p:nvPr/>
          </p:nvSpPr>
          <p:spPr>
            <a:xfrm>
              <a:off x="2542016" y="4480088"/>
              <a:ext cx="4348038" cy="579254"/>
            </a:xfrm>
            <a:prstGeom prst="flowChartProcess">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流程图: 过程 67">
              <a:extLst>
                <a:ext uri="{FF2B5EF4-FFF2-40B4-BE49-F238E27FC236}">
                  <a16:creationId xmlns:a16="http://schemas.microsoft.com/office/drawing/2014/main" id="{BAAA5FD0-FF35-4159-AE15-8825E3A4529C}"/>
                </a:ext>
              </a:extLst>
            </p:cNvPr>
            <p:cNvSpPr/>
            <p:nvPr/>
          </p:nvSpPr>
          <p:spPr>
            <a:xfrm>
              <a:off x="2542016" y="4480088"/>
              <a:ext cx="1283054" cy="579254"/>
            </a:xfrm>
            <a:prstGeom prst="flowChartProcess">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1025</a:t>
              </a:r>
              <a:r>
                <a:rPr lang="en-US" altLang="zh-CN" dirty="0"/>
                <a:t> </a:t>
              </a:r>
              <a:r>
                <a:rPr lang="en-US" altLang="zh-CN" sz="1200" dirty="0"/>
                <a:t>RPM</a:t>
              </a:r>
              <a:endParaRPr lang="zh-CN" altLang="en-US" dirty="0"/>
            </a:p>
          </p:txBody>
        </p:sp>
      </p:grpSp>
      <p:sp>
        <p:nvSpPr>
          <p:cNvPr id="70" name="流程图: 过程 69">
            <a:extLst>
              <a:ext uri="{FF2B5EF4-FFF2-40B4-BE49-F238E27FC236}">
                <a16:creationId xmlns:a16="http://schemas.microsoft.com/office/drawing/2014/main" id="{4FFB7E96-99C0-44E2-9BCE-D0F928762814}"/>
              </a:ext>
            </a:extLst>
          </p:cNvPr>
          <p:cNvSpPr/>
          <p:nvPr/>
        </p:nvSpPr>
        <p:spPr>
          <a:xfrm>
            <a:off x="184761" y="5676866"/>
            <a:ext cx="2335108" cy="443884"/>
          </a:xfrm>
          <a:prstGeom prst="flowChartProces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FLAG	9</a:t>
            </a:r>
            <a:endParaRPr lang="zh-CN" altLang="en-US" sz="3200" dirty="0"/>
          </a:p>
        </p:txBody>
      </p:sp>
      <p:sp>
        <p:nvSpPr>
          <p:cNvPr id="71" name="矩形 70">
            <a:extLst>
              <a:ext uri="{FF2B5EF4-FFF2-40B4-BE49-F238E27FC236}">
                <a16:creationId xmlns:a16="http://schemas.microsoft.com/office/drawing/2014/main" id="{4F57CDC1-ECC2-40C1-9240-4E62AC9D96F7}"/>
              </a:ext>
            </a:extLst>
          </p:cNvPr>
          <p:cNvSpPr/>
          <p:nvPr/>
        </p:nvSpPr>
        <p:spPr>
          <a:xfrm>
            <a:off x="609975" y="259127"/>
            <a:ext cx="2935580" cy="72746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dirty="0"/>
              <a:t>L	1:32’521</a:t>
            </a:r>
          </a:p>
        </p:txBody>
      </p:sp>
      <p:sp>
        <p:nvSpPr>
          <p:cNvPr id="72" name="矩形 71">
            <a:extLst>
              <a:ext uri="{FF2B5EF4-FFF2-40B4-BE49-F238E27FC236}">
                <a16:creationId xmlns:a16="http://schemas.microsoft.com/office/drawing/2014/main" id="{3CB36B26-FF65-4E4B-A168-E7D7F18D42F1}"/>
              </a:ext>
            </a:extLst>
          </p:cNvPr>
          <p:cNvSpPr/>
          <p:nvPr/>
        </p:nvSpPr>
        <p:spPr>
          <a:xfrm>
            <a:off x="3618804" y="259127"/>
            <a:ext cx="2935580" cy="70569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dirty="0"/>
              <a:t>B	1:28’266</a:t>
            </a:r>
          </a:p>
        </p:txBody>
      </p:sp>
      <p:sp>
        <p:nvSpPr>
          <p:cNvPr id="59" name="矩形 58">
            <a:extLst>
              <a:ext uri="{FF2B5EF4-FFF2-40B4-BE49-F238E27FC236}">
                <a16:creationId xmlns:a16="http://schemas.microsoft.com/office/drawing/2014/main" id="{CA2C3B2A-CC74-4AED-B356-5ADD1DC1D2FD}"/>
              </a:ext>
            </a:extLst>
          </p:cNvPr>
          <p:cNvSpPr/>
          <p:nvPr/>
        </p:nvSpPr>
        <p:spPr>
          <a:xfrm>
            <a:off x="5799233" y="1885139"/>
            <a:ext cx="1228685" cy="490888"/>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pc="300" dirty="0"/>
              <a:t>km/h</a:t>
            </a:r>
            <a:endParaRPr lang="zh-CN" altLang="en-US" spc="300" dirty="0"/>
          </a:p>
        </p:txBody>
      </p:sp>
      <p:grpSp>
        <p:nvGrpSpPr>
          <p:cNvPr id="73" name="组合 72">
            <a:extLst>
              <a:ext uri="{FF2B5EF4-FFF2-40B4-BE49-F238E27FC236}">
                <a16:creationId xmlns:a16="http://schemas.microsoft.com/office/drawing/2014/main" id="{7B507AD7-AA1C-4061-A3AE-50220FB8C41E}"/>
              </a:ext>
            </a:extLst>
          </p:cNvPr>
          <p:cNvGrpSpPr/>
          <p:nvPr/>
        </p:nvGrpSpPr>
        <p:grpSpPr>
          <a:xfrm>
            <a:off x="2620811" y="6259283"/>
            <a:ext cx="2423471" cy="453340"/>
            <a:chOff x="4506624" y="937160"/>
            <a:chExt cx="2423471" cy="453340"/>
          </a:xfrm>
        </p:grpSpPr>
        <p:grpSp>
          <p:nvGrpSpPr>
            <p:cNvPr id="74" name="组合 73">
              <a:extLst>
                <a:ext uri="{FF2B5EF4-FFF2-40B4-BE49-F238E27FC236}">
                  <a16:creationId xmlns:a16="http://schemas.microsoft.com/office/drawing/2014/main" id="{84741612-7BB6-4D98-A36D-A08E545CB0CC}"/>
                </a:ext>
              </a:extLst>
            </p:cNvPr>
            <p:cNvGrpSpPr/>
            <p:nvPr/>
          </p:nvGrpSpPr>
          <p:grpSpPr>
            <a:xfrm>
              <a:off x="4506624" y="946616"/>
              <a:ext cx="2423471" cy="443884"/>
              <a:chOff x="2775651" y="3833032"/>
              <a:chExt cx="3346032" cy="1109710"/>
            </a:xfrm>
          </p:grpSpPr>
          <p:grpSp>
            <p:nvGrpSpPr>
              <p:cNvPr id="76" name="组合 75">
                <a:extLst>
                  <a:ext uri="{FF2B5EF4-FFF2-40B4-BE49-F238E27FC236}">
                    <a16:creationId xmlns:a16="http://schemas.microsoft.com/office/drawing/2014/main" id="{FA05B60D-783B-40BD-B968-02BDC89A1710}"/>
                  </a:ext>
                </a:extLst>
              </p:cNvPr>
              <p:cNvGrpSpPr/>
              <p:nvPr/>
            </p:nvGrpSpPr>
            <p:grpSpPr>
              <a:xfrm>
                <a:off x="2775651" y="3833032"/>
                <a:ext cx="3225210" cy="1109710"/>
                <a:chOff x="4742107" y="443882"/>
                <a:chExt cx="4579102" cy="1109710"/>
              </a:xfrm>
            </p:grpSpPr>
            <p:sp>
              <p:nvSpPr>
                <p:cNvPr id="78" name="矩形 77">
                  <a:extLst>
                    <a:ext uri="{FF2B5EF4-FFF2-40B4-BE49-F238E27FC236}">
                      <a16:creationId xmlns:a16="http://schemas.microsoft.com/office/drawing/2014/main" id="{B6FA734E-713C-49E0-9843-5D759428A8E4}"/>
                    </a:ext>
                  </a:extLst>
                </p:cNvPr>
                <p:cNvSpPr/>
                <p:nvPr/>
              </p:nvSpPr>
              <p:spPr>
                <a:xfrm>
                  <a:off x="4743785" y="443883"/>
                  <a:ext cx="4577424" cy="110970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62A81AB7-297F-4370-AC4D-D325AA80B91C}"/>
                    </a:ext>
                  </a:extLst>
                </p:cNvPr>
                <p:cNvSpPr/>
                <p:nvPr/>
              </p:nvSpPr>
              <p:spPr>
                <a:xfrm>
                  <a:off x="4742107" y="443882"/>
                  <a:ext cx="2466675" cy="1109710"/>
                </a:xfrm>
                <a:prstGeom prst="rect">
                  <a:avLst/>
                </a:prstGeom>
                <a:solidFill>
                  <a:srgbClr val="0085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45</a:t>
                  </a:r>
                  <a:endParaRPr lang="zh-CN" altLang="en-US" dirty="0"/>
                </a:p>
              </p:txBody>
            </p:sp>
          </p:grpSp>
          <p:sp>
            <p:nvSpPr>
              <p:cNvPr id="77" name="文本框 76">
                <a:extLst>
                  <a:ext uri="{FF2B5EF4-FFF2-40B4-BE49-F238E27FC236}">
                    <a16:creationId xmlns:a16="http://schemas.microsoft.com/office/drawing/2014/main" id="{985D8436-0F7E-4C86-B797-D75137452C0D}"/>
                  </a:ext>
                </a:extLst>
              </p:cNvPr>
              <p:cNvSpPr txBox="1"/>
              <p:nvPr/>
            </p:nvSpPr>
            <p:spPr>
              <a:xfrm>
                <a:off x="4970152" y="3926222"/>
                <a:ext cx="1151531" cy="923330"/>
              </a:xfrm>
              <a:prstGeom prst="rect">
                <a:avLst/>
              </a:prstGeom>
              <a:noFill/>
            </p:spPr>
            <p:txBody>
              <a:bodyPr wrap="square" rtlCol="0">
                <a:spAutoFit/>
              </a:bodyPr>
              <a:lstStyle/>
              <a:p>
                <a:r>
                  <a:rPr lang="en-US" altLang="zh-CN" dirty="0">
                    <a:solidFill>
                      <a:schemeClr val="bg1"/>
                    </a:solidFill>
                  </a:rPr>
                  <a:t>motor</a:t>
                </a:r>
              </a:p>
            </p:txBody>
          </p:sp>
        </p:grpSp>
        <p:cxnSp>
          <p:nvCxnSpPr>
            <p:cNvPr id="75" name="直接连接符 74">
              <a:extLst>
                <a:ext uri="{FF2B5EF4-FFF2-40B4-BE49-F238E27FC236}">
                  <a16:creationId xmlns:a16="http://schemas.microsoft.com/office/drawing/2014/main" id="{ACC12FA7-6BBD-48C4-8C88-A22E93D28728}"/>
                </a:ext>
              </a:extLst>
            </p:cNvPr>
            <p:cNvCxnSpPr>
              <a:cxnSpLocks/>
            </p:cNvCxnSpPr>
            <p:nvPr/>
          </p:nvCxnSpPr>
          <p:spPr>
            <a:xfrm>
              <a:off x="5921741" y="937160"/>
              <a:ext cx="0" cy="4438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0" name="组合 79">
            <a:extLst>
              <a:ext uri="{FF2B5EF4-FFF2-40B4-BE49-F238E27FC236}">
                <a16:creationId xmlns:a16="http://schemas.microsoft.com/office/drawing/2014/main" id="{EF068E4C-8C11-4B50-A556-3C9F6A30CB27}"/>
              </a:ext>
            </a:extLst>
          </p:cNvPr>
          <p:cNvGrpSpPr/>
          <p:nvPr/>
        </p:nvGrpSpPr>
        <p:grpSpPr>
          <a:xfrm>
            <a:off x="5028975" y="6263301"/>
            <a:ext cx="2492172" cy="443884"/>
            <a:chOff x="4506626" y="946616"/>
            <a:chExt cx="2492172" cy="443884"/>
          </a:xfrm>
        </p:grpSpPr>
        <p:grpSp>
          <p:nvGrpSpPr>
            <p:cNvPr id="81" name="组合 80">
              <a:extLst>
                <a:ext uri="{FF2B5EF4-FFF2-40B4-BE49-F238E27FC236}">
                  <a16:creationId xmlns:a16="http://schemas.microsoft.com/office/drawing/2014/main" id="{34FAAEA0-6942-464F-8DDA-1C57FD1F8B87}"/>
                </a:ext>
              </a:extLst>
            </p:cNvPr>
            <p:cNvGrpSpPr/>
            <p:nvPr/>
          </p:nvGrpSpPr>
          <p:grpSpPr>
            <a:xfrm>
              <a:off x="4506626" y="946616"/>
              <a:ext cx="2492172" cy="443884"/>
              <a:chOff x="2775653" y="3833032"/>
              <a:chExt cx="3440884" cy="1109710"/>
            </a:xfrm>
          </p:grpSpPr>
          <p:grpSp>
            <p:nvGrpSpPr>
              <p:cNvPr id="83" name="组合 82">
                <a:extLst>
                  <a:ext uri="{FF2B5EF4-FFF2-40B4-BE49-F238E27FC236}">
                    <a16:creationId xmlns:a16="http://schemas.microsoft.com/office/drawing/2014/main" id="{9EDCB2A4-D8AE-4783-8BBA-EBB26A615C80}"/>
                  </a:ext>
                </a:extLst>
              </p:cNvPr>
              <p:cNvGrpSpPr/>
              <p:nvPr/>
            </p:nvGrpSpPr>
            <p:grpSpPr>
              <a:xfrm>
                <a:off x="2775653" y="3833032"/>
                <a:ext cx="3225209" cy="1109710"/>
                <a:chOff x="4742109" y="443882"/>
                <a:chExt cx="4579100" cy="1109710"/>
              </a:xfrm>
            </p:grpSpPr>
            <p:sp>
              <p:nvSpPr>
                <p:cNvPr id="85" name="矩形 84">
                  <a:extLst>
                    <a:ext uri="{FF2B5EF4-FFF2-40B4-BE49-F238E27FC236}">
                      <a16:creationId xmlns:a16="http://schemas.microsoft.com/office/drawing/2014/main" id="{C5E55E37-F3FA-473E-9516-04CDD9B20FBD}"/>
                    </a:ext>
                  </a:extLst>
                </p:cNvPr>
                <p:cNvSpPr/>
                <p:nvPr/>
              </p:nvSpPr>
              <p:spPr>
                <a:xfrm>
                  <a:off x="4743785" y="443883"/>
                  <a:ext cx="4577424" cy="110970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a:extLst>
                    <a:ext uri="{FF2B5EF4-FFF2-40B4-BE49-F238E27FC236}">
                      <a16:creationId xmlns:a16="http://schemas.microsoft.com/office/drawing/2014/main" id="{CBEFC64A-75F4-40ED-8A1B-B74798F35D56}"/>
                    </a:ext>
                  </a:extLst>
                </p:cNvPr>
                <p:cNvSpPr/>
                <p:nvPr/>
              </p:nvSpPr>
              <p:spPr>
                <a:xfrm>
                  <a:off x="4742109" y="443882"/>
                  <a:ext cx="1233768" cy="1109710"/>
                </a:xfrm>
                <a:prstGeom prst="rect">
                  <a:avLst/>
                </a:prstGeom>
                <a:solidFill>
                  <a:srgbClr val="01A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24</a:t>
                  </a:r>
                  <a:endParaRPr lang="zh-CN" altLang="en-US" dirty="0"/>
                </a:p>
              </p:txBody>
            </p:sp>
          </p:grpSp>
          <p:sp>
            <p:nvSpPr>
              <p:cNvPr id="84" name="文本框 83">
                <a:extLst>
                  <a:ext uri="{FF2B5EF4-FFF2-40B4-BE49-F238E27FC236}">
                    <a16:creationId xmlns:a16="http://schemas.microsoft.com/office/drawing/2014/main" id="{5164FA73-3D25-480F-8342-0065CA7997FF}"/>
                  </a:ext>
                </a:extLst>
              </p:cNvPr>
              <p:cNvSpPr txBox="1"/>
              <p:nvPr/>
            </p:nvSpPr>
            <p:spPr>
              <a:xfrm>
                <a:off x="4881750" y="3880820"/>
                <a:ext cx="1334787" cy="923330"/>
              </a:xfrm>
              <a:prstGeom prst="rect">
                <a:avLst/>
              </a:prstGeom>
              <a:noFill/>
            </p:spPr>
            <p:txBody>
              <a:bodyPr wrap="square" rtlCol="0">
                <a:spAutoFit/>
              </a:bodyPr>
              <a:lstStyle/>
              <a:p>
                <a:r>
                  <a:rPr lang="en-US" altLang="zh-CN" dirty="0">
                    <a:solidFill>
                      <a:schemeClr val="bg1"/>
                    </a:solidFill>
                  </a:rPr>
                  <a:t>battery</a:t>
                </a:r>
              </a:p>
            </p:txBody>
          </p:sp>
        </p:grpSp>
        <p:cxnSp>
          <p:nvCxnSpPr>
            <p:cNvPr id="82" name="直接连接符 81">
              <a:extLst>
                <a:ext uri="{FF2B5EF4-FFF2-40B4-BE49-F238E27FC236}">
                  <a16:creationId xmlns:a16="http://schemas.microsoft.com/office/drawing/2014/main" id="{5F33E647-04EC-45B2-827C-414E8F177C9F}"/>
                </a:ext>
              </a:extLst>
            </p:cNvPr>
            <p:cNvCxnSpPr>
              <a:cxnSpLocks/>
            </p:cNvCxnSpPr>
            <p:nvPr/>
          </p:nvCxnSpPr>
          <p:spPr>
            <a:xfrm>
              <a:off x="5373101" y="946616"/>
              <a:ext cx="0" cy="4438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0818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64" name="文本框 63">
            <a:extLst>
              <a:ext uri="{FF2B5EF4-FFF2-40B4-BE49-F238E27FC236}">
                <a16:creationId xmlns:a16="http://schemas.microsoft.com/office/drawing/2014/main" id="{598B2A1F-28B2-404D-A355-4F3B95E40509}"/>
              </a:ext>
            </a:extLst>
          </p:cNvPr>
          <p:cNvSpPr txBox="1"/>
          <p:nvPr/>
        </p:nvSpPr>
        <p:spPr>
          <a:xfrm>
            <a:off x="609975" y="1023867"/>
            <a:ext cx="11066085" cy="3770263"/>
          </a:xfrm>
          <a:prstGeom prst="rect">
            <a:avLst/>
          </a:prstGeom>
          <a:solidFill>
            <a:schemeClr val="tx1">
              <a:lumMod val="85000"/>
              <a:lumOff val="15000"/>
            </a:schemeClr>
          </a:solidFill>
        </p:spPr>
        <p:txBody>
          <a:bodyPr wrap="square" rtlCol="0">
            <a:spAutoFit/>
          </a:bodyPr>
          <a:lstStyle/>
          <a:p>
            <a:r>
              <a:rPr lang="en-US" altLang="zh-CN" sz="23900" spc="600" dirty="0">
                <a:solidFill>
                  <a:schemeClr val="bg1"/>
                </a:solidFill>
              </a:rPr>
              <a:t>6</a:t>
            </a:r>
            <a:endParaRPr lang="zh-CN" altLang="en-US" sz="23900" spc="600" dirty="0">
              <a:solidFill>
                <a:schemeClr val="bg1"/>
              </a:solidFill>
            </a:endParaRPr>
          </a:p>
        </p:txBody>
      </p:sp>
      <p:grpSp>
        <p:nvGrpSpPr>
          <p:cNvPr id="26" name="组合 25">
            <a:extLst>
              <a:ext uri="{FF2B5EF4-FFF2-40B4-BE49-F238E27FC236}">
                <a16:creationId xmlns:a16="http://schemas.microsoft.com/office/drawing/2014/main" id="{A6A9421C-FBEB-48C2-8BCB-6CA48CB2958C}"/>
              </a:ext>
            </a:extLst>
          </p:cNvPr>
          <p:cNvGrpSpPr/>
          <p:nvPr/>
        </p:nvGrpSpPr>
        <p:grpSpPr>
          <a:xfrm>
            <a:off x="6887050" y="1302843"/>
            <a:ext cx="4942126" cy="4829453"/>
            <a:chOff x="189391" y="443883"/>
            <a:chExt cx="5303101" cy="5237825"/>
          </a:xfrm>
        </p:grpSpPr>
        <p:sp>
          <p:nvSpPr>
            <p:cNvPr id="11" name="椭圆 10">
              <a:extLst>
                <a:ext uri="{FF2B5EF4-FFF2-40B4-BE49-F238E27FC236}">
                  <a16:creationId xmlns:a16="http://schemas.microsoft.com/office/drawing/2014/main" id="{AACC7D2E-B8CA-4708-8C59-3C833763BEC4}"/>
                </a:ext>
              </a:extLst>
            </p:cNvPr>
            <p:cNvSpPr/>
            <p:nvPr/>
          </p:nvSpPr>
          <p:spPr>
            <a:xfrm>
              <a:off x="189391" y="443883"/>
              <a:ext cx="5237825" cy="5237825"/>
            </a:xfrm>
            <a:prstGeom prst="ellipse">
              <a:avLst/>
            </a:prstGeom>
            <a:solidFill>
              <a:schemeClr val="tx1">
                <a:lumMod val="85000"/>
                <a:lumOff val="15000"/>
              </a:schemeClr>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AA7183B7-CD88-40D7-BCC8-1F1F478ED1D4}"/>
                </a:ext>
              </a:extLst>
            </p:cNvPr>
            <p:cNvSpPr/>
            <p:nvPr/>
          </p:nvSpPr>
          <p:spPr>
            <a:xfrm>
              <a:off x="644927" y="899419"/>
              <a:ext cx="4326752" cy="4326752"/>
            </a:xfrm>
            <a:prstGeom prst="ellipse">
              <a:avLst/>
            </a:prstGeom>
            <a:solidFill>
              <a:schemeClr val="tx1">
                <a:lumMod val="85000"/>
                <a:lumOff val="15000"/>
              </a:schemeClr>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558C6638-3297-487C-9CD8-8199E2E083A2}"/>
                </a:ext>
              </a:extLst>
            </p:cNvPr>
            <p:cNvSpPr/>
            <p:nvPr/>
          </p:nvSpPr>
          <p:spPr>
            <a:xfrm>
              <a:off x="1583184" y="1844894"/>
              <a:ext cx="2443020" cy="2443020"/>
            </a:xfrm>
            <a:prstGeom prst="ellipse">
              <a:avLst/>
            </a:prstGeom>
            <a:solidFill>
              <a:schemeClr val="tx1">
                <a:lumMod val="85000"/>
                <a:lumOff val="15000"/>
              </a:schemeClr>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a:extLst>
                <a:ext uri="{FF2B5EF4-FFF2-40B4-BE49-F238E27FC236}">
                  <a16:creationId xmlns:a16="http://schemas.microsoft.com/office/drawing/2014/main" id="{8E14C148-CC72-4D9E-BFE1-3EC215FF0C9F}"/>
                </a:ext>
              </a:extLst>
            </p:cNvPr>
            <p:cNvCxnSpPr>
              <a:cxnSpLocks/>
              <a:stCxn id="11" idx="2"/>
              <a:endCxn id="11" idx="6"/>
            </p:cNvCxnSpPr>
            <p:nvPr/>
          </p:nvCxnSpPr>
          <p:spPr>
            <a:xfrm>
              <a:off x="189391" y="3062796"/>
              <a:ext cx="5237825" cy="0"/>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FFC4278F-A173-46A7-889E-ABACA409A806}"/>
                </a:ext>
              </a:extLst>
            </p:cNvPr>
            <p:cNvCxnSpPr>
              <a:cxnSpLocks/>
              <a:stCxn id="11" idx="0"/>
              <a:endCxn id="11" idx="4"/>
            </p:cNvCxnSpPr>
            <p:nvPr/>
          </p:nvCxnSpPr>
          <p:spPr>
            <a:xfrm>
              <a:off x="2808304" y="443883"/>
              <a:ext cx="0" cy="5237825"/>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id="{9E6786F8-4E0C-4198-91A3-366A5339652C}"/>
                </a:ext>
              </a:extLst>
            </p:cNvPr>
            <p:cNvSpPr/>
            <p:nvPr/>
          </p:nvSpPr>
          <p:spPr>
            <a:xfrm>
              <a:off x="2641962" y="2926765"/>
              <a:ext cx="272059" cy="27205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20">
              <a:extLst>
                <a:ext uri="{FF2B5EF4-FFF2-40B4-BE49-F238E27FC236}">
                  <a16:creationId xmlns:a16="http://schemas.microsoft.com/office/drawing/2014/main" id="{72DC646A-9655-45A1-BEEE-9E32F1CB66CD}"/>
                </a:ext>
              </a:extLst>
            </p:cNvPr>
            <p:cNvSpPr txBox="1"/>
            <p:nvPr/>
          </p:nvSpPr>
          <p:spPr>
            <a:xfrm>
              <a:off x="3651419" y="2727210"/>
              <a:ext cx="482337" cy="338132"/>
            </a:xfrm>
            <a:prstGeom prst="rect">
              <a:avLst/>
            </a:prstGeom>
            <a:noFill/>
            <a:ln>
              <a:noFill/>
            </a:ln>
          </p:spPr>
          <p:txBody>
            <a:bodyPr wrap="square" rtlCol="0">
              <a:spAutoFit/>
            </a:bodyPr>
            <a:lstStyle/>
            <a:p>
              <a:r>
                <a:rPr lang="en-US" altLang="zh-CN" sz="1100" dirty="0">
                  <a:solidFill>
                    <a:schemeClr val="bg1"/>
                  </a:solidFill>
                </a:rPr>
                <a:t>.5</a:t>
              </a:r>
            </a:p>
          </p:txBody>
        </p:sp>
        <p:sp>
          <p:nvSpPr>
            <p:cNvPr id="22" name="文本框 21">
              <a:extLst>
                <a:ext uri="{FF2B5EF4-FFF2-40B4-BE49-F238E27FC236}">
                  <a16:creationId xmlns:a16="http://schemas.microsoft.com/office/drawing/2014/main" id="{C64119E6-E316-471D-99A6-A1C4BB52536D}"/>
                </a:ext>
              </a:extLst>
            </p:cNvPr>
            <p:cNvSpPr txBox="1"/>
            <p:nvPr/>
          </p:nvSpPr>
          <p:spPr>
            <a:xfrm>
              <a:off x="4723645" y="2727210"/>
              <a:ext cx="208445" cy="338132"/>
            </a:xfrm>
            <a:prstGeom prst="rect">
              <a:avLst/>
            </a:prstGeom>
            <a:noFill/>
            <a:ln>
              <a:noFill/>
            </a:ln>
          </p:spPr>
          <p:txBody>
            <a:bodyPr wrap="square" rtlCol="0">
              <a:spAutoFit/>
            </a:bodyPr>
            <a:lstStyle/>
            <a:p>
              <a:r>
                <a:rPr lang="en-US" altLang="zh-CN" sz="1100" dirty="0">
                  <a:solidFill>
                    <a:schemeClr val="bg1"/>
                  </a:solidFill>
                </a:rPr>
                <a:t>1</a:t>
              </a:r>
              <a:endParaRPr lang="zh-CN" altLang="en-US" sz="1100" dirty="0">
                <a:solidFill>
                  <a:schemeClr val="bg1"/>
                </a:solidFill>
              </a:endParaRPr>
            </a:p>
          </p:txBody>
        </p:sp>
        <p:sp>
          <p:nvSpPr>
            <p:cNvPr id="23" name="文本框 22">
              <a:extLst>
                <a:ext uri="{FF2B5EF4-FFF2-40B4-BE49-F238E27FC236}">
                  <a16:creationId xmlns:a16="http://schemas.microsoft.com/office/drawing/2014/main" id="{5BF37D58-B1A7-4337-8A16-29AC03035947}"/>
                </a:ext>
              </a:extLst>
            </p:cNvPr>
            <p:cNvSpPr txBox="1"/>
            <p:nvPr/>
          </p:nvSpPr>
          <p:spPr>
            <a:xfrm>
              <a:off x="5010155" y="2727210"/>
              <a:ext cx="482337" cy="338132"/>
            </a:xfrm>
            <a:prstGeom prst="rect">
              <a:avLst/>
            </a:prstGeom>
            <a:noFill/>
            <a:ln>
              <a:noFill/>
            </a:ln>
          </p:spPr>
          <p:txBody>
            <a:bodyPr wrap="square" rtlCol="0">
              <a:spAutoFit/>
            </a:bodyPr>
            <a:lstStyle/>
            <a:p>
              <a:r>
                <a:rPr lang="en-US" altLang="zh-CN" sz="1100" dirty="0">
                  <a:solidFill>
                    <a:schemeClr val="bg1"/>
                  </a:solidFill>
                </a:rPr>
                <a:t>1.2</a:t>
              </a:r>
            </a:p>
          </p:txBody>
        </p:sp>
      </p:grpSp>
      <p:grpSp>
        <p:nvGrpSpPr>
          <p:cNvPr id="65" name="组合 64">
            <a:extLst>
              <a:ext uri="{FF2B5EF4-FFF2-40B4-BE49-F238E27FC236}">
                <a16:creationId xmlns:a16="http://schemas.microsoft.com/office/drawing/2014/main" id="{7477F173-3769-41E3-9176-F0E069EFDDF0}"/>
              </a:ext>
            </a:extLst>
          </p:cNvPr>
          <p:cNvGrpSpPr/>
          <p:nvPr/>
        </p:nvGrpSpPr>
        <p:grpSpPr>
          <a:xfrm>
            <a:off x="184760" y="6278195"/>
            <a:ext cx="2521033" cy="458764"/>
            <a:chOff x="184760" y="6278195"/>
            <a:chExt cx="2521033" cy="458764"/>
          </a:xfrm>
        </p:grpSpPr>
        <p:grpSp>
          <p:nvGrpSpPr>
            <p:cNvPr id="32" name="组合 31">
              <a:extLst>
                <a:ext uri="{FF2B5EF4-FFF2-40B4-BE49-F238E27FC236}">
                  <a16:creationId xmlns:a16="http://schemas.microsoft.com/office/drawing/2014/main" id="{22C3BE03-FFE4-47A6-A4DE-590D9A902983}"/>
                </a:ext>
              </a:extLst>
            </p:cNvPr>
            <p:cNvGrpSpPr/>
            <p:nvPr/>
          </p:nvGrpSpPr>
          <p:grpSpPr>
            <a:xfrm>
              <a:off x="184760" y="6278195"/>
              <a:ext cx="2521033" cy="443884"/>
              <a:chOff x="2775653" y="3833032"/>
              <a:chExt cx="3480733" cy="1109710"/>
            </a:xfrm>
          </p:grpSpPr>
          <p:grpSp>
            <p:nvGrpSpPr>
              <p:cNvPr id="30" name="组合 29">
                <a:extLst>
                  <a:ext uri="{FF2B5EF4-FFF2-40B4-BE49-F238E27FC236}">
                    <a16:creationId xmlns:a16="http://schemas.microsoft.com/office/drawing/2014/main" id="{4FD13E24-1CD9-43CE-AC79-118D7457F78A}"/>
                  </a:ext>
                </a:extLst>
              </p:cNvPr>
              <p:cNvGrpSpPr/>
              <p:nvPr/>
            </p:nvGrpSpPr>
            <p:grpSpPr>
              <a:xfrm>
                <a:off x="2775653" y="3833032"/>
                <a:ext cx="3225209" cy="1109710"/>
                <a:chOff x="4742109" y="443882"/>
                <a:chExt cx="4579100" cy="1109710"/>
              </a:xfrm>
            </p:grpSpPr>
            <p:sp>
              <p:nvSpPr>
                <p:cNvPr id="28" name="矩形 27">
                  <a:extLst>
                    <a:ext uri="{FF2B5EF4-FFF2-40B4-BE49-F238E27FC236}">
                      <a16:creationId xmlns:a16="http://schemas.microsoft.com/office/drawing/2014/main" id="{D7475C2D-B0F0-426F-BE3F-8D82B4A25410}"/>
                    </a:ext>
                  </a:extLst>
                </p:cNvPr>
                <p:cNvSpPr/>
                <p:nvPr/>
              </p:nvSpPr>
              <p:spPr>
                <a:xfrm>
                  <a:off x="4743785" y="443883"/>
                  <a:ext cx="4577424" cy="110970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B5BA0626-646D-4C5F-88A6-1D7FA9BE8757}"/>
                    </a:ext>
                  </a:extLst>
                </p:cNvPr>
                <p:cNvSpPr/>
                <p:nvPr/>
              </p:nvSpPr>
              <p:spPr>
                <a:xfrm>
                  <a:off x="4742109" y="443882"/>
                  <a:ext cx="2086694" cy="1109710"/>
                </a:xfrm>
                <a:prstGeom prst="rect">
                  <a:avLst/>
                </a:prstGeom>
                <a:solidFill>
                  <a:srgbClr val="007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42</a:t>
                  </a:r>
                  <a:endParaRPr lang="zh-CN" altLang="en-US" dirty="0"/>
                </a:p>
              </p:txBody>
            </p:sp>
          </p:grpSp>
          <p:sp>
            <p:nvSpPr>
              <p:cNvPr id="31" name="文本框 30">
                <a:extLst>
                  <a:ext uri="{FF2B5EF4-FFF2-40B4-BE49-F238E27FC236}">
                    <a16:creationId xmlns:a16="http://schemas.microsoft.com/office/drawing/2014/main" id="{53A2DDB1-BB9E-4328-8C5D-B70BEC802A0E}"/>
                  </a:ext>
                </a:extLst>
              </p:cNvPr>
              <p:cNvSpPr txBox="1"/>
              <p:nvPr/>
            </p:nvSpPr>
            <p:spPr>
              <a:xfrm>
                <a:off x="5233948" y="3959231"/>
                <a:ext cx="1022438" cy="369332"/>
              </a:xfrm>
              <a:prstGeom prst="rect">
                <a:avLst/>
              </a:prstGeom>
              <a:noFill/>
            </p:spPr>
            <p:txBody>
              <a:bodyPr wrap="square" rtlCol="0">
                <a:spAutoFit/>
              </a:bodyPr>
              <a:lstStyle/>
              <a:p>
                <a:r>
                  <a:rPr lang="en-US" altLang="zh-CN" dirty="0">
                    <a:solidFill>
                      <a:schemeClr val="bg1"/>
                    </a:solidFill>
                  </a:rPr>
                  <a:t>soc</a:t>
                </a:r>
                <a:endParaRPr lang="zh-CN" altLang="en-US" dirty="0">
                  <a:solidFill>
                    <a:schemeClr val="bg1"/>
                  </a:solidFill>
                </a:endParaRPr>
              </a:p>
            </p:txBody>
          </p:sp>
        </p:grpSp>
        <p:cxnSp>
          <p:nvCxnSpPr>
            <p:cNvPr id="46" name="直接连接符 45">
              <a:extLst>
                <a:ext uri="{FF2B5EF4-FFF2-40B4-BE49-F238E27FC236}">
                  <a16:creationId xmlns:a16="http://schemas.microsoft.com/office/drawing/2014/main" id="{F85A1857-D877-46B1-A8D6-3C8BE5DD27C4}"/>
                </a:ext>
              </a:extLst>
            </p:cNvPr>
            <p:cNvCxnSpPr>
              <a:cxnSpLocks/>
            </p:cNvCxnSpPr>
            <p:nvPr/>
          </p:nvCxnSpPr>
          <p:spPr>
            <a:xfrm flipV="1">
              <a:off x="557784" y="6282416"/>
              <a:ext cx="0" cy="4545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8" name="矩形 57">
            <a:extLst>
              <a:ext uri="{FF2B5EF4-FFF2-40B4-BE49-F238E27FC236}">
                <a16:creationId xmlns:a16="http://schemas.microsoft.com/office/drawing/2014/main" id="{6B7C0FAE-8000-4AE0-BD14-61B9058FA031}"/>
              </a:ext>
            </a:extLst>
          </p:cNvPr>
          <p:cNvSpPr/>
          <p:nvPr/>
        </p:nvSpPr>
        <p:spPr>
          <a:xfrm>
            <a:off x="7440194" y="6275491"/>
            <a:ext cx="4447001" cy="30854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1" name="直接连接符 60">
            <a:extLst>
              <a:ext uri="{FF2B5EF4-FFF2-40B4-BE49-F238E27FC236}">
                <a16:creationId xmlns:a16="http://schemas.microsoft.com/office/drawing/2014/main" id="{2763E019-7F61-4752-A948-BD6CC2808126}"/>
              </a:ext>
            </a:extLst>
          </p:cNvPr>
          <p:cNvCxnSpPr/>
          <p:nvPr/>
        </p:nvCxnSpPr>
        <p:spPr>
          <a:xfrm>
            <a:off x="9299448" y="6275491"/>
            <a:ext cx="0" cy="308545"/>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2A7C4ED0-B429-48BD-8E17-C994815A9141}"/>
              </a:ext>
            </a:extLst>
          </p:cNvPr>
          <p:cNvCxnSpPr>
            <a:stCxn id="58" idx="0"/>
            <a:endCxn id="58" idx="2"/>
          </p:cNvCxnSpPr>
          <p:nvPr/>
        </p:nvCxnSpPr>
        <p:spPr>
          <a:xfrm>
            <a:off x="9663695" y="6275491"/>
            <a:ext cx="0" cy="30854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66" name="流程图: 过程 65">
            <a:extLst>
              <a:ext uri="{FF2B5EF4-FFF2-40B4-BE49-F238E27FC236}">
                <a16:creationId xmlns:a16="http://schemas.microsoft.com/office/drawing/2014/main" id="{EFDC8BB5-C2F9-4F06-A8FB-9C169B29629B}"/>
              </a:ext>
            </a:extLst>
          </p:cNvPr>
          <p:cNvSpPr/>
          <p:nvPr/>
        </p:nvSpPr>
        <p:spPr>
          <a:xfrm>
            <a:off x="5214118" y="4569821"/>
            <a:ext cx="1130398" cy="1107045"/>
          </a:xfrm>
          <a:prstGeom prst="flowChartProcess">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dirty="0"/>
              <a:t>R</a:t>
            </a:r>
            <a:endParaRPr lang="zh-CN" altLang="en-US" sz="8000" dirty="0"/>
          </a:p>
        </p:txBody>
      </p:sp>
      <p:grpSp>
        <p:nvGrpSpPr>
          <p:cNvPr id="69" name="组合 68">
            <a:extLst>
              <a:ext uri="{FF2B5EF4-FFF2-40B4-BE49-F238E27FC236}">
                <a16:creationId xmlns:a16="http://schemas.microsoft.com/office/drawing/2014/main" id="{1A87CDBB-8F88-4561-ACA1-46A9388A41DA}"/>
              </a:ext>
            </a:extLst>
          </p:cNvPr>
          <p:cNvGrpSpPr/>
          <p:nvPr/>
        </p:nvGrpSpPr>
        <p:grpSpPr>
          <a:xfrm>
            <a:off x="609975" y="4801425"/>
            <a:ext cx="4592813" cy="369333"/>
            <a:chOff x="2542016" y="4480088"/>
            <a:chExt cx="4348038" cy="579254"/>
          </a:xfrm>
        </p:grpSpPr>
        <p:sp>
          <p:nvSpPr>
            <p:cNvPr id="67" name="流程图: 过程 66">
              <a:extLst>
                <a:ext uri="{FF2B5EF4-FFF2-40B4-BE49-F238E27FC236}">
                  <a16:creationId xmlns:a16="http://schemas.microsoft.com/office/drawing/2014/main" id="{76426667-2013-4B79-919B-25D2B51D71EB}"/>
                </a:ext>
              </a:extLst>
            </p:cNvPr>
            <p:cNvSpPr/>
            <p:nvPr/>
          </p:nvSpPr>
          <p:spPr>
            <a:xfrm>
              <a:off x="2542016" y="4480088"/>
              <a:ext cx="4348038" cy="579254"/>
            </a:xfrm>
            <a:prstGeom prst="flowChartProcess">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流程图: 过程 67">
              <a:extLst>
                <a:ext uri="{FF2B5EF4-FFF2-40B4-BE49-F238E27FC236}">
                  <a16:creationId xmlns:a16="http://schemas.microsoft.com/office/drawing/2014/main" id="{BAAA5FD0-FF35-4159-AE15-8825E3A4529C}"/>
                </a:ext>
              </a:extLst>
            </p:cNvPr>
            <p:cNvSpPr/>
            <p:nvPr/>
          </p:nvSpPr>
          <p:spPr>
            <a:xfrm>
              <a:off x="2542017" y="4480088"/>
              <a:ext cx="1059673" cy="579254"/>
            </a:xfrm>
            <a:prstGeom prst="flowChartProcess">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523</a:t>
              </a:r>
              <a:r>
                <a:rPr lang="en-US" altLang="zh-CN" dirty="0"/>
                <a:t> </a:t>
              </a:r>
              <a:r>
                <a:rPr lang="en-US" altLang="zh-CN" sz="1200" dirty="0"/>
                <a:t>RPM</a:t>
              </a:r>
              <a:endParaRPr lang="zh-CN" altLang="en-US" dirty="0"/>
            </a:p>
          </p:txBody>
        </p:sp>
      </p:grpSp>
      <p:sp>
        <p:nvSpPr>
          <p:cNvPr id="70" name="流程图: 过程 69">
            <a:extLst>
              <a:ext uri="{FF2B5EF4-FFF2-40B4-BE49-F238E27FC236}">
                <a16:creationId xmlns:a16="http://schemas.microsoft.com/office/drawing/2014/main" id="{4FFB7E96-99C0-44E2-9BCE-D0F928762814}"/>
              </a:ext>
            </a:extLst>
          </p:cNvPr>
          <p:cNvSpPr/>
          <p:nvPr/>
        </p:nvSpPr>
        <p:spPr>
          <a:xfrm>
            <a:off x="184761" y="5676866"/>
            <a:ext cx="2335108" cy="443884"/>
          </a:xfrm>
          <a:prstGeom prst="flowChartProces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FLAG	9</a:t>
            </a:r>
            <a:endParaRPr lang="zh-CN" altLang="en-US" sz="3200" dirty="0"/>
          </a:p>
        </p:txBody>
      </p:sp>
      <p:sp>
        <p:nvSpPr>
          <p:cNvPr id="71" name="矩形 70">
            <a:extLst>
              <a:ext uri="{FF2B5EF4-FFF2-40B4-BE49-F238E27FC236}">
                <a16:creationId xmlns:a16="http://schemas.microsoft.com/office/drawing/2014/main" id="{4F57CDC1-ECC2-40C1-9240-4E62AC9D96F7}"/>
              </a:ext>
            </a:extLst>
          </p:cNvPr>
          <p:cNvSpPr/>
          <p:nvPr/>
        </p:nvSpPr>
        <p:spPr>
          <a:xfrm>
            <a:off x="609975" y="259127"/>
            <a:ext cx="2935580" cy="72746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dirty="0"/>
              <a:t>L	1:32’521</a:t>
            </a:r>
          </a:p>
        </p:txBody>
      </p:sp>
      <p:sp>
        <p:nvSpPr>
          <p:cNvPr id="72" name="矩形 71">
            <a:extLst>
              <a:ext uri="{FF2B5EF4-FFF2-40B4-BE49-F238E27FC236}">
                <a16:creationId xmlns:a16="http://schemas.microsoft.com/office/drawing/2014/main" id="{3CB36B26-FF65-4E4B-A168-E7D7F18D42F1}"/>
              </a:ext>
            </a:extLst>
          </p:cNvPr>
          <p:cNvSpPr/>
          <p:nvPr/>
        </p:nvSpPr>
        <p:spPr>
          <a:xfrm>
            <a:off x="3618804" y="259127"/>
            <a:ext cx="2935580" cy="70569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dirty="0"/>
              <a:t>B	1:28’266</a:t>
            </a:r>
          </a:p>
        </p:txBody>
      </p:sp>
      <p:sp>
        <p:nvSpPr>
          <p:cNvPr id="59" name="矩形 58">
            <a:extLst>
              <a:ext uri="{FF2B5EF4-FFF2-40B4-BE49-F238E27FC236}">
                <a16:creationId xmlns:a16="http://schemas.microsoft.com/office/drawing/2014/main" id="{CA2C3B2A-CC74-4AED-B356-5ADD1DC1D2FD}"/>
              </a:ext>
            </a:extLst>
          </p:cNvPr>
          <p:cNvSpPr/>
          <p:nvPr/>
        </p:nvSpPr>
        <p:spPr>
          <a:xfrm>
            <a:off x="5799233" y="1885139"/>
            <a:ext cx="1228685" cy="490888"/>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pc="300" dirty="0"/>
              <a:t>km/h</a:t>
            </a:r>
            <a:endParaRPr lang="zh-CN" altLang="en-US" spc="300" dirty="0"/>
          </a:p>
        </p:txBody>
      </p:sp>
      <p:grpSp>
        <p:nvGrpSpPr>
          <p:cNvPr id="60" name="组合 59">
            <a:extLst>
              <a:ext uri="{FF2B5EF4-FFF2-40B4-BE49-F238E27FC236}">
                <a16:creationId xmlns:a16="http://schemas.microsoft.com/office/drawing/2014/main" id="{EEAF3122-4F59-4A91-8CCB-77051301C12D}"/>
              </a:ext>
            </a:extLst>
          </p:cNvPr>
          <p:cNvGrpSpPr/>
          <p:nvPr/>
        </p:nvGrpSpPr>
        <p:grpSpPr>
          <a:xfrm>
            <a:off x="7263515" y="113064"/>
            <a:ext cx="4936876" cy="894177"/>
            <a:chOff x="7255124" y="147868"/>
            <a:chExt cx="4936876" cy="894177"/>
          </a:xfrm>
        </p:grpSpPr>
        <p:sp>
          <p:nvSpPr>
            <p:cNvPr id="62" name="矩形 61">
              <a:extLst>
                <a:ext uri="{FF2B5EF4-FFF2-40B4-BE49-F238E27FC236}">
                  <a16:creationId xmlns:a16="http://schemas.microsoft.com/office/drawing/2014/main" id="{29032283-9ECE-4764-8428-8DF428CE184E}"/>
                </a:ext>
              </a:extLst>
            </p:cNvPr>
            <p:cNvSpPr/>
            <p:nvPr/>
          </p:nvSpPr>
          <p:spPr>
            <a:xfrm rot="5400000">
              <a:off x="9263552" y="-1435416"/>
              <a:ext cx="404081" cy="442093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a:extLst>
                <a:ext uri="{FF2B5EF4-FFF2-40B4-BE49-F238E27FC236}">
                  <a16:creationId xmlns:a16="http://schemas.microsoft.com/office/drawing/2014/main" id="{894784FD-C6D0-4A8A-8935-F00331D6B968}"/>
                </a:ext>
              </a:extLst>
            </p:cNvPr>
            <p:cNvGrpSpPr/>
            <p:nvPr/>
          </p:nvGrpSpPr>
          <p:grpSpPr>
            <a:xfrm>
              <a:off x="7255124" y="147868"/>
              <a:ext cx="4936876" cy="894177"/>
              <a:chOff x="7255124" y="147868"/>
              <a:chExt cx="4936876" cy="894177"/>
            </a:xfrm>
          </p:grpSpPr>
          <p:grpSp>
            <p:nvGrpSpPr>
              <p:cNvPr id="74" name="组合 73">
                <a:extLst>
                  <a:ext uri="{FF2B5EF4-FFF2-40B4-BE49-F238E27FC236}">
                    <a16:creationId xmlns:a16="http://schemas.microsoft.com/office/drawing/2014/main" id="{63210814-BAA9-426F-B7BB-019DC26FA168}"/>
                  </a:ext>
                </a:extLst>
              </p:cNvPr>
              <p:cNvGrpSpPr/>
              <p:nvPr/>
            </p:nvGrpSpPr>
            <p:grpSpPr>
              <a:xfrm rot="5400000">
                <a:off x="9276473" y="-1873481"/>
                <a:ext cx="894177" cy="4936876"/>
                <a:chOff x="9809825" y="265524"/>
                <a:chExt cx="2337767" cy="6463750"/>
              </a:xfrm>
            </p:grpSpPr>
            <p:sp>
              <p:nvSpPr>
                <p:cNvPr id="77" name="矩形 76">
                  <a:extLst>
                    <a:ext uri="{FF2B5EF4-FFF2-40B4-BE49-F238E27FC236}">
                      <a16:creationId xmlns:a16="http://schemas.microsoft.com/office/drawing/2014/main" id="{4E45B7AA-0B2D-4F1F-A45A-6F5F0D0C81E9}"/>
                    </a:ext>
                  </a:extLst>
                </p:cNvPr>
                <p:cNvSpPr/>
                <p:nvPr/>
              </p:nvSpPr>
              <p:spPr>
                <a:xfrm>
                  <a:off x="9809825" y="941033"/>
                  <a:ext cx="1056443" cy="5788241"/>
                </a:xfrm>
                <a:prstGeom prst="rect">
                  <a:avLst/>
                </a:prstGeom>
                <a:solidFill>
                  <a:schemeClr val="accent1">
                    <a:lumMod val="50000"/>
                  </a:schemeClr>
                </a:solidFill>
                <a:ln>
                  <a:solidFill>
                    <a:srgbClr val="007E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413EF54C-9943-46E9-8D4A-5FF58706A292}"/>
                    </a:ext>
                  </a:extLst>
                </p:cNvPr>
                <p:cNvSpPr/>
                <p:nvPr/>
              </p:nvSpPr>
              <p:spPr>
                <a:xfrm>
                  <a:off x="10946167" y="6666345"/>
                  <a:ext cx="1056443" cy="6292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84248B32-4D1C-4275-A75F-B9B8057588F4}"/>
                    </a:ext>
                  </a:extLst>
                </p:cNvPr>
                <p:cNvSpPr/>
                <p:nvPr/>
              </p:nvSpPr>
              <p:spPr>
                <a:xfrm>
                  <a:off x="9809828" y="4026683"/>
                  <a:ext cx="1056443" cy="270259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a:extLst>
                    <a:ext uri="{FF2B5EF4-FFF2-40B4-BE49-F238E27FC236}">
                      <a16:creationId xmlns:a16="http://schemas.microsoft.com/office/drawing/2014/main" id="{C1F34D03-1CC2-41B5-86A9-0C2763D3F651}"/>
                    </a:ext>
                  </a:extLst>
                </p:cNvPr>
                <p:cNvSpPr txBox="1"/>
                <p:nvPr/>
              </p:nvSpPr>
              <p:spPr>
                <a:xfrm rot="16200000">
                  <a:off x="10178721" y="191918"/>
                  <a:ext cx="672833" cy="965594"/>
                </a:xfrm>
                <a:prstGeom prst="rect">
                  <a:avLst/>
                </a:prstGeom>
                <a:noFill/>
              </p:spPr>
              <p:txBody>
                <a:bodyPr wrap="square" rtlCol="0">
                  <a:spAutoFit/>
                </a:bodyPr>
                <a:lstStyle/>
                <a:p>
                  <a:pPr algn="ctr"/>
                  <a:r>
                    <a:rPr lang="en-US" altLang="zh-CN" dirty="0">
                      <a:solidFill>
                        <a:schemeClr val="bg1"/>
                      </a:solidFill>
                    </a:rPr>
                    <a:t>46</a:t>
                  </a:r>
                  <a:endParaRPr lang="zh-CN" altLang="en-US" dirty="0">
                    <a:solidFill>
                      <a:schemeClr val="bg1"/>
                    </a:solidFill>
                  </a:endParaRPr>
                </a:p>
              </p:txBody>
            </p:sp>
            <p:sp>
              <p:nvSpPr>
                <p:cNvPr id="81" name="文本框 80">
                  <a:extLst>
                    <a:ext uri="{FF2B5EF4-FFF2-40B4-BE49-F238E27FC236}">
                      <a16:creationId xmlns:a16="http://schemas.microsoft.com/office/drawing/2014/main" id="{CC3A2CB4-459A-4957-9C5E-4EBB75857BED}"/>
                    </a:ext>
                  </a:extLst>
                </p:cNvPr>
                <p:cNvSpPr txBox="1"/>
                <p:nvPr/>
              </p:nvSpPr>
              <p:spPr>
                <a:xfrm rot="16200000">
                  <a:off x="11291990" y="155532"/>
                  <a:ext cx="745610" cy="965594"/>
                </a:xfrm>
                <a:prstGeom prst="rect">
                  <a:avLst/>
                </a:prstGeom>
                <a:noFill/>
              </p:spPr>
              <p:txBody>
                <a:bodyPr wrap="square" rtlCol="0">
                  <a:spAutoFit/>
                </a:bodyPr>
                <a:lstStyle/>
                <a:p>
                  <a:pPr algn="ctr"/>
                  <a:r>
                    <a:rPr lang="en-US" altLang="zh-CN" dirty="0">
                      <a:solidFill>
                        <a:schemeClr val="bg1"/>
                      </a:solidFill>
                    </a:rPr>
                    <a:t>2</a:t>
                  </a:r>
                </a:p>
              </p:txBody>
            </p:sp>
          </p:grpSp>
          <p:sp>
            <p:nvSpPr>
              <p:cNvPr id="75" name="文本框 74">
                <a:extLst>
                  <a:ext uri="{FF2B5EF4-FFF2-40B4-BE49-F238E27FC236}">
                    <a16:creationId xmlns:a16="http://schemas.microsoft.com/office/drawing/2014/main" id="{6CF54394-35EC-4CB2-B937-141F65348E6F}"/>
                  </a:ext>
                </a:extLst>
              </p:cNvPr>
              <p:cNvSpPr txBox="1"/>
              <p:nvPr/>
            </p:nvSpPr>
            <p:spPr>
              <a:xfrm>
                <a:off x="7342632" y="165844"/>
                <a:ext cx="1344168" cy="369332"/>
              </a:xfrm>
              <a:prstGeom prst="rect">
                <a:avLst/>
              </a:prstGeom>
              <a:noFill/>
            </p:spPr>
            <p:txBody>
              <a:bodyPr wrap="square" rtlCol="0">
                <a:spAutoFit/>
              </a:bodyPr>
              <a:lstStyle/>
              <a:p>
                <a:r>
                  <a:rPr lang="en-US" altLang="zh-CN" dirty="0">
                    <a:solidFill>
                      <a:schemeClr val="bg1"/>
                    </a:solidFill>
                  </a:rPr>
                  <a:t>accelerator</a:t>
                </a:r>
                <a:endParaRPr lang="zh-CN" altLang="en-US" dirty="0">
                  <a:solidFill>
                    <a:schemeClr val="bg1"/>
                  </a:solidFill>
                </a:endParaRPr>
              </a:p>
            </p:txBody>
          </p:sp>
          <p:sp>
            <p:nvSpPr>
              <p:cNvPr id="76" name="文本框 75">
                <a:extLst>
                  <a:ext uri="{FF2B5EF4-FFF2-40B4-BE49-F238E27FC236}">
                    <a16:creationId xmlns:a16="http://schemas.microsoft.com/office/drawing/2014/main" id="{F0371A1E-8476-42AA-B579-D4AD2FA217F6}"/>
                  </a:ext>
                </a:extLst>
              </p:cNvPr>
              <p:cNvSpPr txBox="1"/>
              <p:nvPr/>
            </p:nvSpPr>
            <p:spPr>
              <a:xfrm>
                <a:off x="7342632" y="595485"/>
                <a:ext cx="1344168" cy="369332"/>
              </a:xfrm>
              <a:prstGeom prst="rect">
                <a:avLst/>
              </a:prstGeom>
              <a:noFill/>
            </p:spPr>
            <p:txBody>
              <a:bodyPr wrap="square" rtlCol="0">
                <a:spAutoFit/>
              </a:bodyPr>
              <a:lstStyle/>
              <a:p>
                <a:r>
                  <a:rPr lang="en-US" altLang="zh-CN" dirty="0">
                    <a:solidFill>
                      <a:schemeClr val="bg1"/>
                    </a:solidFill>
                  </a:rPr>
                  <a:t>break</a:t>
                </a:r>
                <a:endParaRPr lang="zh-CN" altLang="en-US" dirty="0">
                  <a:solidFill>
                    <a:schemeClr val="bg1"/>
                  </a:solidFill>
                </a:endParaRPr>
              </a:p>
            </p:txBody>
          </p:sp>
        </p:grpSp>
      </p:grpSp>
      <p:grpSp>
        <p:nvGrpSpPr>
          <p:cNvPr id="82" name="组合 81">
            <a:extLst>
              <a:ext uri="{FF2B5EF4-FFF2-40B4-BE49-F238E27FC236}">
                <a16:creationId xmlns:a16="http://schemas.microsoft.com/office/drawing/2014/main" id="{1511FEE2-F260-4D76-9873-2DB48C8ED325}"/>
              </a:ext>
            </a:extLst>
          </p:cNvPr>
          <p:cNvGrpSpPr/>
          <p:nvPr/>
        </p:nvGrpSpPr>
        <p:grpSpPr>
          <a:xfrm>
            <a:off x="2620811" y="6259283"/>
            <a:ext cx="2423471" cy="453340"/>
            <a:chOff x="4506624" y="937160"/>
            <a:chExt cx="2423471" cy="453340"/>
          </a:xfrm>
        </p:grpSpPr>
        <p:grpSp>
          <p:nvGrpSpPr>
            <p:cNvPr id="83" name="组合 82">
              <a:extLst>
                <a:ext uri="{FF2B5EF4-FFF2-40B4-BE49-F238E27FC236}">
                  <a16:creationId xmlns:a16="http://schemas.microsoft.com/office/drawing/2014/main" id="{FCCAE1E8-E17D-4B59-94B7-6EE10C235256}"/>
                </a:ext>
              </a:extLst>
            </p:cNvPr>
            <p:cNvGrpSpPr/>
            <p:nvPr/>
          </p:nvGrpSpPr>
          <p:grpSpPr>
            <a:xfrm>
              <a:off x="4506624" y="946616"/>
              <a:ext cx="2423471" cy="443884"/>
              <a:chOff x="2775651" y="3833032"/>
              <a:chExt cx="3346032" cy="1109710"/>
            </a:xfrm>
          </p:grpSpPr>
          <p:grpSp>
            <p:nvGrpSpPr>
              <p:cNvPr id="85" name="组合 84">
                <a:extLst>
                  <a:ext uri="{FF2B5EF4-FFF2-40B4-BE49-F238E27FC236}">
                    <a16:creationId xmlns:a16="http://schemas.microsoft.com/office/drawing/2014/main" id="{FD4DA049-8406-4B03-91FD-884F294E8F31}"/>
                  </a:ext>
                </a:extLst>
              </p:cNvPr>
              <p:cNvGrpSpPr/>
              <p:nvPr/>
            </p:nvGrpSpPr>
            <p:grpSpPr>
              <a:xfrm>
                <a:off x="2775651" y="3833032"/>
                <a:ext cx="3225210" cy="1109710"/>
                <a:chOff x="4742107" y="443882"/>
                <a:chExt cx="4579102" cy="1109710"/>
              </a:xfrm>
            </p:grpSpPr>
            <p:sp>
              <p:nvSpPr>
                <p:cNvPr id="87" name="矩形 86">
                  <a:extLst>
                    <a:ext uri="{FF2B5EF4-FFF2-40B4-BE49-F238E27FC236}">
                      <a16:creationId xmlns:a16="http://schemas.microsoft.com/office/drawing/2014/main" id="{356EE93B-91F0-4ADE-BBBB-C2D99DD2B34E}"/>
                    </a:ext>
                  </a:extLst>
                </p:cNvPr>
                <p:cNvSpPr/>
                <p:nvPr/>
              </p:nvSpPr>
              <p:spPr>
                <a:xfrm>
                  <a:off x="4743785" y="443883"/>
                  <a:ext cx="4577424" cy="110970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a:extLst>
                    <a:ext uri="{FF2B5EF4-FFF2-40B4-BE49-F238E27FC236}">
                      <a16:creationId xmlns:a16="http://schemas.microsoft.com/office/drawing/2014/main" id="{82107B24-C6B1-4944-B8AA-76B742E16F93}"/>
                    </a:ext>
                  </a:extLst>
                </p:cNvPr>
                <p:cNvSpPr/>
                <p:nvPr/>
              </p:nvSpPr>
              <p:spPr>
                <a:xfrm>
                  <a:off x="4742107" y="443882"/>
                  <a:ext cx="2466675" cy="1109710"/>
                </a:xfrm>
                <a:prstGeom prst="rect">
                  <a:avLst/>
                </a:prstGeom>
                <a:solidFill>
                  <a:srgbClr val="0085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45</a:t>
                  </a:r>
                  <a:endParaRPr lang="zh-CN" altLang="en-US" dirty="0"/>
                </a:p>
              </p:txBody>
            </p:sp>
          </p:grpSp>
          <p:sp>
            <p:nvSpPr>
              <p:cNvPr id="86" name="文本框 85">
                <a:extLst>
                  <a:ext uri="{FF2B5EF4-FFF2-40B4-BE49-F238E27FC236}">
                    <a16:creationId xmlns:a16="http://schemas.microsoft.com/office/drawing/2014/main" id="{DD1B70A2-F3D7-4DC0-AB0E-575F92C994C3}"/>
                  </a:ext>
                </a:extLst>
              </p:cNvPr>
              <p:cNvSpPr txBox="1"/>
              <p:nvPr/>
            </p:nvSpPr>
            <p:spPr>
              <a:xfrm>
                <a:off x="4970152" y="3926222"/>
                <a:ext cx="1151531" cy="923330"/>
              </a:xfrm>
              <a:prstGeom prst="rect">
                <a:avLst/>
              </a:prstGeom>
              <a:noFill/>
            </p:spPr>
            <p:txBody>
              <a:bodyPr wrap="square" rtlCol="0">
                <a:spAutoFit/>
              </a:bodyPr>
              <a:lstStyle/>
              <a:p>
                <a:r>
                  <a:rPr lang="en-US" altLang="zh-CN" dirty="0">
                    <a:solidFill>
                      <a:schemeClr val="bg1"/>
                    </a:solidFill>
                  </a:rPr>
                  <a:t>motor</a:t>
                </a:r>
              </a:p>
            </p:txBody>
          </p:sp>
        </p:grpSp>
        <p:cxnSp>
          <p:nvCxnSpPr>
            <p:cNvPr id="84" name="直接连接符 83">
              <a:extLst>
                <a:ext uri="{FF2B5EF4-FFF2-40B4-BE49-F238E27FC236}">
                  <a16:creationId xmlns:a16="http://schemas.microsoft.com/office/drawing/2014/main" id="{D35E340C-8EE7-4152-8D38-32009125D0AE}"/>
                </a:ext>
              </a:extLst>
            </p:cNvPr>
            <p:cNvCxnSpPr>
              <a:cxnSpLocks/>
            </p:cNvCxnSpPr>
            <p:nvPr/>
          </p:nvCxnSpPr>
          <p:spPr>
            <a:xfrm>
              <a:off x="5921741" y="937160"/>
              <a:ext cx="0" cy="4438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9" name="组合 88">
            <a:extLst>
              <a:ext uri="{FF2B5EF4-FFF2-40B4-BE49-F238E27FC236}">
                <a16:creationId xmlns:a16="http://schemas.microsoft.com/office/drawing/2014/main" id="{C98F480E-8486-4D34-9D5A-75DAFB386AA2}"/>
              </a:ext>
            </a:extLst>
          </p:cNvPr>
          <p:cNvGrpSpPr/>
          <p:nvPr/>
        </p:nvGrpSpPr>
        <p:grpSpPr>
          <a:xfrm>
            <a:off x="5028975" y="6263301"/>
            <a:ext cx="2492172" cy="443884"/>
            <a:chOff x="4506626" y="946616"/>
            <a:chExt cx="2492172" cy="443884"/>
          </a:xfrm>
        </p:grpSpPr>
        <p:grpSp>
          <p:nvGrpSpPr>
            <p:cNvPr id="90" name="组合 89">
              <a:extLst>
                <a:ext uri="{FF2B5EF4-FFF2-40B4-BE49-F238E27FC236}">
                  <a16:creationId xmlns:a16="http://schemas.microsoft.com/office/drawing/2014/main" id="{37328F63-DAB1-4051-BD84-DD6BA8E4C59C}"/>
                </a:ext>
              </a:extLst>
            </p:cNvPr>
            <p:cNvGrpSpPr/>
            <p:nvPr/>
          </p:nvGrpSpPr>
          <p:grpSpPr>
            <a:xfrm>
              <a:off x="4506626" y="946616"/>
              <a:ext cx="2492172" cy="443884"/>
              <a:chOff x="2775653" y="3833032"/>
              <a:chExt cx="3440884" cy="1109710"/>
            </a:xfrm>
          </p:grpSpPr>
          <p:grpSp>
            <p:nvGrpSpPr>
              <p:cNvPr id="92" name="组合 91">
                <a:extLst>
                  <a:ext uri="{FF2B5EF4-FFF2-40B4-BE49-F238E27FC236}">
                    <a16:creationId xmlns:a16="http://schemas.microsoft.com/office/drawing/2014/main" id="{59F7560E-0424-4790-9C84-2D76E5D4E894}"/>
                  </a:ext>
                </a:extLst>
              </p:cNvPr>
              <p:cNvGrpSpPr/>
              <p:nvPr/>
            </p:nvGrpSpPr>
            <p:grpSpPr>
              <a:xfrm>
                <a:off x="2775653" y="3833032"/>
                <a:ext cx="3225209" cy="1109710"/>
                <a:chOff x="4742109" y="443882"/>
                <a:chExt cx="4579100" cy="1109710"/>
              </a:xfrm>
            </p:grpSpPr>
            <p:sp>
              <p:nvSpPr>
                <p:cNvPr id="94" name="矩形 93">
                  <a:extLst>
                    <a:ext uri="{FF2B5EF4-FFF2-40B4-BE49-F238E27FC236}">
                      <a16:creationId xmlns:a16="http://schemas.microsoft.com/office/drawing/2014/main" id="{38D30F40-36C3-472B-ABE4-B9F05E774E0C}"/>
                    </a:ext>
                  </a:extLst>
                </p:cNvPr>
                <p:cNvSpPr/>
                <p:nvPr/>
              </p:nvSpPr>
              <p:spPr>
                <a:xfrm>
                  <a:off x="4743785" y="443883"/>
                  <a:ext cx="4577424" cy="110970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a:extLst>
                    <a:ext uri="{FF2B5EF4-FFF2-40B4-BE49-F238E27FC236}">
                      <a16:creationId xmlns:a16="http://schemas.microsoft.com/office/drawing/2014/main" id="{6FFA4D00-BE1D-4551-8029-26B71F6C28A0}"/>
                    </a:ext>
                  </a:extLst>
                </p:cNvPr>
                <p:cNvSpPr/>
                <p:nvPr/>
              </p:nvSpPr>
              <p:spPr>
                <a:xfrm>
                  <a:off x="4742109" y="443882"/>
                  <a:ext cx="1233768" cy="1109710"/>
                </a:xfrm>
                <a:prstGeom prst="rect">
                  <a:avLst/>
                </a:prstGeom>
                <a:solidFill>
                  <a:srgbClr val="01A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24</a:t>
                  </a:r>
                  <a:endParaRPr lang="zh-CN" altLang="en-US" dirty="0"/>
                </a:p>
              </p:txBody>
            </p:sp>
          </p:grpSp>
          <p:sp>
            <p:nvSpPr>
              <p:cNvPr id="93" name="文本框 92">
                <a:extLst>
                  <a:ext uri="{FF2B5EF4-FFF2-40B4-BE49-F238E27FC236}">
                    <a16:creationId xmlns:a16="http://schemas.microsoft.com/office/drawing/2014/main" id="{9FB12050-4E2D-422F-9086-B08876154F88}"/>
                  </a:ext>
                </a:extLst>
              </p:cNvPr>
              <p:cNvSpPr txBox="1"/>
              <p:nvPr/>
            </p:nvSpPr>
            <p:spPr>
              <a:xfrm>
                <a:off x="4881750" y="3880820"/>
                <a:ext cx="1334787" cy="923330"/>
              </a:xfrm>
              <a:prstGeom prst="rect">
                <a:avLst/>
              </a:prstGeom>
              <a:noFill/>
            </p:spPr>
            <p:txBody>
              <a:bodyPr wrap="square" rtlCol="0">
                <a:spAutoFit/>
              </a:bodyPr>
              <a:lstStyle/>
              <a:p>
                <a:r>
                  <a:rPr lang="en-US" altLang="zh-CN" dirty="0">
                    <a:solidFill>
                      <a:schemeClr val="bg1"/>
                    </a:solidFill>
                  </a:rPr>
                  <a:t>battery</a:t>
                </a:r>
              </a:p>
            </p:txBody>
          </p:sp>
        </p:grpSp>
        <p:cxnSp>
          <p:nvCxnSpPr>
            <p:cNvPr id="91" name="直接连接符 90">
              <a:extLst>
                <a:ext uri="{FF2B5EF4-FFF2-40B4-BE49-F238E27FC236}">
                  <a16:creationId xmlns:a16="http://schemas.microsoft.com/office/drawing/2014/main" id="{546C48F8-ECDD-4627-B3D7-A18CF5D8DDE7}"/>
                </a:ext>
              </a:extLst>
            </p:cNvPr>
            <p:cNvCxnSpPr>
              <a:cxnSpLocks/>
            </p:cNvCxnSpPr>
            <p:nvPr/>
          </p:nvCxnSpPr>
          <p:spPr>
            <a:xfrm>
              <a:off x="5373101" y="946616"/>
              <a:ext cx="0" cy="4438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13986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64" name="文本框 63">
            <a:extLst>
              <a:ext uri="{FF2B5EF4-FFF2-40B4-BE49-F238E27FC236}">
                <a16:creationId xmlns:a16="http://schemas.microsoft.com/office/drawing/2014/main" id="{598B2A1F-28B2-404D-A355-4F3B95E40509}"/>
              </a:ext>
            </a:extLst>
          </p:cNvPr>
          <p:cNvSpPr txBox="1"/>
          <p:nvPr/>
        </p:nvSpPr>
        <p:spPr>
          <a:xfrm>
            <a:off x="609975" y="1023867"/>
            <a:ext cx="11066085" cy="3770263"/>
          </a:xfrm>
          <a:prstGeom prst="rect">
            <a:avLst/>
          </a:prstGeom>
          <a:solidFill>
            <a:schemeClr val="tx1">
              <a:lumMod val="85000"/>
              <a:lumOff val="15000"/>
            </a:schemeClr>
          </a:solidFill>
        </p:spPr>
        <p:txBody>
          <a:bodyPr wrap="square" rtlCol="0">
            <a:spAutoFit/>
          </a:bodyPr>
          <a:lstStyle/>
          <a:p>
            <a:r>
              <a:rPr lang="en-US" altLang="zh-CN" sz="23900" spc="600" dirty="0">
                <a:solidFill>
                  <a:schemeClr val="bg1"/>
                </a:solidFill>
              </a:rPr>
              <a:t>0	</a:t>
            </a:r>
            <a:endParaRPr lang="zh-CN" altLang="en-US" sz="23900" spc="600" dirty="0">
              <a:solidFill>
                <a:schemeClr val="bg1"/>
              </a:solidFill>
            </a:endParaRPr>
          </a:p>
        </p:txBody>
      </p:sp>
      <p:grpSp>
        <p:nvGrpSpPr>
          <p:cNvPr id="26" name="组合 25">
            <a:extLst>
              <a:ext uri="{FF2B5EF4-FFF2-40B4-BE49-F238E27FC236}">
                <a16:creationId xmlns:a16="http://schemas.microsoft.com/office/drawing/2014/main" id="{A6A9421C-FBEB-48C2-8BCB-6CA48CB2958C}"/>
              </a:ext>
            </a:extLst>
          </p:cNvPr>
          <p:cNvGrpSpPr/>
          <p:nvPr/>
        </p:nvGrpSpPr>
        <p:grpSpPr>
          <a:xfrm>
            <a:off x="6887050" y="1302843"/>
            <a:ext cx="4942126" cy="4829453"/>
            <a:chOff x="189391" y="443883"/>
            <a:chExt cx="5303101" cy="5237825"/>
          </a:xfrm>
        </p:grpSpPr>
        <p:sp>
          <p:nvSpPr>
            <p:cNvPr id="11" name="椭圆 10">
              <a:extLst>
                <a:ext uri="{FF2B5EF4-FFF2-40B4-BE49-F238E27FC236}">
                  <a16:creationId xmlns:a16="http://schemas.microsoft.com/office/drawing/2014/main" id="{AACC7D2E-B8CA-4708-8C59-3C833763BEC4}"/>
                </a:ext>
              </a:extLst>
            </p:cNvPr>
            <p:cNvSpPr/>
            <p:nvPr/>
          </p:nvSpPr>
          <p:spPr>
            <a:xfrm>
              <a:off x="189391" y="443883"/>
              <a:ext cx="5237825" cy="5237825"/>
            </a:xfrm>
            <a:prstGeom prst="ellipse">
              <a:avLst/>
            </a:prstGeom>
            <a:solidFill>
              <a:schemeClr val="tx1">
                <a:lumMod val="85000"/>
                <a:lumOff val="15000"/>
              </a:schemeClr>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AA7183B7-CD88-40D7-BCC8-1F1F478ED1D4}"/>
                </a:ext>
              </a:extLst>
            </p:cNvPr>
            <p:cNvSpPr/>
            <p:nvPr/>
          </p:nvSpPr>
          <p:spPr>
            <a:xfrm>
              <a:off x="644927" y="899419"/>
              <a:ext cx="4326752" cy="4326752"/>
            </a:xfrm>
            <a:prstGeom prst="ellipse">
              <a:avLst/>
            </a:prstGeom>
            <a:solidFill>
              <a:schemeClr val="tx1">
                <a:lumMod val="85000"/>
                <a:lumOff val="15000"/>
              </a:schemeClr>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558C6638-3297-487C-9CD8-8199E2E083A2}"/>
                </a:ext>
              </a:extLst>
            </p:cNvPr>
            <p:cNvSpPr/>
            <p:nvPr/>
          </p:nvSpPr>
          <p:spPr>
            <a:xfrm>
              <a:off x="1583184" y="1844894"/>
              <a:ext cx="2443020" cy="2443020"/>
            </a:xfrm>
            <a:prstGeom prst="ellipse">
              <a:avLst/>
            </a:prstGeom>
            <a:solidFill>
              <a:schemeClr val="tx1">
                <a:lumMod val="85000"/>
                <a:lumOff val="15000"/>
              </a:schemeClr>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a:extLst>
                <a:ext uri="{FF2B5EF4-FFF2-40B4-BE49-F238E27FC236}">
                  <a16:creationId xmlns:a16="http://schemas.microsoft.com/office/drawing/2014/main" id="{8E14C148-CC72-4D9E-BFE1-3EC215FF0C9F}"/>
                </a:ext>
              </a:extLst>
            </p:cNvPr>
            <p:cNvCxnSpPr>
              <a:cxnSpLocks/>
              <a:stCxn id="11" idx="2"/>
              <a:endCxn id="11" idx="6"/>
            </p:cNvCxnSpPr>
            <p:nvPr/>
          </p:nvCxnSpPr>
          <p:spPr>
            <a:xfrm>
              <a:off x="189391" y="3062796"/>
              <a:ext cx="5237825" cy="0"/>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FFC4278F-A173-46A7-889E-ABACA409A806}"/>
                </a:ext>
              </a:extLst>
            </p:cNvPr>
            <p:cNvCxnSpPr>
              <a:cxnSpLocks/>
              <a:stCxn id="11" idx="0"/>
              <a:endCxn id="11" idx="4"/>
            </p:cNvCxnSpPr>
            <p:nvPr/>
          </p:nvCxnSpPr>
          <p:spPr>
            <a:xfrm>
              <a:off x="2808304" y="443883"/>
              <a:ext cx="0" cy="5237825"/>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id="{9E6786F8-4E0C-4198-91A3-366A5339652C}"/>
                </a:ext>
              </a:extLst>
            </p:cNvPr>
            <p:cNvSpPr/>
            <p:nvPr/>
          </p:nvSpPr>
          <p:spPr>
            <a:xfrm>
              <a:off x="2688004" y="2926765"/>
              <a:ext cx="272059" cy="27205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72DC646A-9655-45A1-BEEE-9E32F1CB66CD}"/>
                </a:ext>
              </a:extLst>
            </p:cNvPr>
            <p:cNvSpPr txBox="1"/>
            <p:nvPr/>
          </p:nvSpPr>
          <p:spPr>
            <a:xfrm>
              <a:off x="3651419" y="2727210"/>
              <a:ext cx="482337" cy="338132"/>
            </a:xfrm>
            <a:prstGeom prst="rect">
              <a:avLst/>
            </a:prstGeom>
            <a:noFill/>
            <a:ln>
              <a:noFill/>
            </a:ln>
          </p:spPr>
          <p:txBody>
            <a:bodyPr wrap="square" rtlCol="0">
              <a:spAutoFit/>
            </a:bodyPr>
            <a:lstStyle/>
            <a:p>
              <a:r>
                <a:rPr lang="en-US" altLang="zh-CN" sz="1100" dirty="0">
                  <a:solidFill>
                    <a:schemeClr val="bg1"/>
                  </a:solidFill>
                </a:rPr>
                <a:t>.5</a:t>
              </a:r>
            </a:p>
          </p:txBody>
        </p:sp>
        <p:sp>
          <p:nvSpPr>
            <p:cNvPr id="22" name="文本框 21">
              <a:extLst>
                <a:ext uri="{FF2B5EF4-FFF2-40B4-BE49-F238E27FC236}">
                  <a16:creationId xmlns:a16="http://schemas.microsoft.com/office/drawing/2014/main" id="{C64119E6-E316-471D-99A6-A1C4BB52536D}"/>
                </a:ext>
              </a:extLst>
            </p:cNvPr>
            <p:cNvSpPr txBox="1"/>
            <p:nvPr/>
          </p:nvSpPr>
          <p:spPr>
            <a:xfrm>
              <a:off x="4723645" y="2727210"/>
              <a:ext cx="208445" cy="338132"/>
            </a:xfrm>
            <a:prstGeom prst="rect">
              <a:avLst/>
            </a:prstGeom>
            <a:noFill/>
            <a:ln>
              <a:noFill/>
            </a:ln>
          </p:spPr>
          <p:txBody>
            <a:bodyPr wrap="square" rtlCol="0">
              <a:spAutoFit/>
            </a:bodyPr>
            <a:lstStyle/>
            <a:p>
              <a:r>
                <a:rPr lang="en-US" altLang="zh-CN" sz="1100" dirty="0">
                  <a:solidFill>
                    <a:schemeClr val="bg1"/>
                  </a:solidFill>
                </a:rPr>
                <a:t>1</a:t>
              </a:r>
              <a:endParaRPr lang="zh-CN" altLang="en-US" sz="1100" dirty="0">
                <a:solidFill>
                  <a:schemeClr val="bg1"/>
                </a:solidFill>
              </a:endParaRPr>
            </a:p>
          </p:txBody>
        </p:sp>
        <p:sp>
          <p:nvSpPr>
            <p:cNvPr id="23" name="文本框 22">
              <a:extLst>
                <a:ext uri="{FF2B5EF4-FFF2-40B4-BE49-F238E27FC236}">
                  <a16:creationId xmlns:a16="http://schemas.microsoft.com/office/drawing/2014/main" id="{5BF37D58-B1A7-4337-8A16-29AC03035947}"/>
                </a:ext>
              </a:extLst>
            </p:cNvPr>
            <p:cNvSpPr txBox="1"/>
            <p:nvPr/>
          </p:nvSpPr>
          <p:spPr>
            <a:xfrm>
              <a:off x="5010155" y="2727210"/>
              <a:ext cx="482337" cy="338132"/>
            </a:xfrm>
            <a:prstGeom prst="rect">
              <a:avLst/>
            </a:prstGeom>
            <a:noFill/>
            <a:ln>
              <a:noFill/>
            </a:ln>
          </p:spPr>
          <p:txBody>
            <a:bodyPr wrap="square" rtlCol="0">
              <a:spAutoFit/>
            </a:bodyPr>
            <a:lstStyle/>
            <a:p>
              <a:r>
                <a:rPr lang="en-US" altLang="zh-CN" sz="1100" dirty="0">
                  <a:solidFill>
                    <a:schemeClr val="bg1"/>
                  </a:solidFill>
                </a:rPr>
                <a:t>1.2</a:t>
              </a:r>
            </a:p>
          </p:txBody>
        </p:sp>
      </p:grpSp>
      <p:grpSp>
        <p:nvGrpSpPr>
          <p:cNvPr id="65" name="组合 64">
            <a:extLst>
              <a:ext uri="{FF2B5EF4-FFF2-40B4-BE49-F238E27FC236}">
                <a16:creationId xmlns:a16="http://schemas.microsoft.com/office/drawing/2014/main" id="{7477F173-3769-41E3-9176-F0E069EFDDF0}"/>
              </a:ext>
            </a:extLst>
          </p:cNvPr>
          <p:cNvGrpSpPr/>
          <p:nvPr/>
        </p:nvGrpSpPr>
        <p:grpSpPr>
          <a:xfrm>
            <a:off x="184760" y="6278195"/>
            <a:ext cx="2521033" cy="458764"/>
            <a:chOff x="184760" y="6278195"/>
            <a:chExt cx="2521033" cy="458764"/>
          </a:xfrm>
        </p:grpSpPr>
        <p:grpSp>
          <p:nvGrpSpPr>
            <p:cNvPr id="32" name="组合 31">
              <a:extLst>
                <a:ext uri="{FF2B5EF4-FFF2-40B4-BE49-F238E27FC236}">
                  <a16:creationId xmlns:a16="http://schemas.microsoft.com/office/drawing/2014/main" id="{22C3BE03-FFE4-47A6-A4DE-590D9A902983}"/>
                </a:ext>
              </a:extLst>
            </p:cNvPr>
            <p:cNvGrpSpPr/>
            <p:nvPr/>
          </p:nvGrpSpPr>
          <p:grpSpPr>
            <a:xfrm>
              <a:off x="184760" y="6278195"/>
              <a:ext cx="2521033" cy="443884"/>
              <a:chOff x="2775653" y="3833032"/>
              <a:chExt cx="3480733" cy="1109710"/>
            </a:xfrm>
          </p:grpSpPr>
          <p:grpSp>
            <p:nvGrpSpPr>
              <p:cNvPr id="30" name="组合 29">
                <a:extLst>
                  <a:ext uri="{FF2B5EF4-FFF2-40B4-BE49-F238E27FC236}">
                    <a16:creationId xmlns:a16="http://schemas.microsoft.com/office/drawing/2014/main" id="{4FD13E24-1CD9-43CE-AC79-118D7457F78A}"/>
                  </a:ext>
                </a:extLst>
              </p:cNvPr>
              <p:cNvGrpSpPr/>
              <p:nvPr/>
            </p:nvGrpSpPr>
            <p:grpSpPr>
              <a:xfrm>
                <a:off x="2775653" y="3833032"/>
                <a:ext cx="3225209" cy="1109710"/>
                <a:chOff x="4742109" y="443882"/>
                <a:chExt cx="4579100" cy="1109710"/>
              </a:xfrm>
            </p:grpSpPr>
            <p:sp>
              <p:nvSpPr>
                <p:cNvPr id="28" name="矩形 27">
                  <a:extLst>
                    <a:ext uri="{FF2B5EF4-FFF2-40B4-BE49-F238E27FC236}">
                      <a16:creationId xmlns:a16="http://schemas.microsoft.com/office/drawing/2014/main" id="{D7475C2D-B0F0-426F-BE3F-8D82B4A25410}"/>
                    </a:ext>
                  </a:extLst>
                </p:cNvPr>
                <p:cNvSpPr/>
                <p:nvPr/>
              </p:nvSpPr>
              <p:spPr>
                <a:xfrm>
                  <a:off x="4743785" y="443883"/>
                  <a:ext cx="4577424" cy="110970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B5BA0626-646D-4C5F-88A6-1D7FA9BE8757}"/>
                    </a:ext>
                  </a:extLst>
                </p:cNvPr>
                <p:cNvSpPr/>
                <p:nvPr/>
              </p:nvSpPr>
              <p:spPr>
                <a:xfrm>
                  <a:off x="4742109" y="443882"/>
                  <a:ext cx="2635846" cy="1109710"/>
                </a:xfrm>
                <a:prstGeom prst="rect">
                  <a:avLst/>
                </a:prstGeom>
                <a:solidFill>
                  <a:srgbClr val="007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56</a:t>
                  </a:r>
                  <a:endParaRPr lang="zh-CN" altLang="en-US" dirty="0"/>
                </a:p>
              </p:txBody>
            </p:sp>
          </p:grpSp>
          <p:sp>
            <p:nvSpPr>
              <p:cNvPr id="31" name="文本框 30">
                <a:extLst>
                  <a:ext uri="{FF2B5EF4-FFF2-40B4-BE49-F238E27FC236}">
                    <a16:creationId xmlns:a16="http://schemas.microsoft.com/office/drawing/2014/main" id="{53A2DDB1-BB9E-4328-8C5D-B70BEC802A0E}"/>
                  </a:ext>
                </a:extLst>
              </p:cNvPr>
              <p:cNvSpPr txBox="1"/>
              <p:nvPr/>
            </p:nvSpPr>
            <p:spPr>
              <a:xfrm>
                <a:off x="5233948" y="3959231"/>
                <a:ext cx="1022438" cy="369332"/>
              </a:xfrm>
              <a:prstGeom prst="rect">
                <a:avLst/>
              </a:prstGeom>
              <a:noFill/>
            </p:spPr>
            <p:txBody>
              <a:bodyPr wrap="square" rtlCol="0">
                <a:spAutoFit/>
              </a:bodyPr>
              <a:lstStyle/>
              <a:p>
                <a:r>
                  <a:rPr lang="en-US" altLang="zh-CN" dirty="0">
                    <a:solidFill>
                      <a:schemeClr val="bg1"/>
                    </a:solidFill>
                  </a:rPr>
                  <a:t>soc</a:t>
                </a:r>
                <a:endParaRPr lang="zh-CN" altLang="en-US" dirty="0">
                  <a:solidFill>
                    <a:schemeClr val="bg1"/>
                  </a:solidFill>
                </a:endParaRPr>
              </a:p>
            </p:txBody>
          </p:sp>
        </p:grpSp>
        <p:cxnSp>
          <p:nvCxnSpPr>
            <p:cNvPr id="46" name="直接连接符 45">
              <a:extLst>
                <a:ext uri="{FF2B5EF4-FFF2-40B4-BE49-F238E27FC236}">
                  <a16:creationId xmlns:a16="http://schemas.microsoft.com/office/drawing/2014/main" id="{F85A1857-D877-46B1-A8D6-3C8BE5DD27C4}"/>
                </a:ext>
              </a:extLst>
            </p:cNvPr>
            <p:cNvCxnSpPr>
              <a:cxnSpLocks/>
            </p:cNvCxnSpPr>
            <p:nvPr/>
          </p:nvCxnSpPr>
          <p:spPr>
            <a:xfrm flipV="1">
              <a:off x="557784" y="6282416"/>
              <a:ext cx="0" cy="4545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0" name="组合 49">
            <a:extLst>
              <a:ext uri="{FF2B5EF4-FFF2-40B4-BE49-F238E27FC236}">
                <a16:creationId xmlns:a16="http://schemas.microsoft.com/office/drawing/2014/main" id="{EDF4F942-C806-4F5E-92EE-84C3C2BEBC44}"/>
              </a:ext>
            </a:extLst>
          </p:cNvPr>
          <p:cNvGrpSpPr/>
          <p:nvPr/>
        </p:nvGrpSpPr>
        <p:grpSpPr>
          <a:xfrm>
            <a:off x="7255124" y="147870"/>
            <a:ext cx="4936875" cy="894178"/>
            <a:chOff x="7255124" y="147870"/>
            <a:chExt cx="4936875" cy="894178"/>
          </a:xfrm>
        </p:grpSpPr>
        <p:grpSp>
          <p:nvGrpSpPr>
            <p:cNvPr id="27" name="组合 26">
              <a:extLst>
                <a:ext uri="{FF2B5EF4-FFF2-40B4-BE49-F238E27FC236}">
                  <a16:creationId xmlns:a16="http://schemas.microsoft.com/office/drawing/2014/main" id="{C1A69FE7-D10D-455E-BBB4-73E01BF5F3A9}"/>
                </a:ext>
              </a:extLst>
            </p:cNvPr>
            <p:cNvGrpSpPr/>
            <p:nvPr/>
          </p:nvGrpSpPr>
          <p:grpSpPr>
            <a:xfrm rot="5400000">
              <a:off x="9276473" y="-1873479"/>
              <a:ext cx="894178" cy="4936875"/>
              <a:chOff x="9809825" y="265525"/>
              <a:chExt cx="2337769" cy="6463749"/>
            </a:xfrm>
          </p:grpSpPr>
          <p:sp>
            <p:nvSpPr>
              <p:cNvPr id="6" name="矩形 5">
                <a:extLst>
                  <a:ext uri="{FF2B5EF4-FFF2-40B4-BE49-F238E27FC236}">
                    <a16:creationId xmlns:a16="http://schemas.microsoft.com/office/drawing/2014/main" id="{165009C7-AAC9-40D1-93A6-564E92E0C5A0}"/>
                  </a:ext>
                </a:extLst>
              </p:cNvPr>
              <p:cNvSpPr/>
              <p:nvPr/>
            </p:nvSpPr>
            <p:spPr>
              <a:xfrm>
                <a:off x="9809825" y="941033"/>
                <a:ext cx="1056443" cy="5788241"/>
              </a:xfrm>
              <a:prstGeom prst="rect">
                <a:avLst/>
              </a:prstGeom>
              <a:solidFill>
                <a:schemeClr val="accent1">
                  <a:lumMod val="50000"/>
                </a:schemeClr>
              </a:solidFill>
              <a:ln>
                <a:solidFill>
                  <a:srgbClr val="007E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32D7B33B-2128-4734-A580-C00FA917C842}"/>
                  </a:ext>
                </a:extLst>
              </p:cNvPr>
              <p:cNvSpPr/>
              <p:nvPr/>
            </p:nvSpPr>
            <p:spPr>
              <a:xfrm>
                <a:off x="10946168" y="6655360"/>
                <a:ext cx="1056443" cy="7391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0E5B4E2B-EC54-4639-BAC4-1A0B1635362B}"/>
                  </a:ext>
                </a:extLst>
              </p:cNvPr>
              <p:cNvSpPr/>
              <p:nvPr/>
            </p:nvSpPr>
            <p:spPr>
              <a:xfrm>
                <a:off x="9809828" y="6655360"/>
                <a:ext cx="1056443" cy="7391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D0F8F9D-135F-4FEE-9D33-E99DA4C739E1}"/>
                  </a:ext>
                </a:extLst>
              </p:cNvPr>
              <p:cNvSpPr txBox="1"/>
              <p:nvPr/>
            </p:nvSpPr>
            <p:spPr>
              <a:xfrm rot="16200000">
                <a:off x="10178721" y="191918"/>
                <a:ext cx="672833" cy="965594"/>
              </a:xfrm>
              <a:prstGeom prst="rect">
                <a:avLst/>
              </a:prstGeom>
              <a:noFill/>
            </p:spPr>
            <p:txBody>
              <a:bodyPr wrap="square" rtlCol="0">
                <a:spAutoFit/>
              </a:bodyPr>
              <a:lstStyle/>
              <a:p>
                <a:pPr algn="ctr"/>
                <a:r>
                  <a:rPr lang="en-US" altLang="zh-CN" dirty="0">
                    <a:solidFill>
                      <a:schemeClr val="bg1"/>
                    </a:solidFill>
                  </a:rPr>
                  <a:t>0</a:t>
                </a:r>
                <a:endParaRPr lang="zh-CN" altLang="en-US" dirty="0">
                  <a:solidFill>
                    <a:schemeClr val="bg1"/>
                  </a:solidFill>
                </a:endParaRPr>
              </a:p>
            </p:txBody>
          </p:sp>
          <p:sp>
            <p:nvSpPr>
              <p:cNvPr id="8" name="文本框 7">
                <a:extLst>
                  <a:ext uri="{FF2B5EF4-FFF2-40B4-BE49-F238E27FC236}">
                    <a16:creationId xmlns:a16="http://schemas.microsoft.com/office/drawing/2014/main" id="{19D08A92-F8BB-4B69-9FE0-436D838D3D28}"/>
                  </a:ext>
                </a:extLst>
              </p:cNvPr>
              <p:cNvSpPr txBox="1"/>
              <p:nvPr/>
            </p:nvSpPr>
            <p:spPr>
              <a:xfrm rot="16200000">
                <a:off x="11291992" y="155533"/>
                <a:ext cx="745610" cy="965594"/>
              </a:xfrm>
              <a:prstGeom prst="rect">
                <a:avLst/>
              </a:prstGeom>
              <a:noFill/>
            </p:spPr>
            <p:txBody>
              <a:bodyPr wrap="square" rtlCol="0">
                <a:spAutoFit/>
              </a:bodyPr>
              <a:lstStyle/>
              <a:p>
                <a:pPr algn="ctr"/>
                <a:r>
                  <a:rPr lang="en-US" altLang="zh-CN" dirty="0">
                    <a:solidFill>
                      <a:schemeClr val="bg1"/>
                    </a:solidFill>
                  </a:rPr>
                  <a:t>0</a:t>
                </a:r>
              </a:p>
            </p:txBody>
          </p:sp>
        </p:grpSp>
        <p:sp>
          <p:nvSpPr>
            <p:cNvPr id="48" name="文本框 47">
              <a:extLst>
                <a:ext uri="{FF2B5EF4-FFF2-40B4-BE49-F238E27FC236}">
                  <a16:creationId xmlns:a16="http://schemas.microsoft.com/office/drawing/2014/main" id="{5245424F-18B5-48BB-AEF6-CCDB4CDC8B22}"/>
                </a:ext>
              </a:extLst>
            </p:cNvPr>
            <p:cNvSpPr txBox="1"/>
            <p:nvPr/>
          </p:nvSpPr>
          <p:spPr>
            <a:xfrm>
              <a:off x="7342632" y="165844"/>
              <a:ext cx="1344168" cy="369332"/>
            </a:xfrm>
            <a:prstGeom prst="rect">
              <a:avLst/>
            </a:prstGeom>
            <a:noFill/>
          </p:spPr>
          <p:txBody>
            <a:bodyPr wrap="square" rtlCol="0">
              <a:spAutoFit/>
            </a:bodyPr>
            <a:lstStyle/>
            <a:p>
              <a:r>
                <a:rPr lang="en-US" altLang="zh-CN" dirty="0">
                  <a:solidFill>
                    <a:schemeClr val="bg1"/>
                  </a:solidFill>
                </a:rPr>
                <a:t>accelerator</a:t>
              </a:r>
              <a:endParaRPr lang="zh-CN" altLang="en-US" dirty="0">
                <a:solidFill>
                  <a:schemeClr val="bg1"/>
                </a:solidFill>
              </a:endParaRPr>
            </a:p>
          </p:txBody>
        </p:sp>
        <p:sp>
          <p:nvSpPr>
            <p:cNvPr id="49" name="文本框 48">
              <a:extLst>
                <a:ext uri="{FF2B5EF4-FFF2-40B4-BE49-F238E27FC236}">
                  <a16:creationId xmlns:a16="http://schemas.microsoft.com/office/drawing/2014/main" id="{04160E61-9FAD-41AE-9D6E-EA3FB2EF62C7}"/>
                </a:ext>
              </a:extLst>
            </p:cNvPr>
            <p:cNvSpPr txBox="1"/>
            <p:nvPr/>
          </p:nvSpPr>
          <p:spPr>
            <a:xfrm>
              <a:off x="7342632" y="595485"/>
              <a:ext cx="1344168" cy="369332"/>
            </a:xfrm>
            <a:prstGeom prst="rect">
              <a:avLst/>
            </a:prstGeom>
            <a:noFill/>
          </p:spPr>
          <p:txBody>
            <a:bodyPr wrap="square" rtlCol="0">
              <a:spAutoFit/>
            </a:bodyPr>
            <a:lstStyle/>
            <a:p>
              <a:r>
                <a:rPr lang="en-US" altLang="zh-CN" dirty="0">
                  <a:solidFill>
                    <a:schemeClr val="bg1"/>
                  </a:solidFill>
                </a:rPr>
                <a:t>break</a:t>
              </a:r>
              <a:endParaRPr lang="zh-CN" altLang="en-US" dirty="0">
                <a:solidFill>
                  <a:schemeClr val="bg1"/>
                </a:solidFill>
              </a:endParaRPr>
            </a:p>
          </p:txBody>
        </p:sp>
      </p:grpSp>
      <p:sp>
        <p:nvSpPr>
          <p:cNvPr id="58" name="矩形 57">
            <a:extLst>
              <a:ext uri="{FF2B5EF4-FFF2-40B4-BE49-F238E27FC236}">
                <a16:creationId xmlns:a16="http://schemas.microsoft.com/office/drawing/2014/main" id="{6B7C0FAE-8000-4AE0-BD14-61B9058FA031}"/>
              </a:ext>
            </a:extLst>
          </p:cNvPr>
          <p:cNvSpPr/>
          <p:nvPr/>
        </p:nvSpPr>
        <p:spPr>
          <a:xfrm>
            <a:off x="7440194" y="6275491"/>
            <a:ext cx="4447001" cy="30854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1" name="直接连接符 60">
            <a:extLst>
              <a:ext uri="{FF2B5EF4-FFF2-40B4-BE49-F238E27FC236}">
                <a16:creationId xmlns:a16="http://schemas.microsoft.com/office/drawing/2014/main" id="{2763E019-7F61-4752-A948-BD6CC2808126}"/>
              </a:ext>
            </a:extLst>
          </p:cNvPr>
          <p:cNvCxnSpPr/>
          <p:nvPr/>
        </p:nvCxnSpPr>
        <p:spPr>
          <a:xfrm>
            <a:off x="9676267" y="6266354"/>
            <a:ext cx="0" cy="308545"/>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2A7C4ED0-B429-48BD-8E17-C994815A9141}"/>
              </a:ext>
            </a:extLst>
          </p:cNvPr>
          <p:cNvCxnSpPr>
            <a:stCxn id="58" idx="0"/>
            <a:endCxn id="58" idx="2"/>
          </p:cNvCxnSpPr>
          <p:nvPr/>
        </p:nvCxnSpPr>
        <p:spPr>
          <a:xfrm>
            <a:off x="9663695" y="6275491"/>
            <a:ext cx="0" cy="30854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66" name="流程图: 过程 65">
            <a:extLst>
              <a:ext uri="{FF2B5EF4-FFF2-40B4-BE49-F238E27FC236}">
                <a16:creationId xmlns:a16="http://schemas.microsoft.com/office/drawing/2014/main" id="{EFDC8BB5-C2F9-4F06-A8FB-9C169B29629B}"/>
              </a:ext>
            </a:extLst>
          </p:cNvPr>
          <p:cNvSpPr/>
          <p:nvPr/>
        </p:nvSpPr>
        <p:spPr>
          <a:xfrm>
            <a:off x="3879149" y="4569821"/>
            <a:ext cx="2465367" cy="1107045"/>
          </a:xfrm>
          <a:prstGeom prst="flowChartProcess">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dirty="0"/>
              <a:t>OFF</a:t>
            </a:r>
            <a:endParaRPr lang="zh-CN" altLang="en-US" sz="8000" dirty="0"/>
          </a:p>
        </p:txBody>
      </p:sp>
      <p:sp>
        <p:nvSpPr>
          <p:cNvPr id="70" name="流程图: 过程 69">
            <a:extLst>
              <a:ext uri="{FF2B5EF4-FFF2-40B4-BE49-F238E27FC236}">
                <a16:creationId xmlns:a16="http://schemas.microsoft.com/office/drawing/2014/main" id="{4FFB7E96-99C0-44E2-9BCE-D0F928762814}"/>
              </a:ext>
            </a:extLst>
          </p:cNvPr>
          <p:cNvSpPr/>
          <p:nvPr/>
        </p:nvSpPr>
        <p:spPr>
          <a:xfrm>
            <a:off x="184761" y="5676866"/>
            <a:ext cx="2335108" cy="443884"/>
          </a:xfrm>
          <a:prstGeom prst="flowChartProces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FLAG	9</a:t>
            </a:r>
            <a:endParaRPr lang="zh-CN" altLang="en-US" sz="3200" dirty="0"/>
          </a:p>
        </p:txBody>
      </p:sp>
      <p:sp>
        <p:nvSpPr>
          <p:cNvPr id="71" name="矩形 70">
            <a:extLst>
              <a:ext uri="{FF2B5EF4-FFF2-40B4-BE49-F238E27FC236}">
                <a16:creationId xmlns:a16="http://schemas.microsoft.com/office/drawing/2014/main" id="{4F57CDC1-ECC2-40C1-9240-4E62AC9D96F7}"/>
              </a:ext>
            </a:extLst>
          </p:cNvPr>
          <p:cNvSpPr/>
          <p:nvPr/>
        </p:nvSpPr>
        <p:spPr>
          <a:xfrm>
            <a:off x="609975" y="259127"/>
            <a:ext cx="2935580" cy="72746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dirty="0"/>
              <a:t>L	1:32’521</a:t>
            </a:r>
          </a:p>
        </p:txBody>
      </p:sp>
      <p:sp>
        <p:nvSpPr>
          <p:cNvPr id="72" name="矩形 71">
            <a:extLst>
              <a:ext uri="{FF2B5EF4-FFF2-40B4-BE49-F238E27FC236}">
                <a16:creationId xmlns:a16="http://schemas.microsoft.com/office/drawing/2014/main" id="{3CB36B26-FF65-4E4B-A168-E7D7F18D42F1}"/>
              </a:ext>
            </a:extLst>
          </p:cNvPr>
          <p:cNvSpPr/>
          <p:nvPr/>
        </p:nvSpPr>
        <p:spPr>
          <a:xfrm>
            <a:off x="3618804" y="259127"/>
            <a:ext cx="2935580" cy="70569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dirty="0"/>
              <a:t>B	1:28’266</a:t>
            </a:r>
          </a:p>
        </p:txBody>
      </p:sp>
      <p:sp>
        <p:nvSpPr>
          <p:cNvPr id="73" name="矩形 72">
            <a:extLst>
              <a:ext uri="{FF2B5EF4-FFF2-40B4-BE49-F238E27FC236}">
                <a16:creationId xmlns:a16="http://schemas.microsoft.com/office/drawing/2014/main" id="{ADF75BB8-2D0D-4634-94D4-14095684C492}"/>
              </a:ext>
            </a:extLst>
          </p:cNvPr>
          <p:cNvSpPr/>
          <p:nvPr/>
        </p:nvSpPr>
        <p:spPr>
          <a:xfrm>
            <a:off x="5799233" y="1885139"/>
            <a:ext cx="1228685" cy="490888"/>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pc="300" dirty="0"/>
              <a:t>km/h</a:t>
            </a:r>
            <a:endParaRPr lang="zh-CN" altLang="en-US" spc="300" dirty="0"/>
          </a:p>
        </p:txBody>
      </p:sp>
      <p:grpSp>
        <p:nvGrpSpPr>
          <p:cNvPr id="59" name="组合 58">
            <a:extLst>
              <a:ext uri="{FF2B5EF4-FFF2-40B4-BE49-F238E27FC236}">
                <a16:creationId xmlns:a16="http://schemas.microsoft.com/office/drawing/2014/main" id="{629C6907-99EC-414C-9F6E-36FBC3DFEDF1}"/>
              </a:ext>
            </a:extLst>
          </p:cNvPr>
          <p:cNvGrpSpPr/>
          <p:nvPr/>
        </p:nvGrpSpPr>
        <p:grpSpPr>
          <a:xfrm>
            <a:off x="2620811" y="6259283"/>
            <a:ext cx="2423471" cy="453340"/>
            <a:chOff x="4506624" y="937160"/>
            <a:chExt cx="2423471" cy="453340"/>
          </a:xfrm>
        </p:grpSpPr>
        <p:grpSp>
          <p:nvGrpSpPr>
            <p:cNvPr id="60" name="组合 59">
              <a:extLst>
                <a:ext uri="{FF2B5EF4-FFF2-40B4-BE49-F238E27FC236}">
                  <a16:creationId xmlns:a16="http://schemas.microsoft.com/office/drawing/2014/main" id="{E5D65321-0573-46FD-8FF4-998C3DC25087}"/>
                </a:ext>
              </a:extLst>
            </p:cNvPr>
            <p:cNvGrpSpPr/>
            <p:nvPr/>
          </p:nvGrpSpPr>
          <p:grpSpPr>
            <a:xfrm>
              <a:off x="4506624" y="946616"/>
              <a:ext cx="2423471" cy="443884"/>
              <a:chOff x="2775651" y="3833032"/>
              <a:chExt cx="3346032" cy="1109710"/>
            </a:xfrm>
          </p:grpSpPr>
          <p:grpSp>
            <p:nvGrpSpPr>
              <p:cNvPr id="74" name="组合 73">
                <a:extLst>
                  <a:ext uri="{FF2B5EF4-FFF2-40B4-BE49-F238E27FC236}">
                    <a16:creationId xmlns:a16="http://schemas.microsoft.com/office/drawing/2014/main" id="{2E724E64-F4D4-40B0-9E88-F442B363DA60}"/>
                  </a:ext>
                </a:extLst>
              </p:cNvPr>
              <p:cNvGrpSpPr/>
              <p:nvPr/>
            </p:nvGrpSpPr>
            <p:grpSpPr>
              <a:xfrm>
                <a:off x="2775651" y="3833032"/>
                <a:ext cx="3225210" cy="1109710"/>
                <a:chOff x="4742107" y="443882"/>
                <a:chExt cx="4579102" cy="1109710"/>
              </a:xfrm>
            </p:grpSpPr>
            <p:sp>
              <p:nvSpPr>
                <p:cNvPr id="76" name="矩形 75">
                  <a:extLst>
                    <a:ext uri="{FF2B5EF4-FFF2-40B4-BE49-F238E27FC236}">
                      <a16:creationId xmlns:a16="http://schemas.microsoft.com/office/drawing/2014/main" id="{0CA3ACC0-365E-4F36-8487-F1EB8728C936}"/>
                    </a:ext>
                  </a:extLst>
                </p:cNvPr>
                <p:cNvSpPr/>
                <p:nvPr/>
              </p:nvSpPr>
              <p:spPr>
                <a:xfrm>
                  <a:off x="4743785" y="443883"/>
                  <a:ext cx="4577424" cy="110970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a:extLst>
                    <a:ext uri="{FF2B5EF4-FFF2-40B4-BE49-F238E27FC236}">
                      <a16:creationId xmlns:a16="http://schemas.microsoft.com/office/drawing/2014/main" id="{A6DF8B55-C763-4FB8-8367-D7EA3E5B9EBC}"/>
                    </a:ext>
                  </a:extLst>
                </p:cNvPr>
                <p:cNvSpPr/>
                <p:nvPr/>
              </p:nvSpPr>
              <p:spPr>
                <a:xfrm>
                  <a:off x="4742107" y="443882"/>
                  <a:ext cx="2466675" cy="1109710"/>
                </a:xfrm>
                <a:prstGeom prst="rect">
                  <a:avLst/>
                </a:prstGeom>
                <a:solidFill>
                  <a:srgbClr val="0085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45</a:t>
                  </a:r>
                  <a:endParaRPr lang="zh-CN" altLang="en-US" dirty="0"/>
                </a:p>
              </p:txBody>
            </p:sp>
          </p:grpSp>
          <p:sp>
            <p:nvSpPr>
              <p:cNvPr id="75" name="文本框 74">
                <a:extLst>
                  <a:ext uri="{FF2B5EF4-FFF2-40B4-BE49-F238E27FC236}">
                    <a16:creationId xmlns:a16="http://schemas.microsoft.com/office/drawing/2014/main" id="{FAEF2CFA-A742-47B9-92CB-E61764388313}"/>
                  </a:ext>
                </a:extLst>
              </p:cNvPr>
              <p:cNvSpPr txBox="1"/>
              <p:nvPr/>
            </p:nvSpPr>
            <p:spPr>
              <a:xfrm>
                <a:off x="4970152" y="3926222"/>
                <a:ext cx="1151531" cy="923330"/>
              </a:xfrm>
              <a:prstGeom prst="rect">
                <a:avLst/>
              </a:prstGeom>
              <a:noFill/>
            </p:spPr>
            <p:txBody>
              <a:bodyPr wrap="square" rtlCol="0">
                <a:spAutoFit/>
              </a:bodyPr>
              <a:lstStyle/>
              <a:p>
                <a:r>
                  <a:rPr lang="en-US" altLang="zh-CN" dirty="0">
                    <a:solidFill>
                      <a:schemeClr val="bg1"/>
                    </a:solidFill>
                  </a:rPr>
                  <a:t>motor</a:t>
                </a:r>
              </a:p>
            </p:txBody>
          </p:sp>
        </p:grpSp>
        <p:cxnSp>
          <p:nvCxnSpPr>
            <p:cNvPr id="62" name="直接连接符 61">
              <a:extLst>
                <a:ext uri="{FF2B5EF4-FFF2-40B4-BE49-F238E27FC236}">
                  <a16:creationId xmlns:a16="http://schemas.microsoft.com/office/drawing/2014/main" id="{BF05FD22-B11B-4F4D-8626-91383F564AE6}"/>
                </a:ext>
              </a:extLst>
            </p:cNvPr>
            <p:cNvCxnSpPr>
              <a:cxnSpLocks/>
            </p:cNvCxnSpPr>
            <p:nvPr/>
          </p:nvCxnSpPr>
          <p:spPr>
            <a:xfrm>
              <a:off x="5921741" y="937160"/>
              <a:ext cx="0" cy="4438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8" name="组合 77">
            <a:extLst>
              <a:ext uri="{FF2B5EF4-FFF2-40B4-BE49-F238E27FC236}">
                <a16:creationId xmlns:a16="http://schemas.microsoft.com/office/drawing/2014/main" id="{EFE5516F-FC88-4B4F-8E62-CE87F9F17839}"/>
              </a:ext>
            </a:extLst>
          </p:cNvPr>
          <p:cNvGrpSpPr/>
          <p:nvPr/>
        </p:nvGrpSpPr>
        <p:grpSpPr>
          <a:xfrm>
            <a:off x="5028975" y="6263301"/>
            <a:ext cx="2492172" cy="443884"/>
            <a:chOff x="4506626" y="946616"/>
            <a:chExt cx="2492172" cy="443884"/>
          </a:xfrm>
        </p:grpSpPr>
        <p:grpSp>
          <p:nvGrpSpPr>
            <p:cNvPr id="79" name="组合 78">
              <a:extLst>
                <a:ext uri="{FF2B5EF4-FFF2-40B4-BE49-F238E27FC236}">
                  <a16:creationId xmlns:a16="http://schemas.microsoft.com/office/drawing/2014/main" id="{83A297A4-3BD7-4CB3-8FD7-D7C7E7F95635}"/>
                </a:ext>
              </a:extLst>
            </p:cNvPr>
            <p:cNvGrpSpPr/>
            <p:nvPr/>
          </p:nvGrpSpPr>
          <p:grpSpPr>
            <a:xfrm>
              <a:off x="4506626" y="946616"/>
              <a:ext cx="2492172" cy="443884"/>
              <a:chOff x="2775653" y="3833032"/>
              <a:chExt cx="3440884" cy="1109710"/>
            </a:xfrm>
          </p:grpSpPr>
          <p:grpSp>
            <p:nvGrpSpPr>
              <p:cNvPr id="81" name="组合 80">
                <a:extLst>
                  <a:ext uri="{FF2B5EF4-FFF2-40B4-BE49-F238E27FC236}">
                    <a16:creationId xmlns:a16="http://schemas.microsoft.com/office/drawing/2014/main" id="{12E3618D-C569-4AAF-A4F4-B53A6BD708EA}"/>
                  </a:ext>
                </a:extLst>
              </p:cNvPr>
              <p:cNvGrpSpPr/>
              <p:nvPr/>
            </p:nvGrpSpPr>
            <p:grpSpPr>
              <a:xfrm>
                <a:off x="2775653" y="3833032"/>
                <a:ext cx="3225209" cy="1109710"/>
                <a:chOff x="4742109" y="443882"/>
                <a:chExt cx="4579100" cy="1109710"/>
              </a:xfrm>
            </p:grpSpPr>
            <p:sp>
              <p:nvSpPr>
                <p:cNvPr id="83" name="矩形 82">
                  <a:extLst>
                    <a:ext uri="{FF2B5EF4-FFF2-40B4-BE49-F238E27FC236}">
                      <a16:creationId xmlns:a16="http://schemas.microsoft.com/office/drawing/2014/main" id="{56DFA62E-3C95-48B6-9AAA-04900905548F}"/>
                    </a:ext>
                  </a:extLst>
                </p:cNvPr>
                <p:cNvSpPr/>
                <p:nvPr/>
              </p:nvSpPr>
              <p:spPr>
                <a:xfrm>
                  <a:off x="4743785" y="443883"/>
                  <a:ext cx="4577424" cy="110970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a:extLst>
                    <a:ext uri="{FF2B5EF4-FFF2-40B4-BE49-F238E27FC236}">
                      <a16:creationId xmlns:a16="http://schemas.microsoft.com/office/drawing/2014/main" id="{AD1D20BC-D47E-46CA-91E1-9EF4EC7EA280}"/>
                    </a:ext>
                  </a:extLst>
                </p:cNvPr>
                <p:cNvSpPr/>
                <p:nvPr/>
              </p:nvSpPr>
              <p:spPr>
                <a:xfrm>
                  <a:off x="4742109" y="443882"/>
                  <a:ext cx="1233768" cy="1109710"/>
                </a:xfrm>
                <a:prstGeom prst="rect">
                  <a:avLst/>
                </a:prstGeom>
                <a:solidFill>
                  <a:srgbClr val="01A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24</a:t>
                  </a:r>
                  <a:endParaRPr lang="zh-CN" altLang="en-US" dirty="0"/>
                </a:p>
              </p:txBody>
            </p:sp>
          </p:grpSp>
          <p:sp>
            <p:nvSpPr>
              <p:cNvPr id="82" name="文本框 81">
                <a:extLst>
                  <a:ext uri="{FF2B5EF4-FFF2-40B4-BE49-F238E27FC236}">
                    <a16:creationId xmlns:a16="http://schemas.microsoft.com/office/drawing/2014/main" id="{4AFE4015-77F2-4BF7-9F1E-5017D321334E}"/>
                  </a:ext>
                </a:extLst>
              </p:cNvPr>
              <p:cNvSpPr txBox="1"/>
              <p:nvPr/>
            </p:nvSpPr>
            <p:spPr>
              <a:xfrm>
                <a:off x="4881750" y="3880820"/>
                <a:ext cx="1334787" cy="923330"/>
              </a:xfrm>
              <a:prstGeom prst="rect">
                <a:avLst/>
              </a:prstGeom>
              <a:noFill/>
            </p:spPr>
            <p:txBody>
              <a:bodyPr wrap="square" rtlCol="0">
                <a:spAutoFit/>
              </a:bodyPr>
              <a:lstStyle/>
              <a:p>
                <a:r>
                  <a:rPr lang="en-US" altLang="zh-CN" dirty="0">
                    <a:solidFill>
                      <a:schemeClr val="bg1"/>
                    </a:solidFill>
                  </a:rPr>
                  <a:t>battery</a:t>
                </a:r>
              </a:p>
            </p:txBody>
          </p:sp>
        </p:grpSp>
        <p:cxnSp>
          <p:nvCxnSpPr>
            <p:cNvPr id="80" name="直接连接符 79">
              <a:extLst>
                <a:ext uri="{FF2B5EF4-FFF2-40B4-BE49-F238E27FC236}">
                  <a16:creationId xmlns:a16="http://schemas.microsoft.com/office/drawing/2014/main" id="{1C2A4EBB-2EB9-40AB-B6D6-F1DF728B382C}"/>
                </a:ext>
              </a:extLst>
            </p:cNvPr>
            <p:cNvCxnSpPr>
              <a:cxnSpLocks/>
            </p:cNvCxnSpPr>
            <p:nvPr/>
          </p:nvCxnSpPr>
          <p:spPr>
            <a:xfrm>
              <a:off x="5373101" y="946616"/>
              <a:ext cx="0" cy="4438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85842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64" name="文本框 63">
            <a:extLst>
              <a:ext uri="{FF2B5EF4-FFF2-40B4-BE49-F238E27FC236}">
                <a16:creationId xmlns:a16="http://schemas.microsoft.com/office/drawing/2014/main" id="{598B2A1F-28B2-404D-A355-4F3B95E40509}"/>
              </a:ext>
            </a:extLst>
          </p:cNvPr>
          <p:cNvSpPr txBox="1"/>
          <p:nvPr/>
        </p:nvSpPr>
        <p:spPr>
          <a:xfrm>
            <a:off x="609975" y="1023867"/>
            <a:ext cx="11066085" cy="3770263"/>
          </a:xfrm>
          <a:prstGeom prst="rect">
            <a:avLst/>
          </a:prstGeom>
          <a:solidFill>
            <a:schemeClr val="tx1">
              <a:lumMod val="85000"/>
              <a:lumOff val="15000"/>
            </a:schemeClr>
          </a:solidFill>
        </p:spPr>
        <p:txBody>
          <a:bodyPr wrap="square" rtlCol="0">
            <a:spAutoFit/>
          </a:bodyPr>
          <a:lstStyle/>
          <a:p>
            <a:r>
              <a:rPr lang="en-US" altLang="zh-CN" sz="23900" spc="600" dirty="0">
                <a:solidFill>
                  <a:schemeClr val="bg1"/>
                </a:solidFill>
              </a:rPr>
              <a:t>42	</a:t>
            </a:r>
            <a:endParaRPr lang="zh-CN" altLang="en-US" sz="23900" spc="600" dirty="0">
              <a:solidFill>
                <a:schemeClr val="bg1"/>
              </a:solidFill>
            </a:endParaRPr>
          </a:p>
        </p:txBody>
      </p:sp>
      <p:grpSp>
        <p:nvGrpSpPr>
          <p:cNvPr id="26" name="组合 25">
            <a:extLst>
              <a:ext uri="{FF2B5EF4-FFF2-40B4-BE49-F238E27FC236}">
                <a16:creationId xmlns:a16="http://schemas.microsoft.com/office/drawing/2014/main" id="{A6A9421C-FBEB-48C2-8BCB-6CA48CB2958C}"/>
              </a:ext>
            </a:extLst>
          </p:cNvPr>
          <p:cNvGrpSpPr/>
          <p:nvPr/>
        </p:nvGrpSpPr>
        <p:grpSpPr>
          <a:xfrm>
            <a:off x="6887050" y="1302843"/>
            <a:ext cx="4942126" cy="4829453"/>
            <a:chOff x="189391" y="443883"/>
            <a:chExt cx="5303101" cy="5237825"/>
          </a:xfrm>
        </p:grpSpPr>
        <p:sp>
          <p:nvSpPr>
            <p:cNvPr id="11" name="椭圆 10">
              <a:extLst>
                <a:ext uri="{FF2B5EF4-FFF2-40B4-BE49-F238E27FC236}">
                  <a16:creationId xmlns:a16="http://schemas.microsoft.com/office/drawing/2014/main" id="{AACC7D2E-B8CA-4708-8C59-3C833763BEC4}"/>
                </a:ext>
              </a:extLst>
            </p:cNvPr>
            <p:cNvSpPr/>
            <p:nvPr/>
          </p:nvSpPr>
          <p:spPr>
            <a:xfrm>
              <a:off x="189391" y="443883"/>
              <a:ext cx="5237825" cy="5237825"/>
            </a:xfrm>
            <a:prstGeom prst="ellipse">
              <a:avLst/>
            </a:prstGeom>
            <a:solidFill>
              <a:schemeClr val="tx1">
                <a:lumMod val="85000"/>
                <a:lumOff val="15000"/>
              </a:schemeClr>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AA7183B7-CD88-40D7-BCC8-1F1F478ED1D4}"/>
                </a:ext>
              </a:extLst>
            </p:cNvPr>
            <p:cNvSpPr/>
            <p:nvPr/>
          </p:nvSpPr>
          <p:spPr>
            <a:xfrm>
              <a:off x="644927" y="899419"/>
              <a:ext cx="4326752" cy="4326752"/>
            </a:xfrm>
            <a:prstGeom prst="ellipse">
              <a:avLst/>
            </a:prstGeom>
            <a:solidFill>
              <a:schemeClr val="tx1">
                <a:lumMod val="85000"/>
                <a:lumOff val="15000"/>
              </a:schemeClr>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558C6638-3297-487C-9CD8-8199E2E083A2}"/>
                </a:ext>
              </a:extLst>
            </p:cNvPr>
            <p:cNvSpPr/>
            <p:nvPr/>
          </p:nvSpPr>
          <p:spPr>
            <a:xfrm>
              <a:off x="1583184" y="1844894"/>
              <a:ext cx="2443020" cy="2443020"/>
            </a:xfrm>
            <a:prstGeom prst="ellipse">
              <a:avLst/>
            </a:prstGeom>
            <a:solidFill>
              <a:schemeClr val="tx1">
                <a:lumMod val="85000"/>
                <a:lumOff val="15000"/>
              </a:schemeClr>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a:extLst>
                <a:ext uri="{FF2B5EF4-FFF2-40B4-BE49-F238E27FC236}">
                  <a16:creationId xmlns:a16="http://schemas.microsoft.com/office/drawing/2014/main" id="{8E14C148-CC72-4D9E-BFE1-3EC215FF0C9F}"/>
                </a:ext>
              </a:extLst>
            </p:cNvPr>
            <p:cNvCxnSpPr>
              <a:cxnSpLocks/>
              <a:stCxn id="11" idx="2"/>
              <a:endCxn id="11" idx="6"/>
            </p:cNvCxnSpPr>
            <p:nvPr/>
          </p:nvCxnSpPr>
          <p:spPr>
            <a:xfrm>
              <a:off x="189391" y="3062796"/>
              <a:ext cx="5237825" cy="0"/>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FFC4278F-A173-46A7-889E-ABACA409A806}"/>
                </a:ext>
              </a:extLst>
            </p:cNvPr>
            <p:cNvCxnSpPr>
              <a:cxnSpLocks/>
              <a:stCxn id="11" idx="0"/>
              <a:endCxn id="11" idx="4"/>
            </p:cNvCxnSpPr>
            <p:nvPr/>
          </p:nvCxnSpPr>
          <p:spPr>
            <a:xfrm>
              <a:off x="2808304" y="443883"/>
              <a:ext cx="0" cy="5237825"/>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id="{9E6786F8-4E0C-4198-91A3-366A5339652C}"/>
                </a:ext>
              </a:extLst>
            </p:cNvPr>
            <p:cNvSpPr/>
            <p:nvPr/>
          </p:nvSpPr>
          <p:spPr>
            <a:xfrm>
              <a:off x="2872955" y="2600500"/>
              <a:ext cx="272059" cy="27205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72DC646A-9655-45A1-BEEE-9E32F1CB66CD}"/>
                </a:ext>
              </a:extLst>
            </p:cNvPr>
            <p:cNvSpPr txBox="1"/>
            <p:nvPr/>
          </p:nvSpPr>
          <p:spPr>
            <a:xfrm>
              <a:off x="3651419" y="2727210"/>
              <a:ext cx="482337" cy="338132"/>
            </a:xfrm>
            <a:prstGeom prst="rect">
              <a:avLst/>
            </a:prstGeom>
            <a:noFill/>
            <a:ln>
              <a:noFill/>
            </a:ln>
          </p:spPr>
          <p:txBody>
            <a:bodyPr wrap="square" rtlCol="0">
              <a:spAutoFit/>
            </a:bodyPr>
            <a:lstStyle/>
            <a:p>
              <a:r>
                <a:rPr lang="en-US" altLang="zh-CN" sz="1100" dirty="0">
                  <a:solidFill>
                    <a:schemeClr val="bg1"/>
                  </a:solidFill>
                </a:rPr>
                <a:t>.5</a:t>
              </a:r>
            </a:p>
          </p:txBody>
        </p:sp>
        <p:sp>
          <p:nvSpPr>
            <p:cNvPr id="22" name="文本框 21">
              <a:extLst>
                <a:ext uri="{FF2B5EF4-FFF2-40B4-BE49-F238E27FC236}">
                  <a16:creationId xmlns:a16="http://schemas.microsoft.com/office/drawing/2014/main" id="{C64119E6-E316-471D-99A6-A1C4BB52536D}"/>
                </a:ext>
              </a:extLst>
            </p:cNvPr>
            <p:cNvSpPr txBox="1"/>
            <p:nvPr/>
          </p:nvSpPr>
          <p:spPr>
            <a:xfrm>
              <a:off x="4723645" y="2727210"/>
              <a:ext cx="208445" cy="338132"/>
            </a:xfrm>
            <a:prstGeom prst="rect">
              <a:avLst/>
            </a:prstGeom>
            <a:noFill/>
            <a:ln>
              <a:noFill/>
            </a:ln>
          </p:spPr>
          <p:txBody>
            <a:bodyPr wrap="square" rtlCol="0">
              <a:spAutoFit/>
            </a:bodyPr>
            <a:lstStyle/>
            <a:p>
              <a:r>
                <a:rPr lang="en-US" altLang="zh-CN" sz="1100" dirty="0">
                  <a:solidFill>
                    <a:schemeClr val="bg1"/>
                  </a:solidFill>
                </a:rPr>
                <a:t>1</a:t>
              </a:r>
              <a:endParaRPr lang="zh-CN" altLang="en-US" sz="1100" dirty="0">
                <a:solidFill>
                  <a:schemeClr val="bg1"/>
                </a:solidFill>
              </a:endParaRPr>
            </a:p>
          </p:txBody>
        </p:sp>
        <p:sp>
          <p:nvSpPr>
            <p:cNvPr id="23" name="文本框 22">
              <a:extLst>
                <a:ext uri="{FF2B5EF4-FFF2-40B4-BE49-F238E27FC236}">
                  <a16:creationId xmlns:a16="http://schemas.microsoft.com/office/drawing/2014/main" id="{5BF37D58-B1A7-4337-8A16-29AC03035947}"/>
                </a:ext>
              </a:extLst>
            </p:cNvPr>
            <p:cNvSpPr txBox="1"/>
            <p:nvPr/>
          </p:nvSpPr>
          <p:spPr>
            <a:xfrm>
              <a:off x="5010155" y="2727210"/>
              <a:ext cx="482337" cy="338132"/>
            </a:xfrm>
            <a:prstGeom prst="rect">
              <a:avLst/>
            </a:prstGeom>
            <a:noFill/>
            <a:ln>
              <a:noFill/>
            </a:ln>
          </p:spPr>
          <p:txBody>
            <a:bodyPr wrap="square" rtlCol="0">
              <a:spAutoFit/>
            </a:bodyPr>
            <a:lstStyle/>
            <a:p>
              <a:r>
                <a:rPr lang="en-US" altLang="zh-CN" sz="1100" dirty="0">
                  <a:solidFill>
                    <a:schemeClr val="bg1"/>
                  </a:solidFill>
                </a:rPr>
                <a:t>1.2</a:t>
              </a:r>
            </a:p>
          </p:txBody>
        </p:sp>
      </p:grpSp>
      <p:grpSp>
        <p:nvGrpSpPr>
          <p:cNvPr id="43" name="组合 42">
            <a:extLst>
              <a:ext uri="{FF2B5EF4-FFF2-40B4-BE49-F238E27FC236}">
                <a16:creationId xmlns:a16="http://schemas.microsoft.com/office/drawing/2014/main" id="{0FBA89EA-AA64-4D70-B8A2-F7B5461CD914}"/>
              </a:ext>
            </a:extLst>
          </p:cNvPr>
          <p:cNvGrpSpPr/>
          <p:nvPr/>
        </p:nvGrpSpPr>
        <p:grpSpPr>
          <a:xfrm>
            <a:off x="2620811" y="6259283"/>
            <a:ext cx="2423471" cy="453340"/>
            <a:chOff x="4506624" y="937160"/>
            <a:chExt cx="2423471" cy="453340"/>
          </a:xfrm>
        </p:grpSpPr>
        <p:grpSp>
          <p:nvGrpSpPr>
            <p:cNvPr id="33" name="组合 32">
              <a:extLst>
                <a:ext uri="{FF2B5EF4-FFF2-40B4-BE49-F238E27FC236}">
                  <a16:creationId xmlns:a16="http://schemas.microsoft.com/office/drawing/2014/main" id="{397A1C8B-8ABD-4994-9B5C-7512C10BDF20}"/>
                </a:ext>
              </a:extLst>
            </p:cNvPr>
            <p:cNvGrpSpPr/>
            <p:nvPr/>
          </p:nvGrpSpPr>
          <p:grpSpPr>
            <a:xfrm>
              <a:off x="4506624" y="946616"/>
              <a:ext cx="2423471" cy="443884"/>
              <a:chOff x="2775651" y="3833032"/>
              <a:chExt cx="3346032" cy="1109710"/>
            </a:xfrm>
          </p:grpSpPr>
          <p:grpSp>
            <p:nvGrpSpPr>
              <p:cNvPr id="34" name="组合 33">
                <a:extLst>
                  <a:ext uri="{FF2B5EF4-FFF2-40B4-BE49-F238E27FC236}">
                    <a16:creationId xmlns:a16="http://schemas.microsoft.com/office/drawing/2014/main" id="{BFF355BB-3D3F-4F1C-8880-EF9334855EE1}"/>
                  </a:ext>
                </a:extLst>
              </p:cNvPr>
              <p:cNvGrpSpPr/>
              <p:nvPr/>
            </p:nvGrpSpPr>
            <p:grpSpPr>
              <a:xfrm>
                <a:off x="2775651" y="3833032"/>
                <a:ext cx="3225210" cy="1109710"/>
                <a:chOff x="4742107" y="443882"/>
                <a:chExt cx="4579102" cy="1109710"/>
              </a:xfrm>
            </p:grpSpPr>
            <p:sp>
              <p:nvSpPr>
                <p:cNvPr id="36" name="矩形 35">
                  <a:extLst>
                    <a:ext uri="{FF2B5EF4-FFF2-40B4-BE49-F238E27FC236}">
                      <a16:creationId xmlns:a16="http://schemas.microsoft.com/office/drawing/2014/main" id="{1241B517-54EE-4B34-B360-A8384CAFC826}"/>
                    </a:ext>
                  </a:extLst>
                </p:cNvPr>
                <p:cNvSpPr/>
                <p:nvPr/>
              </p:nvSpPr>
              <p:spPr>
                <a:xfrm>
                  <a:off x="4743785" y="443883"/>
                  <a:ext cx="4577424" cy="110970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67C0E060-611A-40F4-B2EB-460A24DD8A9A}"/>
                    </a:ext>
                  </a:extLst>
                </p:cNvPr>
                <p:cNvSpPr/>
                <p:nvPr/>
              </p:nvSpPr>
              <p:spPr>
                <a:xfrm>
                  <a:off x="4742107" y="443882"/>
                  <a:ext cx="2466675" cy="1109710"/>
                </a:xfrm>
                <a:prstGeom prst="rect">
                  <a:avLst/>
                </a:prstGeom>
                <a:solidFill>
                  <a:srgbClr val="0085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45</a:t>
                  </a:r>
                  <a:endParaRPr lang="zh-CN" altLang="en-US" dirty="0"/>
                </a:p>
              </p:txBody>
            </p:sp>
          </p:grpSp>
          <p:sp>
            <p:nvSpPr>
              <p:cNvPr id="35" name="文本框 34">
                <a:extLst>
                  <a:ext uri="{FF2B5EF4-FFF2-40B4-BE49-F238E27FC236}">
                    <a16:creationId xmlns:a16="http://schemas.microsoft.com/office/drawing/2014/main" id="{F1715BA0-E189-44F0-BA65-19A831592CA6}"/>
                  </a:ext>
                </a:extLst>
              </p:cNvPr>
              <p:cNvSpPr txBox="1"/>
              <p:nvPr/>
            </p:nvSpPr>
            <p:spPr>
              <a:xfrm>
                <a:off x="4970152" y="3926222"/>
                <a:ext cx="1151531" cy="923330"/>
              </a:xfrm>
              <a:prstGeom prst="rect">
                <a:avLst/>
              </a:prstGeom>
              <a:noFill/>
            </p:spPr>
            <p:txBody>
              <a:bodyPr wrap="square" rtlCol="0">
                <a:spAutoFit/>
              </a:bodyPr>
              <a:lstStyle/>
              <a:p>
                <a:r>
                  <a:rPr lang="en-US" altLang="zh-CN" dirty="0">
                    <a:solidFill>
                      <a:schemeClr val="bg1"/>
                    </a:solidFill>
                  </a:rPr>
                  <a:t>motor</a:t>
                </a:r>
              </a:p>
            </p:txBody>
          </p:sp>
        </p:grpSp>
        <p:cxnSp>
          <p:nvCxnSpPr>
            <p:cNvPr id="39" name="直接连接符 38">
              <a:extLst>
                <a:ext uri="{FF2B5EF4-FFF2-40B4-BE49-F238E27FC236}">
                  <a16:creationId xmlns:a16="http://schemas.microsoft.com/office/drawing/2014/main" id="{50310BDD-AE77-4ED4-B8E9-D59019270C96}"/>
                </a:ext>
              </a:extLst>
            </p:cNvPr>
            <p:cNvCxnSpPr>
              <a:cxnSpLocks/>
            </p:cNvCxnSpPr>
            <p:nvPr/>
          </p:nvCxnSpPr>
          <p:spPr>
            <a:xfrm>
              <a:off x="5921741" y="937160"/>
              <a:ext cx="0" cy="4438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5" name="组合 64">
            <a:extLst>
              <a:ext uri="{FF2B5EF4-FFF2-40B4-BE49-F238E27FC236}">
                <a16:creationId xmlns:a16="http://schemas.microsoft.com/office/drawing/2014/main" id="{7477F173-3769-41E3-9176-F0E069EFDDF0}"/>
              </a:ext>
            </a:extLst>
          </p:cNvPr>
          <p:cNvGrpSpPr/>
          <p:nvPr/>
        </p:nvGrpSpPr>
        <p:grpSpPr>
          <a:xfrm>
            <a:off x="184760" y="6278195"/>
            <a:ext cx="2521033" cy="458764"/>
            <a:chOff x="184760" y="6278195"/>
            <a:chExt cx="2521033" cy="458764"/>
          </a:xfrm>
        </p:grpSpPr>
        <p:grpSp>
          <p:nvGrpSpPr>
            <p:cNvPr id="32" name="组合 31">
              <a:extLst>
                <a:ext uri="{FF2B5EF4-FFF2-40B4-BE49-F238E27FC236}">
                  <a16:creationId xmlns:a16="http://schemas.microsoft.com/office/drawing/2014/main" id="{22C3BE03-FFE4-47A6-A4DE-590D9A902983}"/>
                </a:ext>
              </a:extLst>
            </p:cNvPr>
            <p:cNvGrpSpPr/>
            <p:nvPr/>
          </p:nvGrpSpPr>
          <p:grpSpPr>
            <a:xfrm>
              <a:off x="184760" y="6278195"/>
              <a:ext cx="2521033" cy="443884"/>
              <a:chOff x="2775653" y="3833032"/>
              <a:chExt cx="3480733" cy="1109710"/>
            </a:xfrm>
          </p:grpSpPr>
          <p:grpSp>
            <p:nvGrpSpPr>
              <p:cNvPr id="30" name="组合 29">
                <a:extLst>
                  <a:ext uri="{FF2B5EF4-FFF2-40B4-BE49-F238E27FC236}">
                    <a16:creationId xmlns:a16="http://schemas.microsoft.com/office/drawing/2014/main" id="{4FD13E24-1CD9-43CE-AC79-118D7457F78A}"/>
                  </a:ext>
                </a:extLst>
              </p:cNvPr>
              <p:cNvGrpSpPr/>
              <p:nvPr/>
            </p:nvGrpSpPr>
            <p:grpSpPr>
              <a:xfrm>
                <a:off x="2775653" y="3833032"/>
                <a:ext cx="3225209" cy="1109710"/>
                <a:chOff x="4742109" y="443882"/>
                <a:chExt cx="4579100" cy="1109710"/>
              </a:xfrm>
            </p:grpSpPr>
            <p:sp>
              <p:nvSpPr>
                <p:cNvPr id="28" name="矩形 27">
                  <a:extLst>
                    <a:ext uri="{FF2B5EF4-FFF2-40B4-BE49-F238E27FC236}">
                      <a16:creationId xmlns:a16="http://schemas.microsoft.com/office/drawing/2014/main" id="{D7475C2D-B0F0-426F-BE3F-8D82B4A25410}"/>
                    </a:ext>
                  </a:extLst>
                </p:cNvPr>
                <p:cNvSpPr/>
                <p:nvPr/>
              </p:nvSpPr>
              <p:spPr>
                <a:xfrm>
                  <a:off x="4743785" y="443883"/>
                  <a:ext cx="4577424" cy="110970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B5BA0626-646D-4C5F-88A6-1D7FA9BE8757}"/>
                    </a:ext>
                  </a:extLst>
                </p:cNvPr>
                <p:cNvSpPr/>
                <p:nvPr/>
              </p:nvSpPr>
              <p:spPr>
                <a:xfrm>
                  <a:off x="4742109" y="443882"/>
                  <a:ext cx="2086694" cy="1109710"/>
                </a:xfrm>
                <a:prstGeom prst="rect">
                  <a:avLst/>
                </a:prstGeom>
                <a:solidFill>
                  <a:srgbClr val="007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42</a:t>
                  </a:r>
                  <a:endParaRPr lang="zh-CN" altLang="en-US" dirty="0"/>
                </a:p>
              </p:txBody>
            </p:sp>
          </p:grpSp>
          <p:sp>
            <p:nvSpPr>
              <p:cNvPr id="31" name="文本框 30">
                <a:extLst>
                  <a:ext uri="{FF2B5EF4-FFF2-40B4-BE49-F238E27FC236}">
                    <a16:creationId xmlns:a16="http://schemas.microsoft.com/office/drawing/2014/main" id="{53A2DDB1-BB9E-4328-8C5D-B70BEC802A0E}"/>
                  </a:ext>
                </a:extLst>
              </p:cNvPr>
              <p:cNvSpPr txBox="1"/>
              <p:nvPr/>
            </p:nvSpPr>
            <p:spPr>
              <a:xfrm>
                <a:off x="5233948" y="3959231"/>
                <a:ext cx="1022438" cy="369332"/>
              </a:xfrm>
              <a:prstGeom prst="rect">
                <a:avLst/>
              </a:prstGeom>
              <a:noFill/>
            </p:spPr>
            <p:txBody>
              <a:bodyPr wrap="square" rtlCol="0">
                <a:spAutoFit/>
              </a:bodyPr>
              <a:lstStyle/>
              <a:p>
                <a:r>
                  <a:rPr lang="en-US" altLang="zh-CN" dirty="0">
                    <a:solidFill>
                      <a:schemeClr val="bg1"/>
                    </a:solidFill>
                  </a:rPr>
                  <a:t>soc</a:t>
                </a:r>
                <a:endParaRPr lang="zh-CN" altLang="en-US" dirty="0">
                  <a:solidFill>
                    <a:schemeClr val="bg1"/>
                  </a:solidFill>
                </a:endParaRPr>
              </a:p>
            </p:txBody>
          </p:sp>
        </p:grpSp>
        <p:cxnSp>
          <p:nvCxnSpPr>
            <p:cNvPr id="46" name="直接连接符 45">
              <a:extLst>
                <a:ext uri="{FF2B5EF4-FFF2-40B4-BE49-F238E27FC236}">
                  <a16:creationId xmlns:a16="http://schemas.microsoft.com/office/drawing/2014/main" id="{F85A1857-D877-46B1-A8D6-3C8BE5DD27C4}"/>
                </a:ext>
              </a:extLst>
            </p:cNvPr>
            <p:cNvCxnSpPr>
              <a:cxnSpLocks/>
            </p:cNvCxnSpPr>
            <p:nvPr/>
          </p:nvCxnSpPr>
          <p:spPr>
            <a:xfrm flipV="1">
              <a:off x="557784" y="6282416"/>
              <a:ext cx="0" cy="4545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1" name="组合 50">
            <a:extLst>
              <a:ext uri="{FF2B5EF4-FFF2-40B4-BE49-F238E27FC236}">
                <a16:creationId xmlns:a16="http://schemas.microsoft.com/office/drawing/2014/main" id="{A4D6DC7F-1E08-4597-8267-0FDAC48BC872}"/>
              </a:ext>
            </a:extLst>
          </p:cNvPr>
          <p:cNvGrpSpPr/>
          <p:nvPr/>
        </p:nvGrpSpPr>
        <p:grpSpPr>
          <a:xfrm>
            <a:off x="5028975" y="6263301"/>
            <a:ext cx="2492172" cy="443884"/>
            <a:chOff x="4506626" y="946616"/>
            <a:chExt cx="2492172" cy="443884"/>
          </a:xfrm>
        </p:grpSpPr>
        <p:grpSp>
          <p:nvGrpSpPr>
            <p:cNvPr id="52" name="组合 51">
              <a:extLst>
                <a:ext uri="{FF2B5EF4-FFF2-40B4-BE49-F238E27FC236}">
                  <a16:creationId xmlns:a16="http://schemas.microsoft.com/office/drawing/2014/main" id="{B80AC197-5BB0-4DB3-B332-1AEF7DBA8A44}"/>
                </a:ext>
              </a:extLst>
            </p:cNvPr>
            <p:cNvGrpSpPr/>
            <p:nvPr/>
          </p:nvGrpSpPr>
          <p:grpSpPr>
            <a:xfrm>
              <a:off x="4506626" y="946616"/>
              <a:ext cx="2492172" cy="443884"/>
              <a:chOff x="2775653" y="3833032"/>
              <a:chExt cx="3440884" cy="1109710"/>
            </a:xfrm>
          </p:grpSpPr>
          <p:grpSp>
            <p:nvGrpSpPr>
              <p:cNvPr id="54" name="组合 53">
                <a:extLst>
                  <a:ext uri="{FF2B5EF4-FFF2-40B4-BE49-F238E27FC236}">
                    <a16:creationId xmlns:a16="http://schemas.microsoft.com/office/drawing/2014/main" id="{075D7F8C-7646-4EFF-A6C7-24FC9FFEC89D}"/>
                  </a:ext>
                </a:extLst>
              </p:cNvPr>
              <p:cNvGrpSpPr/>
              <p:nvPr/>
            </p:nvGrpSpPr>
            <p:grpSpPr>
              <a:xfrm>
                <a:off x="2775653" y="3833032"/>
                <a:ext cx="3225209" cy="1109710"/>
                <a:chOff x="4742109" y="443882"/>
                <a:chExt cx="4579100" cy="1109710"/>
              </a:xfrm>
            </p:grpSpPr>
            <p:sp>
              <p:nvSpPr>
                <p:cNvPr id="56" name="矩形 55">
                  <a:extLst>
                    <a:ext uri="{FF2B5EF4-FFF2-40B4-BE49-F238E27FC236}">
                      <a16:creationId xmlns:a16="http://schemas.microsoft.com/office/drawing/2014/main" id="{7568080B-3850-48FB-8BAC-4BD51C639ACB}"/>
                    </a:ext>
                  </a:extLst>
                </p:cNvPr>
                <p:cNvSpPr/>
                <p:nvPr/>
              </p:nvSpPr>
              <p:spPr>
                <a:xfrm>
                  <a:off x="4743785" y="443883"/>
                  <a:ext cx="4577424" cy="110970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2059F7DF-5E41-4B8E-BC36-151000106D54}"/>
                    </a:ext>
                  </a:extLst>
                </p:cNvPr>
                <p:cNvSpPr/>
                <p:nvPr/>
              </p:nvSpPr>
              <p:spPr>
                <a:xfrm>
                  <a:off x="4742109" y="443882"/>
                  <a:ext cx="1233768" cy="1109710"/>
                </a:xfrm>
                <a:prstGeom prst="rect">
                  <a:avLst/>
                </a:prstGeom>
                <a:solidFill>
                  <a:srgbClr val="01A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24</a:t>
                  </a:r>
                  <a:endParaRPr lang="zh-CN" altLang="en-US" dirty="0"/>
                </a:p>
              </p:txBody>
            </p:sp>
          </p:grpSp>
          <p:sp>
            <p:nvSpPr>
              <p:cNvPr id="55" name="文本框 54">
                <a:extLst>
                  <a:ext uri="{FF2B5EF4-FFF2-40B4-BE49-F238E27FC236}">
                    <a16:creationId xmlns:a16="http://schemas.microsoft.com/office/drawing/2014/main" id="{2D5B4068-6024-4DCC-A7F6-04D08AB96937}"/>
                  </a:ext>
                </a:extLst>
              </p:cNvPr>
              <p:cNvSpPr txBox="1"/>
              <p:nvPr/>
            </p:nvSpPr>
            <p:spPr>
              <a:xfrm>
                <a:off x="4881750" y="3880820"/>
                <a:ext cx="1334787" cy="923330"/>
              </a:xfrm>
              <a:prstGeom prst="rect">
                <a:avLst/>
              </a:prstGeom>
              <a:noFill/>
            </p:spPr>
            <p:txBody>
              <a:bodyPr wrap="square" rtlCol="0">
                <a:spAutoFit/>
              </a:bodyPr>
              <a:lstStyle/>
              <a:p>
                <a:r>
                  <a:rPr lang="en-US" altLang="zh-CN" dirty="0">
                    <a:solidFill>
                      <a:schemeClr val="bg1"/>
                    </a:solidFill>
                  </a:rPr>
                  <a:t>battery</a:t>
                </a:r>
              </a:p>
            </p:txBody>
          </p:sp>
        </p:grpSp>
        <p:cxnSp>
          <p:nvCxnSpPr>
            <p:cNvPr id="53" name="直接连接符 52">
              <a:extLst>
                <a:ext uri="{FF2B5EF4-FFF2-40B4-BE49-F238E27FC236}">
                  <a16:creationId xmlns:a16="http://schemas.microsoft.com/office/drawing/2014/main" id="{422FB341-9B7A-41F5-8DDC-CDE6C3AEC031}"/>
                </a:ext>
              </a:extLst>
            </p:cNvPr>
            <p:cNvCxnSpPr>
              <a:cxnSpLocks/>
            </p:cNvCxnSpPr>
            <p:nvPr/>
          </p:nvCxnSpPr>
          <p:spPr>
            <a:xfrm>
              <a:off x="5373101" y="946616"/>
              <a:ext cx="0" cy="4438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8" name="矩形 57">
            <a:extLst>
              <a:ext uri="{FF2B5EF4-FFF2-40B4-BE49-F238E27FC236}">
                <a16:creationId xmlns:a16="http://schemas.microsoft.com/office/drawing/2014/main" id="{6B7C0FAE-8000-4AE0-BD14-61B9058FA031}"/>
              </a:ext>
            </a:extLst>
          </p:cNvPr>
          <p:cNvSpPr/>
          <p:nvPr/>
        </p:nvSpPr>
        <p:spPr>
          <a:xfrm>
            <a:off x="7440194" y="6275491"/>
            <a:ext cx="4447001" cy="30854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1" name="直接连接符 60">
            <a:extLst>
              <a:ext uri="{FF2B5EF4-FFF2-40B4-BE49-F238E27FC236}">
                <a16:creationId xmlns:a16="http://schemas.microsoft.com/office/drawing/2014/main" id="{2763E019-7F61-4752-A948-BD6CC2808126}"/>
              </a:ext>
            </a:extLst>
          </p:cNvPr>
          <p:cNvCxnSpPr/>
          <p:nvPr/>
        </p:nvCxnSpPr>
        <p:spPr>
          <a:xfrm>
            <a:off x="9499473" y="6275491"/>
            <a:ext cx="0" cy="308545"/>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2A7C4ED0-B429-48BD-8E17-C994815A9141}"/>
              </a:ext>
            </a:extLst>
          </p:cNvPr>
          <p:cNvCxnSpPr>
            <a:stCxn id="58" idx="0"/>
            <a:endCxn id="58" idx="2"/>
          </p:cNvCxnSpPr>
          <p:nvPr/>
        </p:nvCxnSpPr>
        <p:spPr>
          <a:xfrm>
            <a:off x="9663695" y="6275491"/>
            <a:ext cx="0" cy="30854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9" name="组合 68">
            <a:extLst>
              <a:ext uri="{FF2B5EF4-FFF2-40B4-BE49-F238E27FC236}">
                <a16:creationId xmlns:a16="http://schemas.microsoft.com/office/drawing/2014/main" id="{1A87CDBB-8F88-4561-ACA1-46A9388A41DA}"/>
              </a:ext>
            </a:extLst>
          </p:cNvPr>
          <p:cNvGrpSpPr/>
          <p:nvPr/>
        </p:nvGrpSpPr>
        <p:grpSpPr>
          <a:xfrm>
            <a:off x="609975" y="4801425"/>
            <a:ext cx="4592813" cy="369333"/>
            <a:chOff x="2542016" y="4480088"/>
            <a:chExt cx="4348038" cy="579254"/>
          </a:xfrm>
        </p:grpSpPr>
        <p:sp>
          <p:nvSpPr>
            <p:cNvPr id="67" name="流程图: 过程 66">
              <a:extLst>
                <a:ext uri="{FF2B5EF4-FFF2-40B4-BE49-F238E27FC236}">
                  <a16:creationId xmlns:a16="http://schemas.microsoft.com/office/drawing/2014/main" id="{76426667-2013-4B79-919B-25D2B51D71EB}"/>
                </a:ext>
              </a:extLst>
            </p:cNvPr>
            <p:cNvSpPr/>
            <p:nvPr/>
          </p:nvSpPr>
          <p:spPr>
            <a:xfrm>
              <a:off x="2542016" y="4480088"/>
              <a:ext cx="4348038" cy="579254"/>
            </a:xfrm>
            <a:prstGeom prst="flowChartProcess">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流程图: 过程 67">
              <a:extLst>
                <a:ext uri="{FF2B5EF4-FFF2-40B4-BE49-F238E27FC236}">
                  <a16:creationId xmlns:a16="http://schemas.microsoft.com/office/drawing/2014/main" id="{BAAA5FD0-FF35-4159-AE15-8825E3A4529C}"/>
                </a:ext>
              </a:extLst>
            </p:cNvPr>
            <p:cNvSpPr/>
            <p:nvPr/>
          </p:nvSpPr>
          <p:spPr>
            <a:xfrm>
              <a:off x="2542017" y="4480088"/>
              <a:ext cx="1667856" cy="579254"/>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3524</a:t>
              </a:r>
              <a:r>
                <a:rPr lang="en-US" altLang="zh-CN" dirty="0"/>
                <a:t> </a:t>
              </a:r>
              <a:r>
                <a:rPr lang="en-US" altLang="zh-CN" sz="1200" dirty="0"/>
                <a:t>RPM</a:t>
              </a:r>
              <a:endParaRPr lang="zh-CN" altLang="en-US" dirty="0"/>
            </a:p>
          </p:txBody>
        </p:sp>
      </p:grpSp>
      <p:sp>
        <p:nvSpPr>
          <p:cNvPr id="70" name="流程图: 过程 69">
            <a:extLst>
              <a:ext uri="{FF2B5EF4-FFF2-40B4-BE49-F238E27FC236}">
                <a16:creationId xmlns:a16="http://schemas.microsoft.com/office/drawing/2014/main" id="{4FFB7E96-99C0-44E2-9BCE-D0F928762814}"/>
              </a:ext>
            </a:extLst>
          </p:cNvPr>
          <p:cNvSpPr/>
          <p:nvPr/>
        </p:nvSpPr>
        <p:spPr>
          <a:xfrm>
            <a:off x="184761" y="5676864"/>
            <a:ext cx="2335107" cy="443885"/>
          </a:xfrm>
          <a:prstGeom prst="flowChartProcess">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FLAG	3</a:t>
            </a:r>
            <a:endParaRPr lang="zh-CN" altLang="en-US" sz="3200" dirty="0"/>
          </a:p>
        </p:txBody>
      </p:sp>
      <p:sp>
        <p:nvSpPr>
          <p:cNvPr id="71" name="矩形 70">
            <a:extLst>
              <a:ext uri="{FF2B5EF4-FFF2-40B4-BE49-F238E27FC236}">
                <a16:creationId xmlns:a16="http://schemas.microsoft.com/office/drawing/2014/main" id="{4F57CDC1-ECC2-40C1-9240-4E62AC9D96F7}"/>
              </a:ext>
            </a:extLst>
          </p:cNvPr>
          <p:cNvSpPr/>
          <p:nvPr/>
        </p:nvSpPr>
        <p:spPr>
          <a:xfrm>
            <a:off x="609975" y="259127"/>
            <a:ext cx="2935580" cy="72746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dirty="0"/>
              <a:t>L	1:26’358</a:t>
            </a:r>
          </a:p>
        </p:txBody>
      </p:sp>
      <p:sp>
        <p:nvSpPr>
          <p:cNvPr id="72" name="矩形 71">
            <a:extLst>
              <a:ext uri="{FF2B5EF4-FFF2-40B4-BE49-F238E27FC236}">
                <a16:creationId xmlns:a16="http://schemas.microsoft.com/office/drawing/2014/main" id="{3CB36B26-FF65-4E4B-A168-E7D7F18D42F1}"/>
              </a:ext>
            </a:extLst>
          </p:cNvPr>
          <p:cNvSpPr/>
          <p:nvPr/>
        </p:nvSpPr>
        <p:spPr>
          <a:xfrm>
            <a:off x="3618804" y="259127"/>
            <a:ext cx="2935580" cy="70569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dirty="0"/>
              <a:t>B	1:26’358</a:t>
            </a:r>
          </a:p>
        </p:txBody>
      </p:sp>
      <p:sp>
        <p:nvSpPr>
          <p:cNvPr id="73" name="矩形 72">
            <a:extLst>
              <a:ext uri="{FF2B5EF4-FFF2-40B4-BE49-F238E27FC236}">
                <a16:creationId xmlns:a16="http://schemas.microsoft.com/office/drawing/2014/main" id="{ADF75BB8-2D0D-4634-94D4-14095684C492}"/>
              </a:ext>
            </a:extLst>
          </p:cNvPr>
          <p:cNvSpPr/>
          <p:nvPr/>
        </p:nvSpPr>
        <p:spPr>
          <a:xfrm>
            <a:off x="5799233" y="1885139"/>
            <a:ext cx="1228685" cy="490888"/>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pc="300" dirty="0"/>
              <a:t>km/h</a:t>
            </a:r>
            <a:endParaRPr lang="zh-CN" altLang="en-US" spc="300" dirty="0"/>
          </a:p>
        </p:txBody>
      </p:sp>
      <p:sp>
        <p:nvSpPr>
          <p:cNvPr id="59" name="流程图: 过程 58">
            <a:extLst>
              <a:ext uri="{FF2B5EF4-FFF2-40B4-BE49-F238E27FC236}">
                <a16:creationId xmlns:a16="http://schemas.microsoft.com/office/drawing/2014/main" id="{F3556C30-4E94-4432-BE0E-0CBD4AB35F17}"/>
              </a:ext>
            </a:extLst>
          </p:cNvPr>
          <p:cNvSpPr/>
          <p:nvPr/>
        </p:nvSpPr>
        <p:spPr>
          <a:xfrm>
            <a:off x="3879149" y="4569821"/>
            <a:ext cx="2465367" cy="1107045"/>
          </a:xfrm>
          <a:prstGeom prst="flowChartProcess">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dirty="0"/>
              <a:t>OFF</a:t>
            </a:r>
            <a:endParaRPr lang="zh-CN" altLang="en-US" sz="8000" dirty="0"/>
          </a:p>
        </p:txBody>
      </p:sp>
      <p:grpSp>
        <p:nvGrpSpPr>
          <p:cNvPr id="86" name="组合 85">
            <a:extLst>
              <a:ext uri="{FF2B5EF4-FFF2-40B4-BE49-F238E27FC236}">
                <a16:creationId xmlns:a16="http://schemas.microsoft.com/office/drawing/2014/main" id="{B0D47D54-2FB8-4163-B8E4-E093481F2FD7}"/>
              </a:ext>
            </a:extLst>
          </p:cNvPr>
          <p:cNvGrpSpPr/>
          <p:nvPr/>
        </p:nvGrpSpPr>
        <p:grpSpPr>
          <a:xfrm>
            <a:off x="7255124" y="147870"/>
            <a:ext cx="4936875" cy="894178"/>
            <a:chOff x="7255124" y="147870"/>
            <a:chExt cx="4936875" cy="894178"/>
          </a:xfrm>
        </p:grpSpPr>
        <p:grpSp>
          <p:nvGrpSpPr>
            <p:cNvPr id="87" name="组合 86">
              <a:extLst>
                <a:ext uri="{FF2B5EF4-FFF2-40B4-BE49-F238E27FC236}">
                  <a16:creationId xmlns:a16="http://schemas.microsoft.com/office/drawing/2014/main" id="{64CAADBD-B2A8-46C4-8968-29F49BCB56DB}"/>
                </a:ext>
              </a:extLst>
            </p:cNvPr>
            <p:cNvGrpSpPr/>
            <p:nvPr/>
          </p:nvGrpSpPr>
          <p:grpSpPr>
            <a:xfrm rot="5400000">
              <a:off x="9276473" y="-1873479"/>
              <a:ext cx="894178" cy="4936875"/>
              <a:chOff x="9809825" y="265525"/>
              <a:chExt cx="2337769" cy="6463749"/>
            </a:xfrm>
          </p:grpSpPr>
          <p:sp>
            <p:nvSpPr>
              <p:cNvPr id="90" name="矩形 89">
                <a:extLst>
                  <a:ext uri="{FF2B5EF4-FFF2-40B4-BE49-F238E27FC236}">
                    <a16:creationId xmlns:a16="http://schemas.microsoft.com/office/drawing/2014/main" id="{F95D2302-B2B6-4062-9A4F-6A5E8BCB2836}"/>
                  </a:ext>
                </a:extLst>
              </p:cNvPr>
              <p:cNvSpPr/>
              <p:nvPr/>
            </p:nvSpPr>
            <p:spPr>
              <a:xfrm>
                <a:off x="9809825" y="941033"/>
                <a:ext cx="1056443" cy="5788241"/>
              </a:xfrm>
              <a:prstGeom prst="rect">
                <a:avLst/>
              </a:prstGeom>
              <a:solidFill>
                <a:schemeClr val="accent1">
                  <a:lumMod val="50000"/>
                </a:schemeClr>
              </a:solidFill>
              <a:ln>
                <a:solidFill>
                  <a:srgbClr val="007E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id="{680908AE-CBCF-4C5D-AB56-57FD4B0FCB6C}"/>
                  </a:ext>
                </a:extLst>
              </p:cNvPr>
              <p:cNvSpPr/>
              <p:nvPr/>
            </p:nvSpPr>
            <p:spPr>
              <a:xfrm>
                <a:off x="10946170" y="3604857"/>
                <a:ext cx="1056443" cy="312441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a:extLst>
                  <a:ext uri="{FF2B5EF4-FFF2-40B4-BE49-F238E27FC236}">
                    <a16:creationId xmlns:a16="http://schemas.microsoft.com/office/drawing/2014/main" id="{81695A91-B6C6-4953-A1C6-EF4A497CBCF5}"/>
                  </a:ext>
                </a:extLst>
              </p:cNvPr>
              <p:cNvSpPr/>
              <p:nvPr/>
            </p:nvSpPr>
            <p:spPr>
              <a:xfrm>
                <a:off x="9809828" y="6655360"/>
                <a:ext cx="1056443" cy="7391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文本框 92">
                <a:extLst>
                  <a:ext uri="{FF2B5EF4-FFF2-40B4-BE49-F238E27FC236}">
                    <a16:creationId xmlns:a16="http://schemas.microsoft.com/office/drawing/2014/main" id="{55799C6A-6BE9-41B2-9C0A-B57DFB54BE9A}"/>
                  </a:ext>
                </a:extLst>
              </p:cNvPr>
              <p:cNvSpPr txBox="1"/>
              <p:nvPr/>
            </p:nvSpPr>
            <p:spPr>
              <a:xfrm rot="16200000">
                <a:off x="10178721" y="191918"/>
                <a:ext cx="672833" cy="965594"/>
              </a:xfrm>
              <a:prstGeom prst="rect">
                <a:avLst/>
              </a:prstGeom>
              <a:noFill/>
            </p:spPr>
            <p:txBody>
              <a:bodyPr wrap="square" rtlCol="0">
                <a:spAutoFit/>
              </a:bodyPr>
              <a:lstStyle/>
              <a:p>
                <a:pPr algn="ctr"/>
                <a:r>
                  <a:rPr lang="en-US" altLang="zh-CN" dirty="0">
                    <a:solidFill>
                      <a:schemeClr val="bg1"/>
                    </a:solidFill>
                  </a:rPr>
                  <a:t>0</a:t>
                </a:r>
                <a:endParaRPr lang="zh-CN" altLang="en-US" dirty="0">
                  <a:solidFill>
                    <a:schemeClr val="bg1"/>
                  </a:solidFill>
                </a:endParaRPr>
              </a:p>
            </p:txBody>
          </p:sp>
          <p:sp>
            <p:nvSpPr>
              <p:cNvPr id="94" name="文本框 93">
                <a:extLst>
                  <a:ext uri="{FF2B5EF4-FFF2-40B4-BE49-F238E27FC236}">
                    <a16:creationId xmlns:a16="http://schemas.microsoft.com/office/drawing/2014/main" id="{EA17EFDA-81A7-4A7D-9001-4AACB3866AFF}"/>
                  </a:ext>
                </a:extLst>
              </p:cNvPr>
              <p:cNvSpPr txBox="1"/>
              <p:nvPr/>
            </p:nvSpPr>
            <p:spPr>
              <a:xfrm rot="16200000">
                <a:off x="11291992" y="155533"/>
                <a:ext cx="745610" cy="965594"/>
              </a:xfrm>
              <a:prstGeom prst="rect">
                <a:avLst/>
              </a:prstGeom>
              <a:noFill/>
            </p:spPr>
            <p:txBody>
              <a:bodyPr wrap="square" rtlCol="0">
                <a:spAutoFit/>
              </a:bodyPr>
              <a:lstStyle/>
              <a:p>
                <a:pPr algn="ctr"/>
                <a:r>
                  <a:rPr lang="en-US" altLang="zh-CN" dirty="0">
                    <a:solidFill>
                      <a:schemeClr val="bg1"/>
                    </a:solidFill>
                  </a:rPr>
                  <a:t>52</a:t>
                </a:r>
              </a:p>
            </p:txBody>
          </p:sp>
        </p:grpSp>
        <p:sp>
          <p:nvSpPr>
            <p:cNvPr id="88" name="文本框 87">
              <a:extLst>
                <a:ext uri="{FF2B5EF4-FFF2-40B4-BE49-F238E27FC236}">
                  <a16:creationId xmlns:a16="http://schemas.microsoft.com/office/drawing/2014/main" id="{2C116A9B-B610-42F0-BA59-189576E27595}"/>
                </a:ext>
              </a:extLst>
            </p:cNvPr>
            <p:cNvSpPr txBox="1"/>
            <p:nvPr/>
          </p:nvSpPr>
          <p:spPr>
            <a:xfrm>
              <a:off x="7342632" y="165844"/>
              <a:ext cx="1344168" cy="369332"/>
            </a:xfrm>
            <a:prstGeom prst="rect">
              <a:avLst/>
            </a:prstGeom>
            <a:noFill/>
          </p:spPr>
          <p:txBody>
            <a:bodyPr wrap="square" rtlCol="0">
              <a:spAutoFit/>
            </a:bodyPr>
            <a:lstStyle/>
            <a:p>
              <a:r>
                <a:rPr lang="en-US" altLang="zh-CN" dirty="0">
                  <a:solidFill>
                    <a:schemeClr val="bg1"/>
                  </a:solidFill>
                </a:rPr>
                <a:t>accelerator</a:t>
              </a:r>
              <a:endParaRPr lang="zh-CN" altLang="en-US" dirty="0">
                <a:solidFill>
                  <a:schemeClr val="bg1"/>
                </a:solidFill>
              </a:endParaRPr>
            </a:p>
          </p:txBody>
        </p:sp>
        <p:sp>
          <p:nvSpPr>
            <p:cNvPr id="89" name="文本框 88">
              <a:extLst>
                <a:ext uri="{FF2B5EF4-FFF2-40B4-BE49-F238E27FC236}">
                  <a16:creationId xmlns:a16="http://schemas.microsoft.com/office/drawing/2014/main" id="{7DE4161E-BA84-4E9D-B069-C3806FB39CE5}"/>
                </a:ext>
              </a:extLst>
            </p:cNvPr>
            <p:cNvSpPr txBox="1"/>
            <p:nvPr/>
          </p:nvSpPr>
          <p:spPr>
            <a:xfrm>
              <a:off x="7342632" y="595485"/>
              <a:ext cx="1344168" cy="369332"/>
            </a:xfrm>
            <a:prstGeom prst="rect">
              <a:avLst/>
            </a:prstGeom>
            <a:noFill/>
          </p:spPr>
          <p:txBody>
            <a:bodyPr wrap="square" rtlCol="0">
              <a:spAutoFit/>
            </a:bodyPr>
            <a:lstStyle/>
            <a:p>
              <a:r>
                <a:rPr lang="en-US" altLang="zh-CN" dirty="0">
                  <a:solidFill>
                    <a:schemeClr val="bg1"/>
                  </a:solidFill>
                </a:rPr>
                <a:t>break</a:t>
              </a:r>
              <a:endParaRPr lang="zh-CN" altLang="en-US" dirty="0">
                <a:solidFill>
                  <a:schemeClr val="bg1"/>
                </a:solidFill>
              </a:endParaRPr>
            </a:p>
          </p:txBody>
        </p:sp>
      </p:grpSp>
    </p:spTree>
    <p:extLst>
      <p:ext uri="{BB962C8B-B14F-4D97-AF65-F5344CB8AC3E}">
        <p14:creationId xmlns:p14="http://schemas.microsoft.com/office/powerpoint/2010/main" val="370269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childTnLst>
                                    <p:anim calcmode="discrete" valueType="str">
                                      <p:cBhvr>
                                        <p:cTn id="6" dur="1000" fill="hold"/>
                                        <p:tgtEl>
                                          <p:spTgt spid="59"/>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childTnLst>
                                    <p:anim calcmode="discrete" valueType="str">
                                      <p:cBhvr>
                                        <p:cTn id="8" dur="1000" fill="hold"/>
                                        <p:tgtEl>
                                          <p:spTgt spid="7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59"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178</Words>
  <Application>Microsoft Office PowerPoint</Application>
  <PresentationFormat>宽屏</PresentationFormat>
  <Paragraphs>132</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Dorae Monster</dc:creator>
  <cp:lastModifiedBy>Dorae Monster</cp:lastModifiedBy>
  <cp:revision>18</cp:revision>
  <dcterms:created xsi:type="dcterms:W3CDTF">2019-03-24T04:02:30Z</dcterms:created>
  <dcterms:modified xsi:type="dcterms:W3CDTF">2019-03-24T06:22:49Z</dcterms:modified>
</cp:coreProperties>
</file>