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FFCE3D"/>
    <a:srgbClr val="376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7C00F-65A1-4ABE-B2AB-3ACEF7D482FC}" v="139" dt="2019-06-09T17:48:05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heng Song (student)" userId="cdac680b-6bcc-4edf-9706-b6b650467f25" providerId="ADAL" clId="{A9A7C00F-65A1-4ABE-B2AB-3ACEF7D482FC}"/>
    <pc:docChg chg="undo custSel addSld modSld">
      <pc:chgData name="Zhuheng Song (student)" userId="cdac680b-6bcc-4edf-9706-b6b650467f25" providerId="ADAL" clId="{A9A7C00F-65A1-4ABE-B2AB-3ACEF7D482FC}" dt="2019-06-09T17:48:05.491" v="138" actId="164"/>
      <pc:docMkLst>
        <pc:docMk/>
      </pc:docMkLst>
      <pc:sldChg chg="addSp delSp modSp">
        <pc:chgData name="Zhuheng Song (student)" userId="cdac680b-6bcc-4edf-9706-b6b650467f25" providerId="ADAL" clId="{A9A7C00F-65A1-4ABE-B2AB-3ACEF7D482FC}" dt="2019-06-09T17:46:40.361" v="126"/>
        <pc:sldMkLst>
          <pc:docMk/>
          <pc:sldMk cId="365679013" sldId="260"/>
        </pc:sldMkLst>
        <pc:spChg chg="add del mod">
          <ac:chgData name="Zhuheng Song (student)" userId="cdac680b-6bcc-4edf-9706-b6b650467f25" providerId="ADAL" clId="{A9A7C00F-65A1-4ABE-B2AB-3ACEF7D482FC}" dt="2019-06-09T17:46:40.361" v="126"/>
          <ac:spMkLst>
            <pc:docMk/>
            <pc:sldMk cId="365679013" sldId="260"/>
            <ac:spMk id="3" creationId="{D0A28F02-ECC5-4F17-822A-2C7926BED7B9}"/>
          </ac:spMkLst>
        </pc:spChg>
      </pc:sldChg>
      <pc:sldChg chg="addSp delSp modSp add">
        <pc:chgData name="Zhuheng Song (student)" userId="cdac680b-6bcc-4edf-9706-b6b650467f25" providerId="ADAL" clId="{A9A7C00F-65A1-4ABE-B2AB-3ACEF7D482FC}" dt="2019-06-09T17:48:05.491" v="138" actId="164"/>
        <pc:sldMkLst>
          <pc:docMk/>
          <pc:sldMk cId="2329269420" sldId="261"/>
        </pc:sldMkLst>
        <pc:spChg chg="del">
          <ac:chgData name="Zhuheng Song (student)" userId="cdac680b-6bcc-4edf-9706-b6b650467f25" providerId="ADAL" clId="{A9A7C00F-65A1-4ABE-B2AB-3ACEF7D482FC}" dt="2019-06-09T17:38:43.533" v="1" actId="478"/>
          <ac:spMkLst>
            <pc:docMk/>
            <pc:sldMk cId="2329269420" sldId="261"/>
            <ac:spMk id="2" creationId="{638B6A70-914C-4F7F-810B-E366236331BC}"/>
          </ac:spMkLst>
        </pc:spChg>
        <pc:spChg chg="del">
          <ac:chgData name="Zhuheng Song (student)" userId="cdac680b-6bcc-4edf-9706-b6b650467f25" providerId="ADAL" clId="{A9A7C00F-65A1-4ABE-B2AB-3ACEF7D482FC}" dt="2019-06-09T17:38:52.232" v="2" actId="478"/>
          <ac:spMkLst>
            <pc:docMk/>
            <pc:sldMk cId="2329269420" sldId="261"/>
            <ac:spMk id="6" creationId="{1ECCC220-6844-4D93-89D7-11C169871EA3}"/>
          </ac:spMkLst>
        </pc:spChg>
        <pc:spChg chg="add mod">
          <ac:chgData name="Zhuheng Song (student)" userId="cdac680b-6bcc-4edf-9706-b6b650467f25" providerId="ADAL" clId="{A9A7C00F-65A1-4ABE-B2AB-3ACEF7D482FC}" dt="2019-06-09T17:48:05.491" v="138" actId="164"/>
          <ac:spMkLst>
            <pc:docMk/>
            <pc:sldMk cId="2329269420" sldId="261"/>
            <ac:spMk id="9" creationId="{0C27CED8-A30C-4813-9B51-255B8E5950FE}"/>
          </ac:spMkLst>
        </pc:spChg>
        <pc:grpChg chg="add mod">
          <ac:chgData name="Zhuheng Song (student)" userId="cdac680b-6bcc-4edf-9706-b6b650467f25" providerId="ADAL" clId="{A9A7C00F-65A1-4ABE-B2AB-3ACEF7D482FC}" dt="2019-06-09T17:48:05.491" v="138" actId="164"/>
          <ac:grpSpMkLst>
            <pc:docMk/>
            <pc:sldMk cId="2329269420" sldId="261"/>
            <ac:grpSpMk id="4" creationId="{42E55A56-22CD-4492-8A7F-8C0D1B0BA1BE}"/>
          </ac:grpSpMkLst>
        </pc:grpChg>
        <pc:grpChg chg="add del mod">
          <ac:chgData name="Zhuheng Song (student)" userId="cdac680b-6bcc-4edf-9706-b6b650467f25" providerId="ADAL" clId="{A9A7C00F-65A1-4ABE-B2AB-3ACEF7D482FC}" dt="2019-06-09T17:39:37.605" v="11" actId="165"/>
          <ac:grpSpMkLst>
            <pc:docMk/>
            <pc:sldMk cId="2329269420" sldId="261"/>
            <ac:grpSpMk id="19" creationId="{7109B1B0-EED7-487F-9049-40C0257C6CCA}"/>
          </ac:grpSpMkLst>
        </pc:grpChg>
        <pc:picChg chg="add del mod ord topLvl">
          <ac:chgData name="Zhuheng Song (student)" userId="cdac680b-6bcc-4edf-9706-b6b650467f25" providerId="ADAL" clId="{A9A7C00F-65A1-4ABE-B2AB-3ACEF7D482FC}" dt="2019-06-09T17:48:05.491" v="138" actId="164"/>
          <ac:picMkLst>
            <pc:docMk/>
            <pc:sldMk cId="2329269420" sldId="261"/>
            <ac:picMk id="7" creationId="{1ABDD545-0F55-4F57-9DDF-3B7BCB9E81DF}"/>
          </ac:picMkLst>
        </pc:picChg>
        <pc:picChg chg="add del mod ord modCrop">
          <ac:chgData name="Zhuheng Song (student)" userId="cdac680b-6bcc-4edf-9706-b6b650467f25" providerId="ADAL" clId="{A9A7C00F-65A1-4ABE-B2AB-3ACEF7D482FC}" dt="2019-06-09T17:47:21.409" v="132" actId="478"/>
          <ac:picMkLst>
            <pc:docMk/>
            <pc:sldMk cId="2329269420" sldId="261"/>
            <ac:picMk id="1026" creationId="{A264D96C-401D-4C78-8E90-95689E9DA953}"/>
          </ac:picMkLst>
        </pc:picChg>
        <pc:cxnChg chg="add del mod topLvl">
          <ac:chgData name="Zhuheng Song (student)" userId="cdac680b-6bcc-4edf-9706-b6b650467f25" providerId="ADAL" clId="{A9A7C00F-65A1-4ABE-B2AB-3ACEF7D482FC}" dt="2019-06-09T17:39:54.499" v="15" actId="478"/>
          <ac:cxnSpMkLst>
            <pc:docMk/>
            <pc:sldMk cId="2329269420" sldId="261"/>
            <ac:cxnSpMk id="12" creationId="{8533FDD1-3071-408F-AEA7-C945371905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0EB37-7B4A-444A-A22B-0A962AA09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60165-AFCE-47FB-89F2-0372B3379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457C8-6787-4AA6-BEE8-E179EF81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C00DF5-B286-41A6-8715-F6C700AD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0640A-67D3-4F01-AF49-A93DDB69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5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FA3BE-18BC-487F-BC6A-827CD7CC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8D820-7730-4EE6-9F4D-C43AAF5FC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590CA-44CC-4428-AEF2-A3F89C6FB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5A5A0-976E-418C-81A7-058F4CE9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0CF67-F3D1-42B5-AD1C-676C1E3F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8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9C817-EB88-4DA3-A0BD-08E8F9118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69A76-40AA-47A2-824F-1DBF65297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E38A5B-9F25-4980-BB21-BE27C2F5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AB23D-2B0B-49CC-802A-D11134BE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8DA1F-E6AE-4D36-A137-A54042C2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7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5C39-934F-4069-BDCB-8ED81E7B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F3E9D-F12A-4068-8A4A-5DC5C7C0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F87D0-29C0-4723-AF6F-5BB6BD85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6FE85-176E-438B-A7E0-2CB8585F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5F863-846F-4959-A8DF-B0E710C8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11F4-FDBE-4B82-8FBC-C623617C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A28D7C-6CFD-4156-BCA1-C73173D37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7CC82A-F281-4465-8CC9-FDEFBAD9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53A5F-8103-4FE4-A537-7A6C90C1A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54DBD-27D2-4123-A29D-42E6EAF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1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ABDF9-D08F-472E-BB19-597D6C43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9109C-098A-47CC-8539-1E8327B80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BF25E9-7931-439B-8655-1D65A11C9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48D1E-587A-4AFF-AE02-CA309B3A6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47132D-F984-48B7-9FCA-690D6DD2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75A7E5-E09D-4B0D-AA9C-62D9765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38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71482-DBEE-464B-949C-FA6F82A0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D5A5B-E4D1-4B5A-BB40-063D76FD3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A6F52A-E34F-4177-8080-472455CE3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B400F-C4E2-4545-AD6D-4C35D1A1E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E98EB-4407-494B-88E9-39DD62988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48095B-E749-49F1-BEEF-523F1313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321D59-DB66-49B8-A682-A11F4183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94E7A9-AF8D-442F-9DED-26DABB38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9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85E6F-633B-42F2-B714-8AADC62F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4365D-A3C1-4600-8EA1-0BB7B577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08124A-4874-4AE5-80C6-C4AB8B99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3D72B1-979E-4A3E-A950-760A0EC0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07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03B3ED-538F-4F2E-BD42-99E81F87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45ED51-7BEE-4D05-B4E8-55B2081A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857FA1-2712-4C0F-ACCE-ED9694E4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2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23221-67DF-4578-9282-CCB89345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82369-DF86-4F4B-9F3E-3DB3D77D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F54B64-C98F-4207-9CBF-21D91CA2E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E23DF-F4FF-448F-87C8-E056584F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35084-8406-49ED-9000-9F5DD7B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CA2BA-C1F4-42CE-8D90-C6BCA971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F236F-039A-4F2F-8FEE-56AEDE93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DFA264-92FB-4870-A4F2-D3EC6AA3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85D934-5DC4-43E4-B7C8-7249A421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73907D-99D0-4A97-AF80-DB4F5CA71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466F2-8B15-4850-95A4-4A2ACE12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32E212-EEA6-4814-A161-913B521F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3A28AE-E95F-4E6D-B722-97BBFB1D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E4CD9-2C80-45BF-AD5E-DC9EE313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FD9CC-B145-4CE6-A631-015A9C173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C8A86-5722-4E12-BC01-3B40EE00DADA}" type="datetimeFigureOut">
              <a:rPr lang="zh-CN" altLang="en-US" smtClean="0"/>
              <a:t>2019/6/10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96EED-8139-452A-9520-07DD94F20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FED54-E28D-4082-B731-7DF106B8E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2709-1340-4906-9A66-B293076B4D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6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>
            <a:extLst>
              <a:ext uri="{FF2B5EF4-FFF2-40B4-BE49-F238E27FC236}">
                <a16:creationId xmlns:a16="http://schemas.microsoft.com/office/drawing/2014/main" id="{3A193B88-130F-4E85-8CB9-82C09489F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51" y="-1539681"/>
            <a:ext cx="3780001" cy="1575001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82743F8E-7B42-4618-B592-780442E69876}"/>
              </a:ext>
            </a:extLst>
          </p:cNvPr>
          <p:cNvGrpSpPr/>
          <p:nvPr/>
        </p:nvGrpSpPr>
        <p:grpSpPr>
          <a:xfrm>
            <a:off x="5537200" y="-4059768"/>
            <a:ext cx="4470400" cy="3725336"/>
            <a:chOff x="8668152" y="1401232"/>
            <a:chExt cx="4470400" cy="3725336"/>
          </a:xfrm>
          <a:solidFill>
            <a:schemeClr val="bg1">
              <a:lumMod val="75000"/>
              <a:alpha val="40000"/>
            </a:schemeClr>
          </a:solidFill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1126F890-23BC-4EED-AD1A-F7F4EA7AFD94}"/>
                </a:ext>
              </a:extLst>
            </p:cNvPr>
            <p:cNvGrpSpPr/>
            <p:nvPr/>
          </p:nvGrpSpPr>
          <p:grpSpPr>
            <a:xfrm>
              <a:off x="8668152" y="1401232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18" name="图形 17">
                <a:extLst>
                  <a:ext uri="{FF2B5EF4-FFF2-40B4-BE49-F238E27FC236}">
                    <a16:creationId xmlns:a16="http://schemas.microsoft.com/office/drawing/2014/main" id="{D5690FCC-E173-4989-90F0-ED934D5CA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29" name="图形 28">
                <a:extLst>
                  <a:ext uri="{FF2B5EF4-FFF2-40B4-BE49-F238E27FC236}">
                    <a16:creationId xmlns:a16="http://schemas.microsoft.com/office/drawing/2014/main" id="{4048BA02-8F1D-4A3D-8A7D-076BE266A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30" name="图形 29">
                <a:extLst>
                  <a:ext uri="{FF2B5EF4-FFF2-40B4-BE49-F238E27FC236}">
                    <a16:creationId xmlns:a16="http://schemas.microsoft.com/office/drawing/2014/main" id="{C088952F-59CC-44DD-8C20-49229CE4F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31" name="图形 30">
                <a:extLst>
                  <a:ext uri="{FF2B5EF4-FFF2-40B4-BE49-F238E27FC236}">
                    <a16:creationId xmlns:a16="http://schemas.microsoft.com/office/drawing/2014/main" id="{5E2D1F32-3B28-4806-8D6B-F1FC04929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641EEA1-2FDC-4EAF-A4A7-EDCD8A23DEEC}"/>
                </a:ext>
              </a:extLst>
            </p:cNvPr>
            <p:cNvGrpSpPr/>
            <p:nvPr/>
          </p:nvGrpSpPr>
          <p:grpSpPr>
            <a:xfrm>
              <a:off x="8668152" y="2332566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34" name="图形 33">
                <a:extLst>
                  <a:ext uri="{FF2B5EF4-FFF2-40B4-BE49-F238E27FC236}">
                    <a16:creationId xmlns:a16="http://schemas.microsoft.com/office/drawing/2014/main" id="{766ED152-C547-4F1E-A65B-CAF81033A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35" name="图形 34">
                <a:extLst>
                  <a:ext uri="{FF2B5EF4-FFF2-40B4-BE49-F238E27FC236}">
                    <a16:creationId xmlns:a16="http://schemas.microsoft.com/office/drawing/2014/main" id="{5E6B7B0D-F285-41E0-9CF6-F3AAC6758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36" name="图形 35">
                <a:extLst>
                  <a:ext uri="{FF2B5EF4-FFF2-40B4-BE49-F238E27FC236}">
                    <a16:creationId xmlns:a16="http://schemas.microsoft.com/office/drawing/2014/main" id="{5B831487-5582-454B-BD8A-142CC06FA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37" name="图形 36">
                <a:extLst>
                  <a:ext uri="{FF2B5EF4-FFF2-40B4-BE49-F238E27FC236}">
                    <a16:creationId xmlns:a16="http://schemas.microsoft.com/office/drawing/2014/main" id="{01CBFF75-9E23-4410-A9A6-4C26615C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A02768A-4F57-4D6E-9F91-804EFECA42B8}"/>
                </a:ext>
              </a:extLst>
            </p:cNvPr>
            <p:cNvGrpSpPr/>
            <p:nvPr/>
          </p:nvGrpSpPr>
          <p:grpSpPr>
            <a:xfrm>
              <a:off x="10903352" y="1401232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39" name="图形 38">
                <a:extLst>
                  <a:ext uri="{FF2B5EF4-FFF2-40B4-BE49-F238E27FC236}">
                    <a16:creationId xmlns:a16="http://schemas.microsoft.com/office/drawing/2014/main" id="{089EFC84-F634-4885-A355-641BD5937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40" name="图形 39">
                <a:extLst>
                  <a:ext uri="{FF2B5EF4-FFF2-40B4-BE49-F238E27FC236}">
                    <a16:creationId xmlns:a16="http://schemas.microsoft.com/office/drawing/2014/main" id="{54E760F5-E70F-4DB9-9692-1DF43D042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41" name="图形 40">
                <a:extLst>
                  <a:ext uri="{FF2B5EF4-FFF2-40B4-BE49-F238E27FC236}">
                    <a16:creationId xmlns:a16="http://schemas.microsoft.com/office/drawing/2014/main" id="{76DA3488-B756-431D-8C2E-207915F1E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42" name="图形 41">
                <a:extLst>
                  <a:ext uri="{FF2B5EF4-FFF2-40B4-BE49-F238E27FC236}">
                    <a16:creationId xmlns:a16="http://schemas.microsoft.com/office/drawing/2014/main" id="{8544591C-E8BF-457E-9979-7F5E74F23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9CEA6DD-F559-4CFE-991F-27D13786CB81}"/>
                </a:ext>
              </a:extLst>
            </p:cNvPr>
            <p:cNvGrpSpPr/>
            <p:nvPr/>
          </p:nvGrpSpPr>
          <p:grpSpPr>
            <a:xfrm>
              <a:off x="10903352" y="2332566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430CF56E-0B7E-4C66-B63D-32F4267D9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45" name="图形 44">
                <a:extLst>
                  <a:ext uri="{FF2B5EF4-FFF2-40B4-BE49-F238E27FC236}">
                    <a16:creationId xmlns:a16="http://schemas.microsoft.com/office/drawing/2014/main" id="{F83B376C-8C0F-4228-A1A9-A7A4DA14A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46" name="图形 45">
                <a:extLst>
                  <a:ext uri="{FF2B5EF4-FFF2-40B4-BE49-F238E27FC236}">
                    <a16:creationId xmlns:a16="http://schemas.microsoft.com/office/drawing/2014/main" id="{049B1658-6FEE-4744-B3C4-75CA263E4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47" name="图形 46">
                <a:extLst>
                  <a:ext uri="{FF2B5EF4-FFF2-40B4-BE49-F238E27FC236}">
                    <a16:creationId xmlns:a16="http://schemas.microsoft.com/office/drawing/2014/main" id="{70126250-B7DE-454A-B96C-74271BAD7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1871208-8794-4B2C-8DDE-F1AB17310324}"/>
                </a:ext>
              </a:extLst>
            </p:cNvPr>
            <p:cNvGrpSpPr/>
            <p:nvPr/>
          </p:nvGrpSpPr>
          <p:grpSpPr>
            <a:xfrm>
              <a:off x="8668152" y="3263900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0C603051-3786-4F9C-B7C2-221F63BB2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50" name="图形 49">
                <a:extLst>
                  <a:ext uri="{FF2B5EF4-FFF2-40B4-BE49-F238E27FC236}">
                    <a16:creationId xmlns:a16="http://schemas.microsoft.com/office/drawing/2014/main" id="{E59B3855-2424-4FCF-88BD-223DC6C4E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51" name="图形 50">
                <a:extLst>
                  <a:ext uri="{FF2B5EF4-FFF2-40B4-BE49-F238E27FC236}">
                    <a16:creationId xmlns:a16="http://schemas.microsoft.com/office/drawing/2014/main" id="{AE0A85CB-D4B5-491D-BBE9-5ECD50861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52" name="图形 51">
                <a:extLst>
                  <a:ext uri="{FF2B5EF4-FFF2-40B4-BE49-F238E27FC236}">
                    <a16:creationId xmlns:a16="http://schemas.microsoft.com/office/drawing/2014/main" id="{219623A8-806D-4948-BECE-1BFDA725A1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97ED6475-9D6C-47E1-A919-6668A3BC6781}"/>
                </a:ext>
              </a:extLst>
            </p:cNvPr>
            <p:cNvGrpSpPr/>
            <p:nvPr/>
          </p:nvGrpSpPr>
          <p:grpSpPr>
            <a:xfrm>
              <a:off x="8668152" y="4195234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54" name="图形 53">
                <a:extLst>
                  <a:ext uri="{FF2B5EF4-FFF2-40B4-BE49-F238E27FC236}">
                    <a16:creationId xmlns:a16="http://schemas.microsoft.com/office/drawing/2014/main" id="{4FBF7BE7-CBFA-41B2-B13E-52C2FBB33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55" name="图形 54">
                <a:extLst>
                  <a:ext uri="{FF2B5EF4-FFF2-40B4-BE49-F238E27FC236}">
                    <a16:creationId xmlns:a16="http://schemas.microsoft.com/office/drawing/2014/main" id="{308703DF-4DD4-4DBE-82AA-D79E1B1A4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56" name="图形 55">
                <a:extLst>
                  <a:ext uri="{FF2B5EF4-FFF2-40B4-BE49-F238E27FC236}">
                    <a16:creationId xmlns:a16="http://schemas.microsoft.com/office/drawing/2014/main" id="{F9A21BE0-AF7E-46F9-9006-B7AFE9E5EB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57" name="图形 56">
                <a:extLst>
                  <a:ext uri="{FF2B5EF4-FFF2-40B4-BE49-F238E27FC236}">
                    <a16:creationId xmlns:a16="http://schemas.microsoft.com/office/drawing/2014/main" id="{9132F826-A7CC-4BF5-9AC7-8ECDE5444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E72B322-6FC4-47FB-8C28-2FD09D1935CF}"/>
                </a:ext>
              </a:extLst>
            </p:cNvPr>
            <p:cNvGrpSpPr/>
            <p:nvPr/>
          </p:nvGrpSpPr>
          <p:grpSpPr>
            <a:xfrm>
              <a:off x="10903352" y="3263900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FAE38EFE-DA1C-4D47-B8FC-3B03BBAB4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60" name="图形 59">
                <a:extLst>
                  <a:ext uri="{FF2B5EF4-FFF2-40B4-BE49-F238E27FC236}">
                    <a16:creationId xmlns:a16="http://schemas.microsoft.com/office/drawing/2014/main" id="{4203B6E6-0F22-4685-BC46-67A6A9399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61" name="图形 60">
                <a:extLst>
                  <a:ext uri="{FF2B5EF4-FFF2-40B4-BE49-F238E27FC236}">
                    <a16:creationId xmlns:a16="http://schemas.microsoft.com/office/drawing/2014/main" id="{1534D0BE-4155-42D7-AC0E-9560C88C9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62" name="图形 61">
                <a:extLst>
                  <a:ext uri="{FF2B5EF4-FFF2-40B4-BE49-F238E27FC236}">
                    <a16:creationId xmlns:a16="http://schemas.microsoft.com/office/drawing/2014/main" id="{059EDFD6-EF5B-4242-8538-D9CA6AE2B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FCD4A401-D1BE-4C18-8A1E-0FD889D22A12}"/>
                </a:ext>
              </a:extLst>
            </p:cNvPr>
            <p:cNvGrpSpPr/>
            <p:nvPr/>
          </p:nvGrpSpPr>
          <p:grpSpPr>
            <a:xfrm>
              <a:off x="10903352" y="4195234"/>
              <a:ext cx="2235200" cy="931334"/>
              <a:chOff x="7986000" y="455705"/>
              <a:chExt cx="2235200" cy="931334"/>
            </a:xfrm>
            <a:grpFill/>
          </p:grpSpPr>
          <p:pic>
            <p:nvPicPr>
              <p:cNvPr id="64" name="图形 63">
                <a:extLst>
                  <a:ext uri="{FF2B5EF4-FFF2-40B4-BE49-F238E27FC236}">
                    <a16:creationId xmlns:a16="http://schemas.microsoft.com/office/drawing/2014/main" id="{66F7E6F2-DD70-43DF-BA29-DFEE07007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65" name="图形 64">
                <a:extLst>
                  <a:ext uri="{FF2B5EF4-FFF2-40B4-BE49-F238E27FC236}">
                    <a16:creationId xmlns:a16="http://schemas.microsoft.com/office/drawing/2014/main" id="{CBB482CE-5348-4568-BBF5-1E7BBEA8A2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455705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66" name="图形 65">
                <a:extLst>
                  <a:ext uri="{FF2B5EF4-FFF2-40B4-BE49-F238E27FC236}">
                    <a16:creationId xmlns:a16="http://schemas.microsoft.com/office/drawing/2014/main" id="{91D461A1-7428-4DC8-B2F8-CE78BAC38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86000" y="921372"/>
                <a:ext cx="1117600" cy="465667"/>
              </a:xfrm>
              <a:prstGeom prst="rect">
                <a:avLst/>
              </a:prstGeom>
            </p:spPr>
          </p:pic>
          <p:pic>
            <p:nvPicPr>
              <p:cNvPr id="67" name="图形 66">
                <a:extLst>
                  <a:ext uri="{FF2B5EF4-FFF2-40B4-BE49-F238E27FC236}">
                    <a16:creationId xmlns:a16="http://schemas.microsoft.com/office/drawing/2014/main" id="{12967FD5-5D56-4A6D-BE98-EE6E7FA3F8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103600" y="921372"/>
                <a:ext cx="1117600" cy="465667"/>
              </a:xfrm>
              <a:prstGeom prst="rect">
                <a:avLst/>
              </a:prstGeom>
            </p:spPr>
          </p:pic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CDC06670-1DB7-4662-A5B2-BDE4EE497A43}"/>
              </a:ext>
            </a:extLst>
          </p:cNvPr>
          <p:cNvGrpSpPr/>
          <p:nvPr/>
        </p:nvGrpSpPr>
        <p:grpSpPr>
          <a:xfrm>
            <a:off x="4206000" y="1539000"/>
            <a:ext cx="3780000" cy="3780000"/>
            <a:chOff x="4206000" y="1539000"/>
            <a:chExt cx="3780000" cy="3780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A29B8C0D-F4C0-4336-A1A0-304E4E3F867F}"/>
                </a:ext>
              </a:extLst>
            </p:cNvPr>
            <p:cNvPicPr>
              <a:picLocks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6" t="4297" r="10739" b="18750"/>
            <a:stretch/>
          </p:blipFill>
          <p:spPr>
            <a:xfrm>
              <a:off x="4206000" y="1539000"/>
              <a:ext cx="3780000" cy="3780000"/>
            </a:xfrm>
            <a:prstGeom prst="ellipse">
              <a:avLst/>
            </a:prstGeom>
          </p:spPr>
        </p:pic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7F7F7BA-F2F4-4554-9B7E-906C6B6C3E90}"/>
                </a:ext>
              </a:extLst>
            </p:cNvPr>
            <p:cNvSpPr/>
            <p:nvPr/>
          </p:nvSpPr>
          <p:spPr>
            <a:xfrm>
              <a:off x="4206000" y="1539000"/>
              <a:ext cx="3780000" cy="378000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23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C8F19F4-5252-46CC-B629-FCE7E73FC86A}"/>
              </a:ext>
            </a:extLst>
          </p:cNvPr>
          <p:cNvGrpSpPr/>
          <p:nvPr/>
        </p:nvGrpSpPr>
        <p:grpSpPr>
          <a:xfrm>
            <a:off x="8226347" y="-1605258"/>
            <a:ext cx="2020726" cy="1616581"/>
            <a:chOff x="7999574" y="3985547"/>
            <a:chExt cx="1505191" cy="120415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E0F349-8142-43FA-BFC5-EFDB60B61040}"/>
                </a:ext>
              </a:extLst>
            </p:cNvPr>
            <p:cNvSpPr/>
            <p:nvPr/>
          </p:nvSpPr>
          <p:spPr>
            <a:xfrm>
              <a:off x="8115300" y="4210050"/>
              <a:ext cx="1323975" cy="7701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308C3EB-D8F8-4633-8D2B-26BB8C895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9574" y="3985547"/>
              <a:ext cx="1505191" cy="1204153"/>
            </a:xfrm>
            <a:prstGeom prst="rect">
              <a:avLst/>
            </a:prstGeom>
          </p:spPr>
        </p:pic>
      </p:grpSp>
      <p:pic>
        <p:nvPicPr>
          <p:cNvPr id="3074" name="Picture 2" descr="File:Markdown-mark.svg">
            <a:extLst>
              <a:ext uri="{FF2B5EF4-FFF2-40B4-BE49-F238E27FC236}">
                <a16:creationId xmlns:a16="http://schemas.microsoft.com/office/drawing/2014/main" id="{D0A57B01-A6CB-48CA-90F7-69BFFB7A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73" y="-1406567"/>
            <a:ext cx="1981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D64336E1-B640-4F71-8953-8A3FB67B4229}"/>
              </a:ext>
            </a:extLst>
          </p:cNvPr>
          <p:cNvGrpSpPr/>
          <p:nvPr/>
        </p:nvGrpSpPr>
        <p:grpSpPr>
          <a:xfrm>
            <a:off x="4206000" y="1539000"/>
            <a:ext cx="3780000" cy="3780000"/>
            <a:chOff x="4206000" y="1539000"/>
            <a:chExt cx="3780000" cy="378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5BBDA31-BB01-4848-9C5D-E1C85EFAAE6F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6" t="4297" r="10739" b="18750"/>
            <a:stretch/>
          </p:blipFill>
          <p:spPr>
            <a:xfrm>
              <a:off x="4206000" y="1539000"/>
              <a:ext cx="3780000" cy="3780000"/>
            </a:xfrm>
            <a:prstGeom prst="ellipse">
              <a:avLst/>
            </a:prstGeom>
          </p:spPr>
        </p:pic>
        <p:pic>
          <p:nvPicPr>
            <p:cNvPr id="12" name="Picture 2" descr="File:Markdown-mark.svg">
              <a:extLst>
                <a:ext uri="{FF2B5EF4-FFF2-40B4-BE49-F238E27FC236}">
                  <a16:creationId xmlns:a16="http://schemas.microsoft.com/office/drawing/2014/main" id="{A7854DFF-6657-471B-BE81-4128730852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34" t="11930" r="42788" b="12288"/>
            <a:stretch/>
          </p:blipFill>
          <p:spPr bwMode="auto">
            <a:xfrm>
              <a:off x="5114883" y="2507967"/>
              <a:ext cx="752471" cy="729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File:Markdown-mark.svg">
              <a:extLst>
                <a:ext uri="{FF2B5EF4-FFF2-40B4-BE49-F238E27FC236}">
                  <a16:creationId xmlns:a16="http://schemas.microsoft.com/office/drawing/2014/main" id="{E84A99D1-AF45-4861-B628-361C9DAF46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50" t="11930" r="6729" b="12288"/>
            <a:stretch/>
          </p:blipFill>
          <p:spPr bwMode="auto">
            <a:xfrm>
              <a:off x="6383372" y="2507967"/>
              <a:ext cx="579403" cy="729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914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035F504E-2BB5-4154-9F16-6E3982AC09EE}"/>
              </a:ext>
            </a:extLst>
          </p:cNvPr>
          <p:cNvGrpSpPr/>
          <p:nvPr/>
        </p:nvGrpSpPr>
        <p:grpSpPr>
          <a:xfrm>
            <a:off x="4205983" y="1538993"/>
            <a:ext cx="3780017" cy="3780007"/>
            <a:chOff x="4205983" y="1538993"/>
            <a:chExt cx="3780017" cy="37800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5BBDA31-BB01-4848-9C5D-E1C85EFAAE6F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6" t="4297" r="10739" b="18750"/>
            <a:stretch/>
          </p:blipFill>
          <p:spPr>
            <a:xfrm>
              <a:off x="4206000" y="1539000"/>
              <a:ext cx="3780000" cy="3780000"/>
            </a:xfrm>
            <a:prstGeom prst="ellipse">
              <a:avLst/>
            </a:prstGeom>
          </p:spPr>
        </p:pic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6A510F0A-91FD-4F9F-9777-59369A6EF8BC}"/>
                </a:ext>
              </a:extLst>
            </p:cNvPr>
            <p:cNvSpPr/>
            <p:nvPr/>
          </p:nvSpPr>
          <p:spPr>
            <a:xfrm>
              <a:off x="4205983" y="1538993"/>
              <a:ext cx="2783455" cy="2817818"/>
            </a:xfrm>
            <a:custGeom>
              <a:avLst/>
              <a:gdLst>
                <a:gd name="connsiteX0" fmla="*/ 1883557 w 2783454"/>
                <a:gd name="connsiteY0" fmla="*/ 0 h 2817818"/>
                <a:gd name="connsiteX1" fmla="*/ 980439 w 2783454"/>
                <a:gd name="connsiteY1" fmla="*/ 417731 h 2817818"/>
                <a:gd name="connsiteX2" fmla="*/ 981511 w 2783454"/>
                <a:gd name="connsiteY2" fmla="*/ 850500 h 2817818"/>
                <a:gd name="connsiteX3" fmla="*/ 1900739 w 2783454"/>
                <a:gd name="connsiteY3" fmla="*/ 850500 h 2817818"/>
                <a:gd name="connsiteX4" fmla="*/ 1900739 w 2783454"/>
                <a:gd name="connsiteY4" fmla="*/ 980436 h 2817818"/>
                <a:gd name="connsiteX5" fmla="*/ 616398 w 2783454"/>
                <a:gd name="connsiteY5" fmla="*/ 980436 h 2817818"/>
                <a:gd name="connsiteX6" fmla="*/ 0 w 2783454"/>
                <a:gd name="connsiteY6" fmla="*/ 1882481 h 2817818"/>
                <a:gd name="connsiteX7" fmla="*/ 538007 w 2783454"/>
                <a:gd name="connsiteY7" fmla="*/ 2819956 h 2817818"/>
                <a:gd name="connsiteX8" fmla="*/ 859091 w 2783454"/>
                <a:gd name="connsiteY8" fmla="*/ 2819956 h 2817818"/>
                <a:gd name="connsiteX9" fmla="*/ 859091 w 2783454"/>
                <a:gd name="connsiteY9" fmla="*/ 2368933 h 2817818"/>
                <a:gd name="connsiteX10" fmla="*/ 1388508 w 2783454"/>
                <a:gd name="connsiteY10" fmla="*/ 1830936 h 2817818"/>
                <a:gd name="connsiteX11" fmla="*/ 2300216 w 2783454"/>
                <a:gd name="connsiteY11" fmla="*/ 1830936 h 2817818"/>
                <a:gd name="connsiteX12" fmla="*/ 2812440 w 2783454"/>
                <a:gd name="connsiteY12" fmla="*/ 1335893 h 2817818"/>
                <a:gd name="connsiteX13" fmla="*/ 2812440 w 2783454"/>
                <a:gd name="connsiteY13" fmla="*/ 503640 h 2817818"/>
                <a:gd name="connsiteX14" fmla="*/ 1883557 w 2783454"/>
                <a:gd name="connsiteY14" fmla="*/ 0 h 2817818"/>
                <a:gd name="connsiteX15" fmla="*/ 1376693 w 2783454"/>
                <a:gd name="connsiteY15" fmla="*/ 291015 h 2817818"/>
                <a:gd name="connsiteX16" fmla="*/ 1542068 w 2783454"/>
                <a:gd name="connsiteY16" fmla="*/ 456390 h 2817818"/>
                <a:gd name="connsiteX17" fmla="*/ 1376693 w 2783454"/>
                <a:gd name="connsiteY17" fmla="*/ 621765 h 2817818"/>
                <a:gd name="connsiteX18" fmla="*/ 1211318 w 2783454"/>
                <a:gd name="connsiteY18" fmla="*/ 456390 h 2817818"/>
                <a:gd name="connsiteX19" fmla="*/ 1376693 w 2783454"/>
                <a:gd name="connsiteY19" fmla="*/ 291015 h 281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83454" h="2817818">
                  <a:moveTo>
                    <a:pt x="1883557" y="0"/>
                  </a:moveTo>
                  <a:cubicBezTo>
                    <a:pt x="920286" y="0"/>
                    <a:pt x="980439" y="417731"/>
                    <a:pt x="980439" y="417731"/>
                  </a:cubicBezTo>
                  <a:lnTo>
                    <a:pt x="981511" y="850500"/>
                  </a:lnTo>
                  <a:lnTo>
                    <a:pt x="1900739" y="850500"/>
                  </a:lnTo>
                  <a:lnTo>
                    <a:pt x="1900739" y="980436"/>
                  </a:lnTo>
                  <a:lnTo>
                    <a:pt x="616398" y="980436"/>
                  </a:lnTo>
                  <a:cubicBezTo>
                    <a:pt x="616398" y="980436"/>
                    <a:pt x="0" y="910530"/>
                    <a:pt x="0" y="1882481"/>
                  </a:cubicBezTo>
                  <a:cubicBezTo>
                    <a:pt x="0" y="2854422"/>
                    <a:pt x="538007" y="2819956"/>
                    <a:pt x="538007" y="2819956"/>
                  </a:cubicBezTo>
                  <a:lnTo>
                    <a:pt x="859091" y="2819956"/>
                  </a:lnTo>
                  <a:lnTo>
                    <a:pt x="859091" y="2368933"/>
                  </a:lnTo>
                  <a:cubicBezTo>
                    <a:pt x="859091" y="2368933"/>
                    <a:pt x="841782" y="1830936"/>
                    <a:pt x="1388508" y="1830936"/>
                  </a:cubicBezTo>
                  <a:cubicBezTo>
                    <a:pt x="1935240" y="1830936"/>
                    <a:pt x="2300216" y="1830936"/>
                    <a:pt x="2300216" y="1830936"/>
                  </a:cubicBezTo>
                  <a:cubicBezTo>
                    <a:pt x="2300216" y="1830936"/>
                    <a:pt x="2812440" y="1839217"/>
                    <a:pt x="2812440" y="1335893"/>
                  </a:cubicBezTo>
                  <a:cubicBezTo>
                    <a:pt x="2812440" y="832552"/>
                    <a:pt x="2812440" y="503640"/>
                    <a:pt x="2812440" y="503640"/>
                  </a:cubicBezTo>
                  <a:cubicBezTo>
                    <a:pt x="2812440" y="503640"/>
                    <a:pt x="2890206" y="0"/>
                    <a:pt x="1883557" y="0"/>
                  </a:cubicBezTo>
                  <a:close/>
                  <a:moveTo>
                    <a:pt x="1376693" y="291015"/>
                  </a:moveTo>
                  <a:cubicBezTo>
                    <a:pt x="1468149" y="291015"/>
                    <a:pt x="1542068" y="364935"/>
                    <a:pt x="1542068" y="456390"/>
                  </a:cubicBezTo>
                  <a:cubicBezTo>
                    <a:pt x="1542068" y="547846"/>
                    <a:pt x="1468149" y="621765"/>
                    <a:pt x="1376693" y="621765"/>
                  </a:cubicBezTo>
                  <a:cubicBezTo>
                    <a:pt x="1285238" y="621765"/>
                    <a:pt x="1211318" y="547846"/>
                    <a:pt x="1211318" y="456390"/>
                  </a:cubicBezTo>
                  <a:cubicBezTo>
                    <a:pt x="1211318" y="364935"/>
                    <a:pt x="1285238" y="291015"/>
                    <a:pt x="1376693" y="291015"/>
                  </a:cubicBezTo>
                  <a:close/>
                </a:path>
              </a:pathLst>
            </a:custGeom>
            <a:solidFill>
              <a:srgbClr val="376F9E">
                <a:alpha val="90000"/>
              </a:srgbClr>
            </a:solidFill>
            <a:ln w="342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203C9B3-EE68-47FC-8833-ACD30BDB5637}"/>
                </a:ext>
              </a:extLst>
            </p:cNvPr>
            <p:cNvSpPr/>
            <p:nvPr/>
          </p:nvSpPr>
          <p:spPr>
            <a:xfrm>
              <a:off x="5176100" y="2483074"/>
              <a:ext cx="2783455" cy="2817818"/>
            </a:xfrm>
            <a:custGeom>
              <a:avLst/>
              <a:gdLst>
                <a:gd name="connsiteX0" fmla="*/ 930283 w 2783454"/>
                <a:gd name="connsiteY0" fmla="*/ 2820124 h 2817818"/>
                <a:gd name="connsiteX1" fmla="*/ 1833394 w 2783454"/>
                <a:gd name="connsiteY1" fmla="*/ 2402400 h 2817818"/>
                <a:gd name="connsiteX2" fmla="*/ 1832329 w 2783454"/>
                <a:gd name="connsiteY2" fmla="*/ 1969624 h 2817818"/>
                <a:gd name="connsiteX3" fmla="*/ 913101 w 2783454"/>
                <a:gd name="connsiteY3" fmla="*/ 1969624 h 2817818"/>
                <a:gd name="connsiteX4" fmla="*/ 913101 w 2783454"/>
                <a:gd name="connsiteY4" fmla="*/ 1839695 h 2817818"/>
                <a:gd name="connsiteX5" fmla="*/ 2197443 w 2783454"/>
                <a:gd name="connsiteY5" fmla="*/ 1839695 h 2817818"/>
                <a:gd name="connsiteX6" fmla="*/ 2813857 w 2783454"/>
                <a:gd name="connsiteY6" fmla="*/ 937650 h 2817818"/>
                <a:gd name="connsiteX7" fmla="*/ 2275826 w 2783454"/>
                <a:gd name="connsiteY7" fmla="*/ 151 h 2817818"/>
                <a:gd name="connsiteX8" fmla="*/ 1954766 w 2783454"/>
                <a:gd name="connsiteY8" fmla="*/ 151 h 2817818"/>
                <a:gd name="connsiteX9" fmla="*/ 1954766 w 2783454"/>
                <a:gd name="connsiteY9" fmla="*/ 451164 h 2817818"/>
                <a:gd name="connsiteX10" fmla="*/ 1425326 w 2783454"/>
                <a:gd name="connsiteY10" fmla="*/ 989195 h 2817818"/>
                <a:gd name="connsiteX11" fmla="*/ 513627 w 2783454"/>
                <a:gd name="connsiteY11" fmla="*/ 989195 h 2817818"/>
                <a:gd name="connsiteX12" fmla="*/ 1393 w 2783454"/>
                <a:gd name="connsiteY12" fmla="*/ 1484238 h 2817818"/>
                <a:gd name="connsiteX13" fmla="*/ 1393 w 2783454"/>
                <a:gd name="connsiteY13" fmla="*/ 2316491 h 2817818"/>
                <a:gd name="connsiteX14" fmla="*/ 930283 w 2783454"/>
                <a:gd name="connsiteY14" fmla="*/ 2820124 h 2817818"/>
                <a:gd name="connsiteX15" fmla="*/ 1437147 w 2783454"/>
                <a:gd name="connsiteY15" fmla="*/ 2529098 h 2817818"/>
                <a:gd name="connsiteX16" fmla="*/ 1271789 w 2783454"/>
                <a:gd name="connsiteY16" fmla="*/ 2363741 h 2817818"/>
                <a:gd name="connsiteX17" fmla="*/ 1437147 w 2783454"/>
                <a:gd name="connsiteY17" fmla="*/ 2198348 h 2817818"/>
                <a:gd name="connsiteX18" fmla="*/ 1602539 w 2783454"/>
                <a:gd name="connsiteY18" fmla="*/ 2363741 h 2817818"/>
                <a:gd name="connsiteX19" fmla="*/ 1437147 w 2783454"/>
                <a:gd name="connsiteY19" fmla="*/ 2529098 h 2817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83454" h="2817818">
                  <a:moveTo>
                    <a:pt x="930283" y="2820124"/>
                  </a:moveTo>
                  <a:cubicBezTo>
                    <a:pt x="1893565" y="2820124"/>
                    <a:pt x="1833394" y="2402400"/>
                    <a:pt x="1833394" y="2402400"/>
                  </a:cubicBezTo>
                  <a:lnTo>
                    <a:pt x="1832329" y="1969624"/>
                  </a:lnTo>
                  <a:lnTo>
                    <a:pt x="913101" y="1969624"/>
                  </a:lnTo>
                  <a:lnTo>
                    <a:pt x="913101" y="1839695"/>
                  </a:lnTo>
                  <a:lnTo>
                    <a:pt x="2197443" y="1839695"/>
                  </a:lnTo>
                  <a:cubicBezTo>
                    <a:pt x="2197443" y="1839695"/>
                    <a:pt x="2813857" y="1909591"/>
                    <a:pt x="2813857" y="937650"/>
                  </a:cubicBezTo>
                  <a:cubicBezTo>
                    <a:pt x="2813857" y="-34316"/>
                    <a:pt x="2275826" y="151"/>
                    <a:pt x="2275826" y="151"/>
                  </a:cubicBezTo>
                  <a:lnTo>
                    <a:pt x="1954766" y="151"/>
                  </a:lnTo>
                  <a:lnTo>
                    <a:pt x="1954766" y="451164"/>
                  </a:lnTo>
                  <a:cubicBezTo>
                    <a:pt x="1954766" y="451164"/>
                    <a:pt x="1972051" y="989195"/>
                    <a:pt x="1425326" y="989195"/>
                  </a:cubicBezTo>
                  <a:cubicBezTo>
                    <a:pt x="878614" y="989195"/>
                    <a:pt x="513627" y="989195"/>
                    <a:pt x="513627" y="989195"/>
                  </a:cubicBezTo>
                  <a:cubicBezTo>
                    <a:pt x="513627" y="989195"/>
                    <a:pt x="1393" y="980914"/>
                    <a:pt x="1393" y="1484238"/>
                  </a:cubicBezTo>
                  <a:cubicBezTo>
                    <a:pt x="1393" y="1987562"/>
                    <a:pt x="1393" y="2316491"/>
                    <a:pt x="1393" y="2316491"/>
                  </a:cubicBezTo>
                  <a:cubicBezTo>
                    <a:pt x="1393" y="2316491"/>
                    <a:pt x="-76375" y="2820124"/>
                    <a:pt x="930283" y="2820124"/>
                  </a:cubicBezTo>
                  <a:close/>
                  <a:moveTo>
                    <a:pt x="1437147" y="2529098"/>
                  </a:moveTo>
                  <a:cubicBezTo>
                    <a:pt x="1345705" y="2529098"/>
                    <a:pt x="1271789" y="2455183"/>
                    <a:pt x="1271789" y="2363741"/>
                  </a:cubicBezTo>
                  <a:cubicBezTo>
                    <a:pt x="1271789" y="2272265"/>
                    <a:pt x="1345705" y="2198348"/>
                    <a:pt x="1437147" y="2198348"/>
                  </a:cubicBezTo>
                  <a:cubicBezTo>
                    <a:pt x="1528623" y="2198348"/>
                    <a:pt x="1602539" y="2272265"/>
                    <a:pt x="1602539" y="2363741"/>
                  </a:cubicBezTo>
                  <a:cubicBezTo>
                    <a:pt x="1602539" y="2455183"/>
                    <a:pt x="1528623" y="2529098"/>
                    <a:pt x="1437147" y="2529098"/>
                  </a:cubicBezTo>
                  <a:close/>
                </a:path>
              </a:pathLst>
            </a:custGeom>
            <a:solidFill>
              <a:srgbClr val="FFCE3D">
                <a:alpha val="90000"/>
              </a:srgbClr>
            </a:solidFill>
            <a:ln w="342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48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6A3CF43-D96B-4CAB-8724-821B318FDF12}"/>
              </a:ext>
            </a:extLst>
          </p:cNvPr>
          <p:cNvGrpSpPr/>
          <p:nvPr/>
        </p:nvGrpSpPr>
        <p:grpSpPr>
          <a:xfrm>
            <a:off x="3974980" y="1307980"/>
            <a:ext cx="4242041" cy="4242041"/>
            <a:chOff x="8605837" y="3429000"/>
            <a:chExt cx="1933575" cy="1933575"/>
          </a:xfrm>
        </p:grpSpPr>
        <p:pic>
          <p:nvPicPr>
            <p:cNvPr id="3" name="图形 2">
              <a:extLst>
                <a:ext uri="{FF2B5EF4-FFF2-40B4-BE49-F238E27FC236}">
                  <a16:creationId xmlns:a16="http://schemas.microsoft.com/office/drawing/2014/main" id="{037493A7-3529-410C-993A-2B326812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5837" y="3429000"/>
              <a:ext cx="1933575" cy="193357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DEFDF4E-F584-4BF5-B33B-42E8CA0C6098}"/>
                </a:ext>
              </a:extLst>
            </p:cNvPr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6" t="4297" r="10739" b="18750"/>
            <a:stretch/>
          </p:blipFill>
          <p:spPr>
            <a:xfrm>
              <a:off x="9601200" y="4105988"/>
              <a:ext cx="670800" cy="6708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55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109B1B0-EED7-487F-9049-40C0257C6CCA}"/>
              </a:ext>
            </a:extLst>
          </p:cNvPr>
          <p:cNvGrpSpPr/>
          <p:nvPr/>
        </p:nvGrpSpPr>
        <p:grpSpPr>
          <a:xfrm>
            <a:off x="4206000" y="1539000"/>
            <a:ext cx="3780000" cy="3780000"/>
            <a:chOff x="4206000" y="1539000"/>
            <a:chExt cx="3780000" cy="378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BDD545-0F55-4F57-9DDF-3B7BCB9E81DF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6" t="4297" r="10739" b="18750"/>
            <a:stretch/>
          </p:blipFill>
          <p:spPr>
            <a:xfrm>
              <a:off x="4206000" y="1539000"/>
              <a:ext cx="3780000" cy="3780000"/>
            </a:xfrm>
            <a:prstGeom prst="ellipse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ECCC220-6844-4D93-89D7-11C169871EA3}"/>
                </a:ext>
              </a:extLst>
            </p:cNvPr>
            <p:cNvSpPr/>
            <p:nvPr/>
          </p:nvSpPr>
          <p:spPr>
            <a:xfrm>
              <a:off x="7057381" y="2493813"/>
              <a:ext cx="84510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400" b="1" dirty="0">
                  <a:latin typeface="Arial Nova" panose="020B0604020202020204" pitchFamily="34" charset="0"/>
                </a:rPr>
                <a:t>++</a:t>
              </a:r>
              <a:endParaRPr lang="zh-CN" altLang="en-US" sz="4400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38B6A70-914C-4F7F-810B-E366236331BC}"/>
                </a:ext>
              </a:extLst>
            </p:cNvPr>
            <p:cNvSpPr txBox="1"/>
            <p:nvPr/>
          </p:nvSpPr>
          <p:spPr>
            <a:xfrm>
              <a:off x="4837997" y="2155259"/>
              <a:ext cx="24699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0" b="1" dirty="0">
                  <a:latin typeface="Arial Nova" panose="020B0604020202020204" pitchFamily="34" charset="0"/>
                </a:rPr>
                <a:t>C</a:t>
              </a:r>
              <a:r>
                <a:rPr lang="en-US" altLang="zh-CN" sz="800" b="1" dirty="0">
                  <a:latin typeface="Arial Nova" panose="020B0604020202020204" pitchFamily="34" charset="0"/>
                </a:rPr>
                <a:t>   </a:t>
              </a:r>
              <a:r>
                <a:rPr lang="en-US" altLang="zh-CN" sz="8800" b="1" dirty="0">
                  <a:latin typeface="Arial Nova" panose="020B0604020202020204" pitchFamily="34" charset="0"/>
                </a:rPr>
                <a:t>/</a:t>
              </a:r>
              <a:r>
                <a:rPr lang="en-US" altLang="zh-CN" sz="800" b="1" dirty="0">
                  <a:latin typeface="Arial Nova" panose="020B0604020202020204" pitchFamily="34" charset="0"/>
                </a:rPr>
                <a:t>  </a:t>
              </a:r>
              <a:r>
                <a:rPr lang="en-US" altLang="zh-CN" sz="8000" b="1" dirty="0">
                  <a:latin typeface="Arial Nova" panose="020B0604020202020204" pitchFamily="34" charset="0"/>
                </a:rPr>
                <a:t>C</a:t>
              </a:r>
              <a:endParaRPr lang="zh-CN" altLang="en-US" sz="8000" b="1" dirty="0">
                <a:latin typeface="Arial Nova" panose="020B0604020202020204" pitchFamily="34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533FDD1-3071-408F-AEA7-C945371905F0}"/>
                </a:ext>
              </a:extLst>
            </p:cNvPr>
            <p:cNvCxnSpPr/>
            <p:nvPr/>
          </p:nvCxnSpPr>
          <p:spPr>
            <a:xfrm>
              <a:off x="5885793" y="1786759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7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E55A56-22CD-4492-8A7F-8C0D1B0BA1BE}"/>
              </a:ext>
            </a:extLst>
          </p:cNvPr>
          <p:cNvGrpSpPr/>
          <p:nvPr/>
        </p:nvGrpSpPr>
        <p:grpSpPr>
          <a:xfrm>
            <a:off x="4206000" y="1539000"/>
            <a:ext cx="3780000" cy="3780000"/>
            <a:chOff x="4206000" y="1539000"/>
            <a:chExt cx="3780000" cy="378000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C27CED8-A30C-4813-9B51-255B8E5950FE}"/>
                </a:ext>
              </a:extLst>
            </p:cNvPr>
            <p:cNvSpPr/>
            <p:nvPr/>
          </p:nvSpPr>
          <p:spPr>
            <a:xfrm>
              <a:off x="4206000" y="1539000"/>
              <a:ext cx="3780000" cy="3780000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BDD545-0F55-4F57-9DDF-3B7BCB9E81DF}"/>
                </a:ext>
              </a:extLst>
            </p:cNvPr>
            <p:cNvPicPr>
              <a:picLocks/>
            </p:cNvPicPr>
            <p:nvPr/>
          </p:nvPicPr>
          <p:blipFill rotWithShape="1">
            <a:blip r:embed="rId3">
              <a:clrChange>
                <a:clrFrom>
                  <a:srgbClr val="505050"/>
                </a:clrFrom>
                <a:clrTo>
                  <a:srgbClr val="50505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26" t="4297" r="10739" b="18750"/>
            <a:stretch/>
          </p:blipFill>
          <p:spPr>
            <a:xfrm>
              <a:off x="4206000" y="1539000"/>
              <a:ext cx="3780000" cy="3780000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26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</Words>
  <Application>Microsoft Office PowerPoint</Application>
  <PresentationFormat>宽屏</PresentationFormat>
  <Paragraphs>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Arial Nova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 某</dc:creator>
  <cp:lastModifiedBy>Zhuheng Song (student)</cp:lastModifiedBy>
  <cp:revision>17</cp:revision>
  <dcterms:created xsi:type="dcterms:W3CDTF">2019-03-10T13:09:51Z</dcterms:created>
  <dcterms:modified xsi:type="dcterms:W3CDTF">2019-06-09T17:48:14Z</dcterms:modified>
</cp:coreProperties>
</file>