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2" r:id="rId4"/>
    <p:sldId id="296" r:id="rId5"/>
    <p:sldId id="263" r:id="rId6"/>
    <p:sldId id="265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9" r:id="rId20"/>
    <p:sldId id="281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3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0C255-5131-45E2-A177-C6B633033A6C}" v="231" dt="2024-12-21T12:05:4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hans Leo" userId="c1dee5e2-0134-426e-a745-def32087026c" providerId="ADAL" clId="{E400C255-5131-45E2-A177-C6B633033A6C}"/>
    <pc:docChg chg="modSld">
      <pc:chgData name="Junghans Leo" userId="c1dee5e2-0134-426e-a745-def32087026c" providerId="ADAL" clId="{E400C255-5131-45E2-A177-C6B633033A6C}" dt="2024-12-21T12:05:48.459" v="216"/>
      <pc:docMkLst>
        <pc:docMk/>
      </pc:docMkLst>
      <pc:sldChg chg="setBg">
        <pc:chgData name="Junghans Leo" userId="c1dee5e2-0134-426e-a745-def32087026c" providerId="ADAL" clId="{E400C255-5131-45E2-A177-C6B633033A6C}" dt="2024-12-21T11:54:15.068" v="34"/>
        <pc:sldMkLst>
          <pc:docMk/>
          <pc:sldMk cId="2054924457" sldId="262"/>
        </pc:sldMkLst>
      </pc:sldChg>
      <pc:sldChg chg="setBg">
        <pc:chgData name="Junghans Leo" userId="c1dee5e2-0134-426e-a745-def32087026c" providerId="ADAL" clId="{E400C255-5131-45E2-A177-C6B633033A6C}" dt="2024-12-21T11:59:28.419" v="43"/>
        <pc:sldMkLst>
          <pc:docMk/>
          <pc:sldMk cId="3601723593" sldId="263"/>
        </pc:sldMkLst>
      </pc:sldChg>
      <pc:sldChg chg="setBg">
        <pc:chgData name="Junghans Leo" userId="c1dee5e2-0134-426e-a745-def32087026c" providerId="ADAL" clId="{E400C255-5131-45E2-A177-C6B633033A6C}" dt="2024-12-21T12:01:07.276" v="82"/>
        <pc:sldMkLst>
          <pc:docMk/>
          <pc:sldMk cId="1255610783" sldId="264"/>
        </pc:sldMkLst>
      </pc:sldChg>
      <pc:sldChg chg="setBg">
        <pc:chgData name="Junghans Leo" userId="c1dee5e2-0134-426e-a745-def32087026c" providerId="ADAL" clId="{E400C255-5131-45E2-A177-C6B633033A6C}" dt="2024-12-21T12:00:20.217" v="55"/>
        <pc:sldMkLst>
          <pc:docMk/>
          <pc:sldMk cId="3310265819" sldId="265"/>
        </pc:sldMkLst>
      </pc:sldChg>
      <pc:sldChg chg="setBg">
        <pc:chgData name="Junghans Leo" userId="c1dee5e2-0134-426e-a745-def32087026c" providerId="ADAL" clId="{E400C255-5131-45E2-A177-C6B633033A6C}" dt="2024-12-21T12:01:36.717" v="99"/>
        <pc:sldMkLst>
          <pc:docMk/>
          <pc:sldMk cId="4225560282" sldId="266"/>
        </pc:sldMkLst>
      </pc:sldChg>
      <pc:sldChg chg="setBg">
        <pc:chgData name="Junghans Leo" userId="c1dee5e2-0134-426e-a745-def32087026c" providerId="ADAL" clId="{E400C255-5131-45E2-A177-C6B633033A6C}" dt="2024-12-21T12:02:15.094" v="105"/>
        <pc:sldMkLst>
          <pc:docMk/>
          <pc:sldMk cId="4022941851" sldId="268"/>
        </pc:sldMkLst>
      </pc:sldChg>
      <pc:sldChg chg="setBg">
        <pc:chgData name="Junghans Leo" userId="c1dee5e2-0134-426e-a745-def32087026c" providerId="ADAL" clId="{E400C255-5131-45E2-A177-C6B633033A6C}" dt="2024-12-21T12:02:41.693" v="111"/>
        <pc:sldMkLst>
          <pc:docMk/>
          <pc:sldMk cId="2634611062" sldId="269"/>
        </pc:sldMkLst>
      </pc:sldChg>
      <pc:sldChg chg="setBg">
        <pc:chgData name="Junghans Leo" userId="c1dee5e2-0134-426e-a745-def32087026c" providerId="ADAL" clId="{E400C255-5131-45E2-A177-C6B633033A6C}" dt="2024-12-21T12:03:07.392" v="118"/>
        <pc:sldMkLst>
          <pc:docMk/>
          <pc:sldMk cId="2864788576" sldId="270"/>
        </pc:sldMkLst>
      </pc:sldChg>
      <pc:sldChg chg="setBg">
        <pc:chgData name="Junghans Leo" userId="c1dee5e2-0134-426e-a745-def32087026c" providerId="ADAL" clId="{E400C255-5131-45E2-A177-C6B633033A6C}" dt="2024-12-21T12:03:38.044" v="135"/>
        <pc:sldMkLst>
          <pc:docMk/>
          <pc:sldMk cId="1936844617" sldId="272"/>
        </pc:sldMkLst>
      </pc:sldChg>
      <pc:sldChg chg="setBg">
        <pc:chgData name="Junghans Leo" userId="c1dee5e2-0134-426e-a745-def32087026c" providerId="ADAL" clId="{E400C255-5131-45E2-A177-C6B633033A6C}" dt="2024-12-21T12:04:29.276" v="183"/>
        <pc:sldMkLst>
          <pc:docMk/>
          <pc:sldMk cId="1807577605" sldId="273"/>
        </pc:sldMkLst>
      </pc:sldChg>
      <pc:sldChg chg="setBg">
        <pc:chgData name="Junghans Leo" userId="c1dee5e2-0134-426e-a745-def32087026c" providerId="ADAL" clId="{E400C255-5131-45E2-A177-C6B633033A6C}" dt="2024-12-21T12:04:01.511" v="158"/>
        <pc:sldMkLst>
          <pc:docMk/>
          <pc:sldMk cId="2674854929" sldId="274"/>
        </pc:sldMkLst>
      </pc:sldChg>
      <pc:sldChg chg="setBg">
        <pc:chgData name="Junghans Leo" userId="c1dee5e2-0134-426e-a745-def32087026c" providerId="ADAL" clId="{E400C255-5131-45E2-A177-C6B633033A6C}" dt="2024-12-21T12:04:53.020" v="205"/>
        <pc:sldMkLst>
          <pc:docMk/>
          <pc:sldMk cId="1308820494" sldId="275"/>
        </pc:sldMkLst>
      </pc:sldChg>
      <pc:sldChg chg="setBg">
        <pc:chgData name="Junghans Leo" userId="c1dee5e2-0134-426e-a745-def32087026c" providerId="ADAL" clId="{E400C255-5131-45E2-A177-C6B633033A6C}" dt="2024-12-21T12:05:16.359" v="212"/>
        <pc:sldMkLst>
          <pc:docMk/>
          <pc:sldMk cId="1547772822" sldId="276"/>
        </pc:sldMkLst>
      </pc:sldChg>
      <pc:sldChg chg="setBg">
        <pc:chgData name="Junghans Leo" userId="c1dee5e2-0134-426e-a745-def32087026c" providerId="ADAL" clId="{E400C255-5131-45E2-A177-C6B633033A6C}" dt="2024-12-21T12:05:48.459" v="216"/>
        <pc:sldMkLst>
          <pc:docMk/>
          <pc:sldMk cId="557029492" sldId="277"/>
        </pc:sldMkLst>
      </pc:sldChg>
    </pc:docChg>
  </pc:docChgLst>
  <pc:docChgLst>
    <pc:chgData name="Junghans Leo" userId="c1dee5e2-0134-426e-a745-def32087026c" providerId="ADAL" clId="{A822A23D-D6B0-4E85-B2E7-2ADABC0427C9}"/>
    <pc:docChg chg="undo custSel addSld delSld modSld sldOrd">
      <pc:chgData name="Junghans Leo" userId="c1dee5e2-0134-426e-a745-def32087026c" providerId="ADAL" clId="{A822A23D-D6B0-4E85-B2E7-2ADABC0427C9}" dt="2024-11-20T17:04:12.045" v="1148" actId="680"/>
      <pc:docMkLst>
        <pc:docMk/>
      </pc:docMkLst>
      <pc:sldChg chg="del">
        <pc:chgData name="Junghans Leo" userId="c1dee5e2-0134-426e-a745-def32087026c" providerId="ADAL" clId="{A822A23D-D6B0-4E85-B2E7-2ADABC0427C9}" dt="2024-11-20T16:24:44.742" v="536" actId="47"/>
        <pc:sldMkLst>
          <pc:docMk/>
          <pc:sldMk cId="878043047" sldId="256"/>
        </pc:sldMkLst>
      </pc:sldChg>
      <pc:sldChg chg="mod modShow">
        <pc:chgData name="Junghans Leo" userId="c1dee5e2-0134-426e-a745-def32087026c" providerId="ADAL" clId="{A822A23D-D6B0-4E85-B2E7-2ADABC0427C9}" dt="2024-11-20T16:43:25.694" v="1147" actId="729"/>
        <pc:sldMkLst>
          <pc:docMk/>
          <pc:sldMk cId="3842167156" sldId="260"/>
        </pc:sldMkLst>
      </pc:sldChg>
      <pc:sldChg chg="modSp mod">
        <pc:chgData name="Junghans Leo" userId="c1dee5e2-0134-426e-a745-def32087026c" providerId="ADAL" clId="{A822A23D-D6B0-4E85-B2E7-2ADABC0427C9}" dt="2024-11-20T16:13:31.867" v="17" actId="1076"/>
        <pc:sldMkLst>
          <pc:docMk/>
          <pc:sldMk cId="3601723593" sldId="263"/>
        </pc:sldMkLst>
        <pc:picChg chg="mod modCrop">
          <ac:chgData name="Junghans Leo" userId="c1dee5e2-0134-426e-a745-def32087026c" providerId="ADAL" clId="{A822A23D-D6B0-4E85-B2E7-2ADABC0427C9}" dt="2024-11-20T16:13:31.867" v="17" actId="1076"/>
          <ac:picMkLst>
            <pc:docMk/>
            <pc:sldMk cId="3601723593" sldId="263"/>
            <ac:picMk id="9" creationId="{69D583CB-1696-445B-4FEB-B3531F6BDA10}"/>
          </ac:picMkLst>
        </pc:picChg>
      </pc:sldChg>
      <pc:sldChg chg="modSp mod">
        <pc:chgData name="Junghans Leo" userId="c1dee5e2-0134-426e-a745-def32087026c" providerId="ADAL" clId="{A822A23D-D6B0-4E85-B2E7-2ADABC0427C9}" dt="2024-11-20T16:15:20.204" v="87" actId="1076"/>
        <pc:sldMkLst>
          <pc:docMk/>
          <pc:sldMk cId="1255610783" sldId="264"/>
        </pc:sldMkLst>
        <pc:picChg chg="mod modCrop">
          <ac:chgData name="Junghans Leo" userId="c1dee5e2-0134-426e-a745-def32087026c" providerId="ADAL" clId="{A822A23D-D6B0-4E85-B2E7-2ADABC0427C9}" dt="2024-11-20T16:15:20.204" v="87" actId="1076"/>
          <ac:picMkLst>
            <pc:docMk/>
            <pc:sldMk cId="1255610783" sldId="264"/>
            <ac:picMk id="9" creationId="{DE381B55-8512-14BB-2F43-1D00170A09DE}"/>
          </ac:picMkLst>
        </pc:picChg>
      </pc:sldChg>
      <pc:sldChg chg="modSp add mod ord">
        <pc:chgData name="Junghans Leo" userId="c1dee5e2-0134-426e-a745-def32087026c" providerId="ADAL" clId="{A822A23D-D6B0-4E85-B2E7-2ADABC0427C9}" dt="2024-11-20T16:14:35.587" v="43"/>
        <pc:sldMkLst>
          <pc:docMk/>
          <pc:sldMk cId="3310265819" sldId="265"/>
        </pc:sldMkLst>
        <pc:picChg chg="mod modCrop">
          <ac:chgData name="Junghans Leo" userId="c1dee5e2-0134-426e-a745-def32087026c" providerId="ADAL" clId="{A822A23D-D6B0-4E85-B2E7-2ADABC0427C9}" dt="2024-11-20T16:14:29.648" v="41" actId="1076"/>
          <ac:picMkLst>
            <pc:docMk/>
            <pc:sldMk cId="3310265819" sldId="265"/>
            <ac:picMk id="9" creationId="{56805745-CAC9-181A-8E8F-FFB08C603F3F}"/>
          </ac:picMkLst>
        </pc:picChg>
      </pc:sldChg>
      <pc:sldChg chg="modSp add mod">
        <pc:chgData name="Junghans Leo" userId="c1dee5e2-0134-426e-a745-def32087026c" providerId="ADAL" clId="{A822A23D-D6B0-4E85-B2E7-2ADABC0427C9}" dt="2024-11-20T16:25:24.252" v="537" actId="1076"/>
        <pc:sldMkLst>
          <pc:docMk/>
          <pc:sldMk cId="4225560282" sldId="266"/>
        </pc:sldMkLst>
        <pc:picChg chg="mod modCrop">
          <ac:chgData name="Junghans Leo" userId="c1dee5e2-0134-426e-a745-def32087026c" providerId="ADAL" clId="{A822A23D-D6B0-4E85-B2E7-2ADABC0427C9}" dt="2024-11-20T16:25:24.252" v="537" actId="1076"/>
          <ac:picMkLst>
            <pc:docMk/>
            <pc:sldMk cId="4225560282" sldId="266"/>
            <ac:picMk id="9" creationId="{56569493-F8A4-3FFE-B2AF-9A86B899F7D3}"/>
          </ac:picMkLst>
        </pc:picChg>
      </pc:sldChg>
      <pc:sldChg chg="add del">
        <pc:chgData name="Junghans Leo" userId="c1dee5e2-0134-426e-a745-def32087026c" providerId="ADAL" clId="{A822A23D-D6B0-4E85-B2E7-2ADABC0427C9}" dt="2024-11-20T16:18:05.229" v="313" actId="47"/>
        <pc:sldMkLst>
          <pc:docMk/>
          <pc:sldMk cId="4026461432" sldId="267"/>
        </pc:sldMkLst>
      </pc:sldChg>
      <pc:sldChg chg="modSp add mod ord">
        <pc:chgData name="Junghans Leo" userId="c1dee5e2-0134-426e-a745-def32087026c" providerId="ADAL" clId="{A822A23D-D6B0-4E85-B2E7-2ADABC0427C9}" dt="2024-11-20T16:16:51.366" v="237" actId="1076"/>
        <pc:sldMkLst>
          <pc:docMk/>
          <pc:sldMk cId="4022941851" sldId="268"/>
        </pc:sldMkLst>
        <pc:picChg chg="mod modCrop">
          <ac:chgData name="Junghans Leo" userId="c1dee5e2-0134-426e-a745-def32087026c" providerId="ADAL" clId="{A822A23D-D6B0-4E85-B2E7-2ADABC0427C9}" dt="2024-11-20T16:16:51.366" v="237" actId="1076"/>
          <ac:picMkLst>
            <pc:docMk/>
            <pc:sldMk cId="4022941851" sldId="268"/>
            <ac:picMk id="9" creationId="{FF6F4289-226D-CD61-F396-FAE25E221937}"/>
          </ac:picMkLst>
        </pc:picChg>
      </pc:sldChg>
      <pc:sldChg chg="modSp add mod">
        <pc:chgData name="Junghans Leo" userId="c1dee5e2-0134-426e-a745-def32087026c" providerId="ADAL" clId="{A822A23D-D6B0-4E85-B2E7-2ADABC0427C9}" dt="2024-11-20T16:17:33.467" v="275" actId="1076"/>
        <pc:sldMkLst>
          <pc:docMk/>
          <pc:sldMk cId="2634611062" sldId="269"/>
        </pc:sldMkLst>
        <pc:picChg chg="mod modCrop">
          <ac:chgData name="Junghans Leo" userId="c1dee5e2-0134-426e-a745-def32087026c" providerId="ADAL" clId="{A822A23D-D6B0-4E85-B2E7-2ADABC0427C9}" dt="2024-11-20T16:17:33.467" v="275" actId="1076"/>
          <ac:picMkLst>
            <pc:docMk/>
            <pc:sldMk cId="2634611062" sldId="269"/>
            <ac:picMk id="9" creationId="{49CDC1FA-D280-B910-431A-DF4CD1730D6D}"/>
          </ac:picMkLst>
        </pc:picChg>
      </pc:sldChg>
      <pc:sldChg chg="modSp add mod">
        <pc:chgData name="Junghans Leo" userId="c1dee5e2-0134-426e-a745-def32087026c" providerId="ADAL" clId="{A822A23D-D6B0-4E85-B2E7-2ADABC0427C9}" dt="2024-11-20T16:20:03.255" v="370" actId="1076"/>
        <pc:sldMkLst>
          <pc:docMk/>
          <pc:sldMk cId="2864788576" sldId="270"/>
        </pc:sldMkLst>
        <pc:picChg chg="mod modCrop">
          <ac:chgData name="Junghans Leo" userId="c1dee5e2-0134-426e-a745-def32087026c" providerId="ADAL" clId="{A822A23D-D6B0-4E85-B2E7-2ADABC0427C9}" dt="2024-11-20T16:20:03.255" v="370" actId="1076"/>
          <ac:picMkLst>
            <pc:docMk/>
            <pc:sldMk cId="2864788576" sldId="270"/>
            <ac:picMk id="9" creationId="{02FA102B-CC02-4125-B954-E032D62D0D1B}"/>
          </ac:picMkLst>
        </pc:picChg>
      </pc:sldChg>
      <pc:sldChg chg="add del">
        <pc:chgData name="Junghans Leo" userId="c1dee5e2-0134-426e-a745-def32087026c" providerId="ADAL" clId="{A822A23D-D6B0-4E85-B2E7-2ADABC0427C9}" dt="2024-11-20T16:18:02.143" v="312" actId="47"/>
        <pc:sldMkLst>
          <pc:docMk/>
          <pc:sldMk cId="2577727732" sldId="271"/>
        </pc:sldMkLst>
      </pc:sldChg>
      <pc:sldChg chg="modSp add mod modShow">
        <pc:chgData name="Junghans Leo" userId="c1dee5e2-0134-426e-a745-def32087026c" providerId="ADAL" clId="{A822A23D-D6B0-4E85-B2E7-2ADABC0427C9}" dt="2024-11-20T16:39:25.375" v="1100" actId="729"/>
        <pc:sldMkLst>
          <pc:docMk/>
          <pc:sldMk cId="4159382812" sldId="271"/>
        </pc:sldMkLst>
        <pc:picChg chg="mod modCrop">
          <ac:chgData name="Junghans Leo" userId="c1dee5e2-0134-426e-a745-def32087026c" providerId="ADAL" clId="{A822A23D-D6B0-4E85-B2E7-2ADABC0427C9}" dt="2024-11-20T16:19:12.443" v="339" actId="1076"/>
          <ac:picMkLst>
            <pc:docMk/>
            <pc:sldMk cId="4159382812" sldId="271"/>
            <ac:picMk id="9" creationId="{54BB7743-EDB1-21F5-EA3B-3339B5843411}"/>
          </ac:picMkLst>
        </pc:picChg>
      </pc:sldChg>
      <pc:sldChg chg="modSp add mod">
        <pc:chgData name="Junghans Leo" userId="c1dee5e2-0134-426e-a745-def32087026c" providerId="ADAL" clId="{A822A23D-D6B0-4E85-B2E7-2ADABC0427C9}" dt="2024-11-20T16:19:52.425" v="369" actId="1076"/>
        <pc:sldMkLst>
          <pc:docMk/>
          <pc:sldMk cId="1936844617" sldId="272"/>
        </pc:sldMkLst>
        <pc:spChg chg="mod">
          <ac:chgData name="Junghans Leo" userId="c1dee5e2-0134-426e-a745-def32087026c" providerId="ADAL" clId="{A822A23D-D6B0-4E85-B2E7-2ADABC0427C9}" dt="2024-11-20T16:19:31.041" v="367" actId="1076"/>
          <ac:spMkLst>
            <pc:docMk/>
            <pc:sldMk cId="1936844617" sldId="272"/>
            <ac:spMk id="8" creationId="{D2F74C26-221C-0F02-F8F9-EDC00B39ED50}"/>
          </ac:spMkLst>
        </pc:spChg>
        <pc:picChg chg="mod modCrop">
          <ac:chgData name="Junghans Leo" userId="c1dee5e2-0134-426e-a745-def32087026c" providerId="ADAL" clId="{A822A23D-D6B0-4E85-B2E7-2ADABC0427C9}" dt="2024-11-20T16:19:52.425" v="369" actId="1076"/>
          <ac:picMkLst>
            <pc:docMk/>
            <pc:sldMk cId="1936844617" sldId="272"/>
            <ac:picMk id="9" creationId="{0E6353D4-C4A6-0992-C3D2-4407D49889A4}"/>
          </ac:picMkLst>
        </pc:picChg>
      </pc:sldChg>
      <pc:sldChg chg="modSp add mod">
        <pc:chgData name="Junghans Leo" userId="c1dee5e2-0134-426e-a745-def32087026c" providerId="ADAL" clId="{A822A23D-D6B0-4E85-B2E7-2ADABC0427C9}" dt="2024-11-20T16:21:24.393" v="429" actId="1076"/>
        <pc:sldMkLst>
          <pc:docMk/>
          <pc:sldMk cId="1807577605" sldId="273"/>
        </pc:sldMkLst>
        <pc:picChg chg="mod modCrop">
          <ac:chgData name="Junghans Leo" userId="c1dee5e2-0134-426e-a745-def32087026c" providerId="ADAL" clId="{A822A23D-D6B0-4E85-B2E7-2ADABC0427C9}" dt="2024-11-20T16:21:24.393" v="429" actId="1076"/>
          <ac:picMkLst>
            <pc:docMk/>
            <pc:sldMk cId="1807577605" sldId="273"/>
            <ac:picMk id="9" creationId="{7F6732AE-8610-3109-A656-147307EFE951}"/>
          </ac:picMkLst>
        </pc:picChg>
      </pc:sldChg>
      <pc:sldChg chg="modSp add mod ord">
        <pc:chgData name="Junghans Leo" userId="c1dee5e2-0134-426e-a745-def32087026c" providerId="ADAL" clId="{A822A23D-D6B0-4E85-B2E7-2ADABC0427C9}" dt="2024-11-20T16:20:54.486" v="398"/>
        <pc:sldMkLst>
          <pc:docMk/>
          <pc:sldMk cId="2674854929" sldId="274"/>
        </pc:sldMkLst>
        <pc:picChg chg="mod modCrop">
          <ac:chgData name="Junghans Leo" userId="c1dee5e2-0134-426e-a745-def32087026c" providerId="ADAL" clId="{A822A23D-D6B0-4E85-B2E7-2ADABC0427C9}" dt="2024-11-20T16:20:37.169" v="396" actId="1076"/>
          <ac:picMkLst>
            <pc:docMk/>
            <pc:sldMk cId="2674854929" sldId="274"/>
            <ac:picMk id="9" creationId="{E317A7E5-5137-B401-1CF2-48203FE98580}"/>
          </ac:picMkLst>
        </pc:picChg>
      </pc:sldChg>
      <pc:sldChg chg="modSp add mod">
        <pc:chgData name="Junghans Leo" userId="c1dee5e2-0134-426e-a745-def32087026c" providerId="ADAL" clId="{A822A23D-D6B0-4E85-B2E7-2ADABC0427C9}" dt="2024-11-20T16:23:33.978" v="479" actId="1076"/>
        <pc:sldMkLst>
          <pc:docMk/>
          <pc:sldMk cId="1308820494" sldId="275"/>
        </pc:sldMkLst>
        <pc:picChg chg="mod modCrop">
          <ac:chgData name="Junghans Leo" userId="c1dee5e2-0134-426e-a745-def32087026c" providerId="ADAL" clId="{A822A23D-D6B0-4E85-B2E7-2ADABC0427C9}" dt="2024-11-20T16:23:33.978" v="479" actId="1076"/>
          <ac:picMkLst>
            <pc:docMk/>
            <pc:sldMk cId="1308820494" sldId="275"/>
            <ac:picMk id="9" creationId="{0458AD91-BDC4-A57C-E4B3-6CBC8050F2AB}"/>
          </ac:picMkLst>
        </pc:picChg>
      </pc:sldChg>
      <pc:sldChg chg="modSp add mod">
        <pc:chgData name="Junghans Leo" userId="c1dee5e2-0134-426e-a745-def32087026c" providerId="ADAL" clId="{A822A23D-D6B0-4E85-B2E7-2ADABC0427C9}" dt="2024-11-20T16:24:13.044" v="509" actId="1076"/>
        <pc:sldMkLst>
          <pc:docMk/>
          <pc:sldMk cId="1547772822" sldId="276"/>
        </pc:sldMkLst>
        <pc:picChg chg="mod modCrop">
          <ac:chgData name="Junghans Leo" userId="c1dee5e2-0134-426e-a745-def32087026c" providerId="ADAL" clId="{A822A23D-D6B0-4E85-B2E7-2ADABC0427C9}" dt="2024-11-20T16:24:13.044" v="509" actId="1076"/>
          <ac:picMkLst>
            <pc:docMk/>
            <pc:sldMk cId="1547772822" sldId="276"/>
            <ac:picMk id="9" creationId="{D7D7CCC5-42EE-8744-189F-4DD5B6DDCD6A}"/>
          </ac:picMkLst>
        </pc:picChg>
      </pc:sldChg>
      <pc:sldChg chg="add del">
        <pc:chgData name="Junghans Leo" userId="c1dee5e2-0134-426e-a745-def32087026c" providerId="ADAL" clId="{A822A23D-D6B0-4E85-B2E7-2ADABC0427C9}" dt="2024-11-20T16:22:35.089" v="466" actId="47"/>
        <pc:sldMkLst>
          <pc:docMk/>
          <pc:sldMk cId="1590965255" sldId="276"/>
        </pc:sldMkLst>
      </pc:sldChg>
      <pc:sldChg chg="modSp add mod">
        <pc:chgData name="Junghans Leo" userId="c1dee5e2-0134-426e-a745-def32087026c" providerId="ADAL" clId="{A822A23D-D6B0-4E85-B2E7-2ADABC0427C9}" dt="2024-11-20T16:24:33.652" v="535" actId="1076"/>
        <pc:sldMkLst>
          <pc:docMk/>
          <pc:sldMk cId="557029492" sldId="277"/>
        </pc:sldMkLst>
        <pc:picChg chg="mod modCrop">
          <ac:chgData name="Junghans Leo" userId="c1dee5e2-0134-426e-a745-def32087026c" providerId="ADAL" clId="{A822A23D-D6B0-4E85-B2E7-2ADABC0427C9}" dt="2024-11-20T16:24:33.652" v="535" actId="1076"/>
          <ac:picMkLst>
            <pc:docMk/>
            <pc:sldMk cId="557029492" sldId="277"/>
            <ac:picMk id="9" creationId="{6AB1A698-2547-6589-1283-5FE880330414}"/>
          </ac:picMkLst>
        </pc:picChg>
      </pc:sldChg>
      <pc:sldChg chg="add del">
        <pc:chgData name="Junghans Leo" userId="c1dee5e2-0134-426e-a745-def32087026c" providerId="ADAL" clId="{A822A23D-D6B0-4E85-B2E7-2ADABC0427C9}" dt="2024-11-20T16:22:30.842" v="465" actId="2890"/>
        <pc:sldMkLst>
          <pc:docMk/>
          <pc:sldMk cId="842381302" sldId="277"/>
        </pc:sldMkLst>
      </pc:sldChg>
      <pc:sldChg chg="addSp delSp modSp add mod ord">
        <pc:chgData name="Junghans Leo" userId="c1dee5e2-0134-426e-a745-def32087026c" providerId="ADAL" clId="{A822A23D-D6B0-4E85-B2E7-2ADABC0427C9}" dt="2024-11-20T16:31:03.477" v="755" actId="1076"/>
        <pc:sldMkLst>
          <pc:docMk/>
          <pc:sldMk cId="2059466877" sldId="278"/>
        </pc:sldMkLst>
        <pc:spChg chg="add mod">
          <ac:chgData name="Junghans Leo" userId="c1dee5e2-0134-426e-a745-def32087026c" providerId="ADAL" clId="{A822A23D-D6B0-4E85-B2E7-2ADABC0427C9}" dt="2024-11-20T16:28:38.719" v="557" actId="207"/>
          <ac:spMkLst>
            <pc:docMk/>
            <pc:sldMk cId="2059466877" sldId="278"/>
            <ac:spMk id="12" creationId="{DD3A7B03-AD7C-33A1-7D17-38F5E761D41F}"/>
          </ac:spMkLst>
        </pc:spChg>
        <pc:picChg chg="add mod ord modCrop">
          <ac:chgData name="Junghans Leo" userId="c1dee5e2-0134-426e-a745-def32087026c" providerId="ADAL" clId="{A822A23D-D6B0-4E85-B2E7-2ADABC0427C9}" dt="2024-11-20T16:31:03.477" v="755" actId="1076"/>
          <ac:picMkLst>
            <pc:docMk/>
            <pc:sldMk cId="2059466877" sldId="278"/>
            <ac:picMk id="7" creationId="{5FDDC30B-676D-E3DD-52C3-F2779B579F77}"/>
          </ac:picMkLst>
        </pc:picChg>
        <pc:picChg chg="add mod">
          <ac:chgData name="Junghans Leo" userId="c1dee5e2-0134-426e-a745-def32087026c" providerId="ADAL" clId="{A822A23D-D6B0-4E85-B2E7-2ADABC0427C9}" dt="2024-11-20T16:27:06.759" v="553" actId="1076"/>
          <ac:picMkLst>
            <pc:docMk/>
            <pc:sldMk cId="2059466877" sldId="278"/>
            <ac:picMk id="11" creationId="{EFE661D8-009F-690F-1779-46968FDA4085}"/>
          </ac:picMkLst>
        </pc:picChg>
      </pc:sldChg>
      <pc:sldChg chg="modSp new mod">
        <pc:chgData name="Junghans Leo" userId="c1dee5e2-0134-426e-a745-def32087026c" providerId="ADAL" clId="{A822A23D-D6B0-4E85-B2E7-2ADABC0427C9}" dt="2024-11-20T16:29:47.780" v="694" actId="20577"/>
        <pc:sldMkLst>
          <pc:docMk/>
          <pc:sldMk cId="4221364831" sldId="279"/>
        </pc:sldMkLst>
        <pc:spChg chg="mod">
          <ac:chgData name="Junghans Leo" userId="c1dee5e2-0134-426e-a745-def32087026c" providerId="ADAL" clId="{A822A23D-D6B0-4E85-B2E7-2ADABC0427C9}" dt="2024-11-20T16:29:47.780" v="694" actId="20577"/>
          <ac:spMkLst>
            <pc:docMk/>
            <pc:sldMk cId="4221364831" sldId="279"/>
            <ac:spMk id="2" creationId="{EE80FCDA-6C3A-0CCE-909F-2F2ECBE86967}"/>
          </ac:spMkLst>
        </pc:spChg>
      </pc:sldChg>
      <pc:sldChg chg="modSp new mod ord">
        <pc:chgData name="Junghans Leo" userId="c1dee5e2-0134-426e-a745-def32087026c" providerId="ADAL" clId="{A822A23D-D6B0-4E85-B2E7-2ADABC0427C9}" dt="2024-11-20T16:29:58.342" v="719" actId="20577"/>
        <pc:sldMkLst>
          <pc:docMk/>
          <pc:sldMk cId="1820960937" sldId="280"/>
        </pc:sldMkLst>
        <pc:spChg chg="mod">
          <ac:chgData name="Junghans Leo" userId="c1dee5e2-0134-426e-a745-def32087026c" providerId="ADAL" clId="{A822A23D-D6B0-4E85-B2E7-2ADABC0427C9}" dt="2024-11-20T16:29:58.342" v="719" actId="20577"/>
          <ac:spMkLst>
            <pc:docMk/>
            <pc:sldMk cId="1820960937" sldId="280"/>
            <ac:spMk id="2" creationId="{4CD85DE5-B2F4-CBB1-E006-1DABC28B448C}"/>
          </ac:spMkLst>
        </pc:spChg>
      </pc:sldChg>
      <pc:sldChg chg="modSp add mod">
        <pc:chgData name="Junghans Leo" userId="c1dee5e2-0134-426e-a745-def32087026c" providerId="ADAL" clId="{A822A23D-D6B0-4E85-B2E7-2ADABC0427C9}" dt="2024-11-20T16:30:29.244" v="722" actId="1076"/>
        <pc:sldMkLst>
          <pc:docMk/>
          <pc:sldMk cId="871410136" sldId="281"/>
        </pc:sldMkLst>
        <pc:picChg chg="mod modCrop">
          <ac:chgData name="Junghans Leo" userId="c1dee5e2-0134-426e-a745-def32087026c" providerId="ADAL" clId="{A822A23D-D6B0-4E85-B2E7-2ADABC0427C9}" dt="2024-11-20T16:30:29.244" v="722" actId="1076"/>
          <ac:picMkLst>
            <pc:docMk/>
            <pc:sldMk cId="871410136" sldId="281"/>
            <ac:picMk id="7" creationId="{CE8E57B7-54B3-BAD9-9CC7-B99B3FD784C7}"/>
          </ac:picMkLst>
        </pc:picChg>
      </pc:sldChg>
      <pc:sldChg chg="modSp add mod">
        <pc:chgData name="Junghans Leo" userId="c1dee5e2-0134-426e-a745-def32087026c" providerId="ADAL" clId="{A822A23D-D6B0-4E85-B2E7-2ADABC0427C9}" dt="2024-11-20T16:31:26.213" v="778" actId="1076"/>
        <pc:sldMkLst>
          <pc:docMk/>
          <pc:sldMk cId="2611144714" sldId="282"/>
        </pc:sldMkLst>
        <pc:picChg chg="mod modCrop">
          <ac:chgData name="Junghans Leo" userId="c1dee5e2-0134-426e-a745-def32087026c" providerId="ADAL" clId="{A822A23D-D6B0-4E85-B2E7-2ADABC0427C9}" dt="2024-11-20T16:31:26.213" v="778" actId="1076"/>
          <ac:picMkLst>
            <pc:docMk/>
            <pc:sldMk cId="2611144714" sldId="282"/>
            <ac:picMk id="7" creationId="{F2FD5DC2-5868-3E3B-49D3-BF81F2DD3B6E}"/>
          </ac:picMkLst>
        </pc:picChg>
      </pc:sldChg>
      <pc:sldChg chg="modSp add mod">
        <pc:chgData name="Junghans Leo" userId="c1dee5e2-0134-426e-a745-def32087026c" providerId="ADAL" clId="{A822A23D-D6B0-4E85-B2E7-2ADABC0427C9}" dt="2024-11-20T16:31:48.285" v="803" actId="1076"/>
        <pc:sldMkLst>
          <pc:docMk/>
          <pc:sldMk cId="2597278743" sldId="283"/>
        </pc:sldMkLst>
        <pc:picChg chg="mod modCrop">
          <ac:chgData name="Junghans Leo" userId="c1dee5e2-0134-426e-a745-def32087026c" providerId="ADAL" clId="{A822A23D-D6B0-4E85-B2E7-2ADABC0427C9}" dt="2024-11-20T16:31:48.285" v="803" actId="1076"/>
          <ac:picMkLst>
            <pc:docMk/>
            <pc:sldMk cId="2597278743" sldId="283"/>
            <ac:picMk id="7" creationId="{5C20DCBF-D7B1-EC1E-C066-AA4C06D24E85}"/>
          </ac:picMkLst>
        </pc:picChg>
      </pc:sldChg>
      <pc:sldChg chg="modSp add mod">
        <pc:chgData name="Junghans Leo" userId="c1dee5e2-0134-426e-a745-def32087026c" providerId="ADAL" clId="{A822A23D-D6B0-4E85-B2E7-2ADABC0427C9}" dt="2024-11-20T16:32:13.179" v="828" actId="1076"/>
        <pc:sldMkLst>
          <pc:docMk/>
          <pc:sldMk cId="188756691" sldId="284"/>
        </pc:sldMkLst>
        <pc:picChg chg="mod modCrop">
          <ac:chgData name="Junghans Leo" userId="c1dee5e2-0134-426e-a745-def32087026c" providerId="ADAL" clId="{A822A23D-D6B0-4E85-B2E7-2ADABC0427C9}" dt="2024-11-20T16:32:13.179" v="828" actId="1076"/>
          <ac:picMkLst>
            <pc:docMk/>
            <pc:sldMk cId="188756691" sldId="284"/>
            <ac:picMk id="7" creationId="{EEFBEFFC-81CB-DCF5-9F77-BA83EBCA8B9C}"/>
          </ac:picMkLst>
        </pc:picChg>
      </pc:sldChg>
      <pc:sldChg chg="modSp add mod">
        <pc:chgData name="Junghans Leo" userId="c1dee5e2-0134-426e-a745-def32087026c" providerId="ADAL" clId="{A822A23D-D6B0-4E85-B2E7-2ADABC0427C9}" dt="2024-11-20T16:32:43.367" v="860" actId="1076"/>
        <pc:sldMkLst>
          <pc:docMk/>
          <pc:sldMk cId="3012357140" sldId="285"/>
        </pc:sldMkLst>
        <pc:picChg chg="mod modCrop">
          <ac:chgData name="Junghans Leo" userId="c1dee5e2-0134-426e-a745-def32087026c" providerId="ADAL" clId="{A822A23D-D6B0-4E85-B2E7-2ADABC0427C9}" dt="2024-11-20T16:32:43.367" v="860" actId="1076"/>
          <ac:picMkLst>
            <pc:docMk/>
            <pc:sldMk cId="3012357140" sldId="285"/>
            <ac:picMk id="7" creationId="{A5C5B70B-9C72-E248-68C6-567A48B5636A}"/>
          </ac:picMkLst>
        </pc:picChg>
      </pc:sldChg>
      <pc:sldChg chg="modSp add mod">
        <pc:chgData name="Junghans Leo" userId="c1dee5e2-0134-426e-a745-def32087026c" providerId="ADAL" clId="{A822A23D-D6B0-4E85-B2E7-2ADABC0427C9}" dt="2024-11-20T16:33:08.953" v="888" actId="1076"/>
        <pc:sldMkLst>
          <pc:docMk/>
          <pc:sldMk cId="352580908" sldId="286"/>
        </pc:sldMkLst>
        <pc:picChg chg="mod modCrop">
          <ac:chgData name="Junghans Leo" userId="c1dee5e2-0134-426e-a745-def32087026c" providerId="ADAL" clId="{A822A23D-D6B0-4E85-B2E7-2ADABC0427C9}" dt="2024-11-20T16:33:08.953" v="888" actId="1076"/>
          <ac:picMkLst>
            <pc:docMk/>
            <pc:sldMk cId="352580908" sldId="286"/>
            <ac:picMk id="7" creationId="{351B7901-53E6-A72B-5694-E6A1BA66DF9D}"/>
          </ac:picMkLst>
        </pc:picChg>
      </pc:sldChg>
      <pc:sldChg chg="modSp add mod">
        <pc:chgData name="Junghans Leo" userId="c1dee5e2-0134-426e-a745-def32087026c" providerId="ADAL" clId="{A822A23D-D6B0-4E85-B2E7-2ADABC0427C9}" dt="2024-11-20T16:33:40.530" v="923" actId="1076"/>
        <pc:sldMkLst>
          <pc:docMk/>
          <pc:sldMk cId="3388760310" sldId="287"/>
        </pc:sldMkLst>
        <pc:picChg chg="mod modCrop">
          <ac:chgData name="Junghans Leo" userId="c1dee5e2-0134-426e-a745-def32087026c" providerId="ADAL" clId="{A822A23D-D6B0-4E85-B2E7-2ADABC0427C9}" dt="2024-11-20T16:33:40.530" v="923" actId="1076"/>
          <ac:picMkLst>
            <pc:docMk/>
            <pc:sldMk cId="3388760310" sldId="287"/>
            <ac:picMk id="7" creationId="{7242296D-558B-D27F-3DA3-2A0316858C55}"/>
          </ac:picMkLst>
        </pc:picChg>
      </pc:sldChg>
      <pc:sldChg chg="modSp add mod">
        <pc:chgData name="Junghans Leo" userId="c1dee5e2-0134-426e-a745-def32087026c" providerId="ADAL" clId="{A822A23D-D6B0-4E85-B2E7-2ADABC0427C9}" dt="2024-11-20T16:34:22.820" v="955" actId="1076"/>
        <pc:sldMkLst>
          <pc:docMk/>
          <pc:sldMk cId="223116424" sldId="288"/>
        </pc:sldMkLst>
        <pc:picChg chg="mod modCrop">
          <ac:chgData name="Junghans Leo" userId="c1dee5e2-0134-426e-a745-def32087026c" providerId="ADAL" clId="{A822A23D-D6B0-4E85-B2E7-2ADABC0427C9}" dt="2024-11-20T16:34:22.820" v="955" actId="1076"/>
          <ac:picMkLst>
            <pc:docMk/>
            <pc:sldMk cId="223116424" sldId="288"/>
            <ac:picMk id="7" creationId="{5678770B-207E-D791-E168-45FAFD2603A0}"/>
          </ac:picMkLst>
        </pc:picChg>
      </pc:sldChg>
      <pc:sldChg chg="modSp add del mod">
        <pc:chgData name="Junghans Leo" userId="c1dee5e2-0134-426e-a745-def32087026c" providerId="ADAL" clId="{A822A23D-D6B0-4E85-B2E7-2ADABC0427C9}" dt="2024-11-20T16:35:12.193" v="987" actId="47"/>
        <pc:sldMkLst>
          <pc:docMk/>
          <pc:sldMk cId="1284763942" sldId="289"/>
        </pc:sldMkLst>
      </pc:sldChg>
      <pc:sldChg chg="modSp add mod">
        <pc:chgData name="Junghans Leo" userId="c1dee5e2-0134-426e-a745-def32087026c" providerId="ADAL" clId="{A822A23D-D6B0-4E85-B2E7-2ADABC0427C9}" dt="2024-11-20T16:35:42.179" v="1008" actId="1076"/>
        <pc:sldMkLst>
          <pc:docMk/>
          <pc:sldMk cId="817913600" sldId="290"/>
        </pc:sldMkLst>
        <pc:picChg chg="mod modCrop">
          <ac:chgData name="Junghans Leo" userId="c1dee5e2-0134-426e-a745-def32087026c" providerId="ADAL" clId="{A822A23D-D6B0-4E85-B2E7-2ADABC0427C9}" dt="2024-11-20T16:35:42.179" v="1008" actId="1076"/>
          <ac:picMkLst>
            <pc:docMk/>
            <pc:sldMk cId="817913600" sldId="290"/>
            <ac:picMk id="7" creationId="{47C02E8E-123D-0073-790C-066AF4188E31}"/>
          </ac:picMkLst>
        </pc:picChg>
      </pc:sldChg>
      <pc:sldChg chg="modSp add mod">
        <pc:chgData name="Junghans Leo" userId="c1dee5e2-0134-426e-a745-def32087026c" providerId="ADAL" clId="{A822A23D-D6B0-4E85-B2E7-2ADABC0427C9}" dt="2024-11-20T16:36:17.037" v="1052" actId="1076"/>
        <pc:sldMkLst>
          <pc:docMk/>
          <pc:sldMk cId="92861417" sldId="291"/>
        </pc:sldMkLst>
        <pc:picChg chg="mod modCrop">
          <ac:chgData name="Junghans Leo" userId="c1dee5e2-0134-426e-a745-def32087026c" providerId="ADAL" clId="{A822A23D-D6B0-4E85-B2E7-2ADABC0427C9}" dt="2024-11-20T16:36:17.037" v="1052" actId="1076"/>
          <ac:picMkLst>
            <pc:docMk/>
            <pc:sldMk cId="92861417" sldId="291"/>
            <ac:picMk id="7" creationId="{169CF306-C694-5C4E-A525-CEA826D02C09}"/>
          </ac:picMkLst>
        </pc:picChg>
      </pc:sldChg>
      <pc:sldChg chg="modSp add mod">
        <pc:chgData name="Junghans Leo" userId="c1dee5e2-0134-426e-a745-def32087026c" providerId="ADAL" clId="{A822A23D-D6B0-4E85-B2E7-2ADABC0427C9}" dt="2024-11-20T16:36:36.405" v="1082" actId="1076"/>
        <pc:sldMkLst>
          <pc:docMk/>
          <pc:sldMk cId="2888822306" sldId="292"/>
        </pc:sldMkLst>
        <pc:picChg chg="mod modCrop">
          <ac:chgData name="Junghans Leo" userId="c1dee5e2-0134-426e-a745-def32087026c" providerId="ADAL" clId="{A822A23D-D6B0-4E85-B2E7-2ADABC0427C9}" dt="2024-11-20T16:36:36.405" v="1082" actId="1076"/>
          <ac:picMkLst>
            <pc:docMk/>
            <pc:sldMk cId="2888822306" sldId="292"/>
            <ac:picMk id="7" creationId="{EFF5B766-A5B6-E0E9-E58A-5A0B73D95A7D}"/>
          </ac:picMkLst>
        </pc:picChg>
      </pc:sldChg>
      <pc:sldChg chg="addSp delSp modSp add mod ord">
        <pc:chgData name="Junghans Leo" userId="c1dee5e2-0134-426e-a745-def32087026c" providerId="ADAL" clId="{A822A23D-D6B0-4E85-B2E7-2ADABC0427C9}" dt="2024-11-20T16:42:49.390" v="1146" actId="478"/>
        <pc:sldMkLst>
          <pc:docMk/>
          <pc:sldMk cId="887462264" sldId="293"/>
        </pc:sldMkLst>
        <pc:picChg chg="mod modCrop">
          <ac:chgData name="Junghans Leo" userId="c1dee5e2-0134-426e-a745-def32087026c" providerId="ADAL" clId="{A822A23D-D6B0-4E85-B2E7-2ADABC0427C9}" dt="2024-11-20T16:41:14.081" v="1144" actId="1076"/>
          <ac:picMkLst>
            <pc:docMk/>
            <pc:sldMk cId="887462264" sldId="293"/>
            <ac:picMk id="7" creationId="{9B20CD1F-129F-EF9A-94B5-B910E9E95FFE}"/>
          </ac:picMkLst>
        </pc:picChg>
      </pc:sldChg>
      <pc:sldChg chg="modSp add mod">
        <pc:chgData name="Junghans Leo" userId="c1dee5e2-0134-426e-a745-def32087026c" providerId="ADAL" clId="{A822A23D-D6B0-4E85-B2E7-2ADABC0427C9}" dt="2024-11-20T16:36:54.573" v="1097" actId="1076"/>
        <pc:sldMkLst>
          <pc:docMk/>
          <pc:sldMk cId="3077171736" sldId="294"/>
        </pc:sldMkLst>
        <pc:picChg chg="mod modCrop">
          <ac:chgData name="Junghans Leo" userId="c1dee5e2-0134-426e-a745-def32087026c" providerId="ADAL" clId="{A822A23D-D6B0-4E85-B2E7-2ADABC0427C9}" dt="2024-11-20T16:36:54.573" v="1097" actId="1076"/>
          <ac:picMkLst>
            <pc:docMk/>
            <pc:sldMk cId="3077171736" sldId="294"/>
            <ac:picMk id="7" creationId="{440A1CF8-7E6A-560F-05E1-CF9E77EF152A}"/>
          </ac:picMkLst>
        </pc:picChg>
      </pc:sldChg>
      <pc:sldChg chg="add mod modShow">
        <pc:chgData name="Junghans Leo" userId="c1dee5e2-0134-426e-a745-def32087026c" providerId="ADAL" clId="{A822A23D-D6B0-4E85-B2E7-2ADABC0427C9}" dt="2024-11-20T16:41:28.772" v="1145" actId="729"/>
        <pc:sldMkLst>
          <pc:docMk/>
          <pc:sldMk cId="1624947243" sldId="295"/>
        </pc:sldMkLst>
      </pc:sldChg>
      <pc:sldChg chg="new">
        <pc:chgData name="Junghans Leo" userId="c1dee5e2-0134-426e-a745-def32087026c" providerId="ADAL" clId="{A822A23D-D6B0-4E85-B2E7-2ADABC0427C9}" dt="2024-11-20T17:04:12.045" v="1148" actId="680"/>
        <pc:sldMkLst>
          <pc:docMk/>
          <pc:sldMk cId="2273269196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B341-12A9-0731-A3F1-39C0E2BEB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4CFC41-DB22-3A71-11F0-5B26973C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75AB0-C9E0-341C-D460-5FC7A5E2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66071-98A8-44C4-4905-0B01355F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2F43A-2CCA-E2EE-EF37-F54DEE1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8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4B9D-2F27-C447-1F76-8A50C21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210BE-5EA5-E221-CAF5-6B18D10D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12FEC-FCDC-6C1E-A8B2-175F815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3E5D5-1A31-AD35-7896-F76005D5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9B156-26F2-1096-8F75-1E8B1761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5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67E394-1EA1-7193-7365-3E88DB40B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2B5154-26FE-9F8A-BCDB-9A07FB88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718B8-67DF-69F5-D305-393D47D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5BC617-7767-8E82-05D0-30B737D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C80F46-4162-DD97-EFC0-C164E8CB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5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3D20E-BCCC-B244-0EB0-51220D9E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2ED44-FE5E-BB15-BCC2-AC72D9A1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4B3D3-FF1C-CB64-789F-29BFCDEF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A1166-BE4B-CC82-FCB1-497CDBD5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42EF2-BF43-5BC9-791A-3997CAA8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3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19D2-6403-2B3C-1C9D-E6C1487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2DE2A8-482E-8CF2-6C1E-2F7C932E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7498E-5286-A097-08DC-5873A701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30B114-C02E-13BB-6FC7-4ADC1DEF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587DE-8B99-A22E-010E-F53F27F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835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971-8083-C996-64D4-24F3038F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1EAD1-2C4E-671F-D66F-F9E03510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A2069-6613-6261-9C5B-007820CC9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05A23-D6D8-5452-0D19-B204A514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F6D1C-8C8C-927A-F5DB-754E436B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16DCE-95BD-BD8A-2D1F-7DDD955F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185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5551-AF62-2C0C-2F82-86651DC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89DB4-BF32-0FCC-B7D5-5E3857E9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A6D0A-7F8E-C49E-01EC-8D19315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9F68C-805E-9F3F-47AC-8ABE2EF75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44F2C-2A51-32F2-7A6D-8760D312B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4CE10D-4EFA-06C0-8422-45400ACA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2529DE-EE58-E318-6190-17ACC7A7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11F83B-AB62-892E-CC28-0BD28AAE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9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F53E-6ACF-55CD-AB81-531FB74C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7DEE0-AC80-3DE2-681C-02CB2B4E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35615-7BD7-0C51-1862-FC84771E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FEA55-E749-E77B-91BD-E22D9F7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49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E0513A-A811-F7F4-A9A6-BAFB9E1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498EC-937B-F093-D2AA-CAD8799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5B009-5772-84E5-58FE-C9D75A6F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06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BE10-299A-89A7-D9BB-1F3B8482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4DCC6-065F-996D-40D3-C08CA7D4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8CE14-2F42-3E3F-BA75-F0711E91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4F199-1EF3-4435-B98B-9C8FF07D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28B483-3DC9-8F1D-3F21-9E97A68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1DD5BB-2993-BFAC-44DC-C22B54AF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85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016E-CAF4-BBD0-6D33-E83DCFB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4468E4-0AB8-84C5-B15A-0E93EFA4F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B31492-185D-E9DB-C194-BBB9C972A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6A821-6D46-93DA-6651-0346FFAA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E341C-DC91-9E0E-1EA6-8C18C15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16436-9F23-1E60-DB14-12D488EC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74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4AF7A2-01D3-A2B7-B99D-026B82D0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137756-2AFE-0B89-1F4B-6DCA8052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E1DEA-B11F-B0C7-F264-43D5A873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27622-CA30-493B-A7E7-4BC458541F44}" type="datetimeFigureOut">
              <a:rPr lang="LID4096" smtClean="0"/>
              <a:t>12/21/2024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CA01-622B-47B6-9630-875BBB5A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C73F3-519B-1434-3706-4E66D7A4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10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5DE5-B2F4-CBB1-E006-1DABC2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Schwarz zu weiss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4D447-CB7C-05F6-CBE2-182DA57B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096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C084C-6205-C22E-F700-F2000692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1E1C-541F-F2DE-C6E4-442109E3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D818ED-D8E1-D8DC-4A5A-8335D066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537CA9B-8F02-7AE9-9657-698631E61E8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CDC1FA-D280-B910-431A-DF4CD173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52" r="51511"/>
          <a:stretch/>
        </p:blipFill>
        <p:spPr>
          <a:xfrm>
            <a:off x="1153215" y="2049198"/>
            <a:ext cx="838243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A637-6F5D-E450-436F-E041859E1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289B4-A37F-1A24-482D-BE935092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55E07B-1F74-9180-585B-9020B0F6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9DB5BEB-EAB6-5124-3E4C-9D84F60FD7B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FA102B-CC02-4125-B954-E032D62D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9" r="43307"/>
          <a:stretch/>
        </p:blipFill>
        <p:spPr>
          <a:xfrm>
            <a:off x="1169936" y="2052455"/>
            <a:ext cx="962773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6F4140-A41F-2F45-A70C-849A98AC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75963-6E80-05DB-79E8-F893AC8D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694911-8881-B882-0362-49DAA4FA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EFE6F5B-96F2-1CB5-012D-20C09C00547D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BB7743-EDB1-21F5-EA3B-3339B584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01" r="41135"/>
          <a:stretch/>
        </p:blipFill>
        <p:spPr>
          <a:xfrm>
            <a:off x="1160330" y="2049198"/>
            <a:ext cx="101970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9594F-AC4C-8EAB-C81A-8BB33ED97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00069-8420-7885-ACFD-CAFF62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1F3E43-3345-D7C0-D9A0-CF0594BF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F74C26-221C-0F02-F8F9-EDC00B39ED50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6353D4-C4A6-0992-C3D2-4407D498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056"/>
          <a:stretch/>
        </p:blipFill>
        <p:spPr>
          <a:xfrm>
            <a:off x="1198400" y="2049198"/>
            <a:ext cx="111576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BF644-B33B-4007-92CA-BCF8BA0D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6D39-FDB6-5874-4E64-32B36A86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FB4567-9DC2-6E02-5758-790E177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5BBF51-10A3-33CA-8987-5D0A35AA487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317A7E5-5137-B401-1CF2-48203FE9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907"/>
          <a:stretch/>
        </p:blipFill>
        <p:spPr>
          <a:xfrm>
            <a:off x="1198400" y="2049198"/>
            <a:ext cx="1236739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5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D055C-1447-5A6A-D9C2-805B20E8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7C45B-09A5-522C-FFC1-6D91718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4E9BC3-205C-C641-AC1E-B4D8D25E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061441D-B4BC-B910-A853-4B51043CCA5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6732AE-8610-3109-A656-147307EF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39"/>
          <a:stretch/>
        </p:blipFill>
        <p:spPr>
          <a:xfrm>
            <a:off x="1198400" y="2049198"/>
            <a:ext cx="132924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F031B-EAB7-ABF2-0B9D-97D7FB24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0F81-CAC1-81F8-C18F-C7E34513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B12C41-3586-5ECA-B7F5-A689B551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BC5879-6B25-BDBB-3AC8-E18B1AC1CB6A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58AD91-BDC4-A57C-E4B3-6CBC8050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82"/>
          <a:stretch/>
        </p:blipFill>
        <p:spPr>
          <a:xfrm>
            <a:off x="1198400" y="2049198"/>
            <a:ext cx="141819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B4203-5EC8-54B3-AF9B-05410FB2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4E1CB-C034-D2BB-4A43-7784BDA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102670-8912-C240-B5F0-8FCEB78D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616FB-5075-6E9B-6BE4-196601FCCEE9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D7CCC5-42EE-8744-189F-4DD5B6DD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767"/>
          <a:stretch/>
        </p:blipFill>
        <p:spPr>
          <a:xfrm>
            <a:off x="1198400" y="2050826"/>
            <a:ext cx="1492915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7F14F-3BC2-402C-2D21-7DA0AE57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3A57F-F9F3-72F5-EC0C-8B8737CE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E4A930-877C-7ADE-9F8A-1A745BA97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18AE34-6FE7-AE35-6864-D2AB1E694A67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B1A698-2547-6589-1283-5FE88033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20"/>
          <a:stretch/>
        </p:blipFill>
        <p:spPr>
          <a:xfrm>
            <a:off x="1198400" y="2049198"/>
            <a:ext cx="157830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FCDA-6C3A-0CCE-909F-2F2ECBE8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Weiss auf Schwarz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F98D9-93CA-C24F-3336-9AC1A5A8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3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E55468-B6FD-189C-BF45-AB5B8F4F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F27AF-F52F-0067-39C9-B0BF282E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4251F8-8C2F-6BC9-8646-EEFB32407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429F011-2454-EF84-421C-B6F83D36BD81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B57617-5607-41A2-4CCB-F98C445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631"/>
          <a:stretch/>
        </p:blipFill>
        <p:spPr>
          <a:xfrm>
            <a:off x="1198400" y="2049198"/>
            <a:ext cx="90840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4105-4134-AA89-9E5D-0838225F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8E545-7070-9072-ED7A-55E16393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596A93D-70E9-EDEC-C4A4-976564266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34D560E-92D6-7EEE-853B-EC0129871BC5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CE8E57B7-54B3-BAD9-9CC7-B99B3FD7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67"/>
          <a:stretch/>
        </p:blipFill>
        <p:spPr>
          <a:xfrm>
            <a:off x="1263984" y="2779513"/>
            <a:ext cx="9043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CB78-B389-9098-7547-01E91A27C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E13DC-E415-CD48-3778-EBDA17B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FE661D8-009F-690F-1779-46968FDA4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D3A7B03-AD7C-33A1-7D17-38F5E761D41F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FDDC30B-676D-E3DD-52C3-F2779B57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5"/>
          <a:stretch/>
        </p:blipFill>
        <p:spPr>
          <a:xfrm>
            <a:off x="1263984" y="2779513"/>
            <a:ext cx="1959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E7323-B1C8-983F-B2BF-0D322AB7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A2596-CCBD-76E4-CAE3-C083D2E4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8D9B04D-D9D0-08C7-9885-51814178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6992182-3BD9-8D19-C262-BB025AAF00A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F2FD5DC2-5868-3E3B-49D3-BF81F2DD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19"/>
          <a:stretch/>
        </p:blipFill>
        <p:spPr>
          <a:xfrm>
            <a:off x="1263984" y="2779512"/>
            <a:ext cx="2964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3DEAD-8B36-29EE-102D-FCE60A804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11BED-6DCA-E97B-164B-9094B54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FAF5000D-C7BB-804A-C77A-3C1F13A9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504A51A-627E-F183-E417-24B9F11464D9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C20DCBF-D7B1-EC1E-C066-AA4C06D2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01"/>
          <a:stretch/>
        </p:blipFill>
        <p:spPr>
          <a:xfrm>
            <a:off x="1263984" y="2779513"/>
            <a:ext cx="40694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7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4744-7F44-5E7C-BE87-5F66B890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969DA-B5D3-D0F8-C6B7-AE133990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199DF8A6-FBEF-CC59-2A39-F6E611A3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CA48118-D540-CDB1-586F-70815BF350C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EEFBEFFC-81CB-DCF5-9F77-BA83EBCA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83"/>
          <a:stretch/>
        </p:blipFill>
        <p:spPr>
          <a:xfrm>
            <a:off x="1263984" y="2779513"/>
            <a:ext cx="51747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E3F3-9959-1D6C-BF00-D0C70CBA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6B27-1B8F-C812-AE4F-7FC8AF24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075F373F-15A3-2F7B-2B2C-52320567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8DC335C-B63C-5EF3-3427-959C9E55129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A5C5B70B-9C72-E248-68C6-567A48B56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780"/>
          <a:stretch/>
        </p:blipFill>
        <p:spPr>
          <a:xfrm>
            <a:off x="1263984" y="2779513"/>
            <a:ext cx="64810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6AE06-C7C4-367B-4897-5FEB65B5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1CA4-BA90-4D5B-F725-1FE3832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7967F2A6-EC22-2D82-DE4A-FCA35EB8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9236D49-9C21-3ABF-429D-245B821134D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351B7901-53E6-A72B-5694-E6A1BA66D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2"/>
          <a:stretch/>
        </p:blipFill>
        <p:spPr>
          <a:xfrm>
            <a:off x="1263984" y="2779513"/>
            <a:ext cx="77370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F6DA-B0D6-B8DB-9E61-6336D814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0C7CF-FC99-BEA1-530F-1884D43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F01F38A-C5B2-045B-A977-B949CB27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A372FE4-D0C2-E37E-5AAD-0663C9031D36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7242296D-558B-D27F-3DA3-2A031685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3"/>
          <a:stretch/>
        </p:blipFill>
        <p:spPr>
          <a:xfrm>
            <a:off x="1263984" y="2779512"/>
            <a:ext cx="9495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6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02C19-DDE1-113F-0A8D-AB93F8FB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EE51C-E174-C486-5A74-F2345215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65B46F6-2BF0-1467-1BD7-EDD34406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68B900F-04E7-146F-3CDB-F276B6FAFF8E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678770B-207E-D791-E168-45FAFD26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6"/>
          <a:stretch/>
        </p:blipFill>
        <p:spPr>
          <a:xfrm>
            <a:off x="1263984" y="2779513"/>
            <a:ext cx="10751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732A-6954-09EC-AD64-D433E9A2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D4DC0-29E0-4241-9993-282B412B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452A8519-AC15-4C9B-09C9-E71AAD64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A88425D-73E7-F1CB-1072-4E063D134B6E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47C02E8E-123D-0073-790C-066AF4188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8"/>
          <a:stretch/>
        </p:blipFill>
        <p:spPr>
          <a:xfrm>
            <a:off x="1263984" y="2779513"/>
            <a:ext cx="120074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A2E4C-8FEC-EB46-56F5-996C26DF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8CB61-CCDE-EDB2-7E9B-C2FF4F3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910ABE-5DEF-854F-7102-40FC64A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ABED11A-C811-ADF9-2E98-1AB3D74F7B1C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13CE7A-60AE-5682-95FC-4353CE3C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484"/>
          <a:stretch/>
        </p:blipFill>
        <p:spPr>
          <a:xfrm>
            <a:off x="1198400" y="2049198"/>
            <a:ext cx="127176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F001-E82F-A1A0-EB21-DCADCBD5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1205-9547-79ED-9276-0204CF4E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2D0D76E5-F97B-50B0-B9A4-B5C57CB2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30B095D-5A17-D73A-536D-EC600E8B10F8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9B20CD1F-129F-EF9A-94B5-B910E9E95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44"/>
          <a:stretch/>
        </p:blipFill>
        <p:spPr>
          <a:xfrm>
            <a:off x="1263984" y="2779512"/>
            <a:ext cx="127610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00F3-73A2-1982-0F35-C0F3638E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3704D-CCA1-4BEF-3802-10E6CB88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D8E70443-BED0-E23D-3264-685119F4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8EDCC1B-FA4B-3CA8-4ED5-779902EF2EC3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169CF306-C694-5C4E-A525-CEA826D0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0"/>
          <a:stretch/>
        </p:blipFill>
        <p:spPr>
          <a:xfrm>
            <a:off x="1263984" y="2779513"/>
            <a:ext cx="144692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ED2A-41A5-90E2-E7E6-9E2B1F62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8763A-85BA-4E5B-D94B-98083DEA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E7B118C-A3D3-DD08-91E2-A684074C5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51422E5-C88D-D299-A810-234EF24A83EF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EFF5B766-A5B6-E0E9-E58A-5A0B73D9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1"/>
          <a:stretch/>
        </p:blipFill>
        <p:spPr>
          <a:xfrm>
            <a:off x="1249389" y="2779513"/>
            <a:ext cx="148711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66AE-D753-942C-A4D8-3780EC96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C3E34-5275-3EA9-3B0F-03447F1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2332F39A-EC9F-0ED3-F7B1-9FB6DFB4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39BA323-5054-1D69-1BD6-0B8F71EB9269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440A1CF8-7E6A-560F-05E1-CF9E77EF1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"/>
          <a:stretch/>
        </p:blipFill>
        <p:spPr>
          <a:xfrm>
            <a:off x="1263984" y="2779512"/>
            <a:ext cx="158257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1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D5489D-6164-64B3-9E39-1DE96974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A4830-7490-81AB-9534-7FA0DC8F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6E1E507-F07C-E5C9-B585-ECF2CFD0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76C2267-4255-5DC5-B862-AF56E73B6EB2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0938F687-2E4B-DFF4-757D-4852520C0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56" y="3030722"/>
            <a:ext cx="169568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B11A-ABD8-46C9-114D-EAC0DF54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C260A-4F40-8CF1-FAB2-64AF2E3F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32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0A4DC-562D-BB31-672A-023A311D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B304C-371E-16A0-9E6F-1CA2BEEC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32B50C-8B18-4CA1-247F-BD7D8BC0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2C9DCEB-BD55-AFA7-029A-3C89B339158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D583CB-1696-445B-4FEB-B3531F6B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" t="2789" r="82899" b="-2789"/>
          <a:stretch/>
        </p:blipFill>
        <p:spPr>
          <a:xfrm>
            <a:off x="1198400" y="2097334"/>
            <a:ext cx="27252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3DABE-4EA8-46E3-E14C-AFC2AA5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8A627-06B9-6B96-BA56-79D20958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B98194-6362-FF31-72D6-E25BAF97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59A3045-A9E4-3546-6DC9-89F200345F32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805745-CAC9-181A-8E8F-FFB08C60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7" t="2789" r="78736" b="-2789"/>
          <a:stretch/>
        </p:blipFill>
        <p:spPr>
          <a:xfrm>
            <a:off x="1198400" y="2094583"/>
            <a:ext cx="36228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E4D12-64A1-1CA2-8E4A-3FAE6E6CA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F940-60EF-F005-B561-5E9EB144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1123A2-F854-E68D-27D8-66208891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C6CA993-32B2-EED4-3AA2-1D6DCDC6C6FA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381B55-8512-14BB-2F43-1D00170A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272"/>
          <a:stretch/>
        </p:blipFill>
        <p:spPr>
          <a:xfrm>
            <a:off x="1198400" y="2052455"/>
            <a:ext cx="418399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2BA33-D726-C890-9969-89B3F1707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050F0-3E8A-361C-8BF8-7E7C31D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D22F68-9D08-7856-C78F-387F4303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F79DA2F-C6F9-E809-56CB-BBC0FDBE7B5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569493-F8A4-3FFE-B2AF-9A86B899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917"/>
          <a:stretch/>
        </p:blipFill>
        <p:spPr>
          <a:xfrm>
            <a:off x="1198400" y="2049198"/>
            <a:ext cx="61053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450C6-0BD4-769A-A6A3-9C3DD113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1D53D-32EA-C1C0-D5A1-1414CE20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7767B3-5759-1AFA-516F-BEBA08743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4139794-27FB-B9CF-14F4-059A7C366789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6F4289-226D-CD61-F396-FAE25E2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72" r="60552"/>
          <a:stretch/>
        </p:blipFill>
        <p:spPr>
          <a:xfrm>
            <a:off x="1167449" y="2049198"/>
            <a:ext cx="692365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34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</vt:lpstr>
      <vt:lpstr>Schwarz zu weiss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Weiss auf Schwarz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Junghans Leo</dc:creator>
  <cp:lastModifiedBy>Junghans Leo</cp:lastModifiedBy>
  <cp:revision>1</cp:revision>
  <dcterms:created xsi:type="dcterms:W3CDTF">2024-11-19T20:37:40Z</dcterms:created>
  <dcterms:modified xsi:type="dcterms:W3CDTF">2024-12-21T12:06:00Z</dcterms:modified>
</cp:coreProperties>
</file>