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4BE2-A309-4589-936A-8CEC6A64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ECE6-1C62-4CE1-A041-EFA90B527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BBD13-AF5E-4020-92D9-C56A3A3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FCD5-1369-45D1-AFA0-1E0114A9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F539-0E55-45E6-9546-8BD385EC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ED7D-0AAF-4E9F-80CB-35867BE5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CED13-9CC0-452F-999C-B4DC903E2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4001-3CC6-4E90-A58A-97F6FF29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6DCF-87AB-4F29-8E49-89A96BFD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B798-E9E9-43A8-A3B4-5E3AB8EE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DF11C-8504-4EC2-8690-E8482C4E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98236-7DE1-475C-8A9A-7AE81D2A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6503-E6E8-449E-BAAB-9DF83C95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A034-11A0-4DB7-9FF8-D41D8B7A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FADC-F498-4228-8B28-296B4232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FDE0-AD4C-4186-BFB2-986552A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FCB8-60DB-4D48-AB18-AA85D7CC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EA75-88B4-41D2-B8A5-59174159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4A88-DEBA-4745-BFC2-E6258E87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80A8-15AE-43B5-87D7-86018429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1A3A-14A8-4201-AD14-62B73DBD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8340A-580B-40C3-BB38-C6965085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9C98-4CA5-4FDD-A1AB-740857EE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78463-D49E-42BA-8DE4-5CC1728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D62E-7C86-4DFC-9EF6-A88D5842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14AE-AB7E-45A4-81BD-15BB3D92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32AD-F2FB-4F0A-8948-6F9991E0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19FA-B24F-4594-A386-DDDEA5EA9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FD1D-30F3-492C-AEFD-AD46F501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ABBC-DC6D-4CCF-9800-27D37737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F8616-A11D-4B6D-9B87-98D9A064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505A-0FB5-481A-A234-C05ED06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336A8-82D2-4F47-AFC9-CAE2E2DB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3A140-96ED-44D1-8FA8-EA083B63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2DA29-D3B6-4A0A-8ACC-64384E2AB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8BC3-088A-4998-B8E6-6CDB39C8E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1ABBB-F934-4430-9F77-9E1CF3BB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45A6-73AA-4ECD-81B3-7E68940C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361EB-54BB-4DA0-92A4-1B4EF399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645A-8A4F-431A-850F-CC7C194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1A1BB-0AAF-4110-B1B1-81FF195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B690C-DD40-4FD4-AADA-354F8FB1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FC0F7-A28A-4D5F-AD11-E202FF3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641E1-97E4-47FA-B557-50FC8457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0E4B1-AE48-4DC1-B201-C42BE8B0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4491-1778-4C4F-9C95-FB7107DC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C17D-6A3D-4C77-A5B2-083C7291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7073-0354-47C7-8179-B99C84A8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3F80D-5487-48CD-B07B-77B3BDB9E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00D92-C34C-4477-997F-29E11401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6E05-26D9-4B8E-A476-9BFBC11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BD66-CB6D-40D9-9816-4F60DD9C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4EF3-DCE5-40F6-9979-4892DA44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5665-56C5-45B7-B9A2-2FE3ADC75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BC042-AFAF-4FC3-9AEE-A0D24DA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86E1-9F19-4784-9865-4E41B362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8DD1-D986-4952-B95E-4EFE2CCA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8EBE-A9EB-4A59-9BD1-ACCCE757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8F5C0-FCB1-47A2-A52E-4EE4AE14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BB96-BA33-4FD9-BFEB-213203C6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CC1D-6AFF-43E7-978D-BE2D5465F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FE66-F9A6-4F4B-AC53-6FC405F8E28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38AB-6931-489B-AF5B-6BCFAA24A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691F-CAC5-4EED-99E1-7D871A8D7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8CF9-2FE9-4EE0-BB7C-6244483D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CC3255-DD7F-45C2-883A-9FA605DA1651}"/>
              </a:ext>
            </a:extLst>
          </p:cNvPr>
          <p:cNvGrpSpPr/>
          <p:nvPr/>
        </p:nvGrpSpPr>
        <p:grpSpPr>
          <a:xfrm>
            <a:off x="0" y="1739031"/>
            <a:ext cx="4497355" cy="5118969"/>
            <a:chOff x="2621904" y="597159"/>
            <a:chExt cx="4497355" cy="51189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6AECC7-D628-4C36-8C0F-A0A592DC6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58" r="1633"/>
            <a:stretch/>
          </p:blipFill>
          <p:spPr>
            <a:xfrm>
              <a:off x="2621905" y="597159"/>
              <a:ext cx="4497354" cy="26873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C61260-36EE-416E-B447-A3F0F6D55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" t="5194"/>
            <a:stretch/>
          </p:blipFill>
          <p:spPr>
            <a:xfrm>
              <a:off x="2621904" y="3163080"/>
              <a:ext cx="4497355" cy="25530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AA7B5BC-1316-42CB-8F87-73480974F541}"/>
              </a:ext>
            </a:extLst>
          </p:cNvPr>
          <p:cNvPicPr/>
          <p:nvPr/>
        </p:nvPicPr>
        <p:blipFill rotWithShape="1">
          <a:blip r:embed="rId4"/>
          <a:srcRect l="3491" t="8212" r="3847" b="4562"/>
          <a:stretch/>
        </p:blipFill>
        <p:spPr bwMode="auto">
          <a:xfrm>
            <a:off x="4975902" y="1491719"/>
            <a:ext cx="4566899" cy="2540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574A0-5BC3-47F3-A56C-0DDBEF692626}"/>
              </a:ext>
            </a:extLst>
          </p:cNvPr>
          <p:cNvPicPr/>
          <p:nvPr/>
        </p:nvPicPr>
        <p:blipFill rotWithShape="1">
          <a:blip r:embed="rId5"/>
          <a:srcRect l="3542" t="7765" r="3527" b="3781"/>
          <a:stretch/>
        </p:blipFill>
        <p:spPr bwMode="auto">
          <a:xfrm>
            <a:off x="4970801" y="4045585"/>
            <a:ext cx="4572000" cy="2685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AF53FA-228E-446C-81E6-4FBE78ACF12D}"/>
              </a:ext>
            </a:extLst>
          </p:cNvPr>
          <p:cNvGrpSpPr>
            <a:grpSpLocks noChangeAspect="1"/>
          </p:cNvGrpSpPr>
          <p:nvPr/>
        </p:nvGrpSpPr>
        <p:grpSpPr>
          <a:xfrm>
            <a:off x="213572" y="177281"/>
            <a:ext cx="4572000" cy="1016000"/>
            <a:chOff x="3534751" y="1115006"/>
            <a:chExt cx="4114800" cy="914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7BA9B0-F66A-48CD-B23D-811BEEF5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951" y="1115006"/>
              <a:ext cx="1371600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E27CD07-3139-42A4-85E9-B7C650191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751" y="1115006"/>
              <a:ext cx="1371600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369831-44EA-4517-9AA4-126C371D2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351" y="1115006"/>
              <a:ext cx="13716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AB2D0-2843-4AEE-9224-5617A1F0BEBD}"/>
              </a:ext>
            </a:extLst>
          </p:cNvPr>
          <p:cNvGrpSpPr/>
          <p:nvPr/>
        </p:nvGrpSpPr>
        <p:grpSpPr>
          <a:xfrm>
            <a:off x="5458672" y="183397"/>
            <a:ext cx="4572000" cy="1016000"/>
            <a:chOff x="0" y="0"/>
            <a:chExt cx="4114800" cy="91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6504BC-72BF-4778-B2F5-45EA79D2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0"/>
              <a:ext cx="1371600" cy="91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254A2-178B-41E3-ABC0-51A3104AF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371600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A1F35E-88CE-47A5-95F3-E70B3E6E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0"/>
              <a:ext cx="13716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59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EF952C-B276-4AF7-8D9B-85BAFA01A39A}"/>
              </a:ext>
            </a:extLst>
          </p:cNvPr>
          <p:cNvGrpSpPr/>
          <p:nvPr/>
        </p:nvGrpSpPr>
        <p:grpSpPr>
          <a:xfrm>
            <a:off x="1225550" y="530445"/>
            <a:ext cx="9740900" cy="5797110"/>
            <a:chOff x="2550160" y="2357120"/>
            <a:chExt cx="4572000" cy="27209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435845-F576-4D7C-8BD9-FC5F4B02A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74" t="8328" r="3887" b="4624"/>
            <a:stretch/>
          </p:blipFill>
          <p:spPr>
            <a:xfrm>
              <a:off x="2550160" y="2366371"/>
              <a:ext cx="2286000" cy="1331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4458BE-B489-428F-A2E8-6088F8EA7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22" t="8514" r="3937" b="4439"/>
            <a:stretch/>
          </p:blipFill>
          <p:spPr>
            <a:xfrm>
              <a:off x="4836160" y="2357120"/>
              <a:ext cx="2286000" cy="13313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8FD657-F7AB-4164-A7D0-89F03923A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58" t="6258" r="3363" b="3579"/>
            <a:stretch/>
          </p:blipFill>
          <p:spPr>
            <a:xfrm>
              <a:off x="2550160" y="3698120"/>
              <a:ext cx="2286000" cy="13799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31F455-ED04-424A-A063-F05CFE3AC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1" t="7034" r="2338" b="2801"/>
            <a:stretch/>
          </p:blipFill>
          <p:spPr>
            <a:xfrm>
              <a:off x="4836160" y="3689243"/>
              <a:ext cx="2286000" cy="1379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0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1EC05-3B28-4800-A168-8232F58F1A70}"/>
              </a:ext>
            </a:extLst>
          </p:cNvPr>
          <p:cNvGrpSpPr/>
          <p:nvPr/>
        </p:nvGrpSpPr>
        <p:grpSpPr>
          <a:xfrm>
            <a:off x="665778" y="1106264"/>
            <a:ext cx="4572005" cy="3301353"/>
            <a:chOff x="2831064" y="895757"/>
            <a:chExt cx="4572005" cy="33013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BE8B72-6BCD-4156-8807-234CD2D615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31064" y="1046694"/>
              <a:ext cx="3821957" cy="2999482"/>
              <a:chOff x="1775459" y="1905168"/>
              <a:chExt cx="4572000" cy="373210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1661369-83BA-4A5B-87FA-540438E3E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108" t="8524" r="40982" b="5562"/>
              <a:stretch/>
            </p:blipFill>
            <p:spPr>
              <a:xfrm>
                <a:off x="4030979" y="1905168"/>
                <a:ext cx="2316480" cy="373210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151B889-4C3E-4360-ABFC-5AAAA76DA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896" t="8028" r="38194" b="7354"/>
              <a:stretch/>
            </p:blipFill>
            <p:spPr>
              <a:xfrm>
                <a:off x="1775459" y="1905168"/>
                <a:ext cx="2316481" cy="3675805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37E3B1-A925-4FF0-BA99-CAC96B35EAFD}"/>
                </a:ext>
              </a:extLst>
            </p:cNvPr>
            <p:cNvGrpSpPr/>
            <p:nvPr/>
          </p:nvGrpSpPr>
          <p:grpSpPr>
            <a:xfrm rot="16200000">
              <a:off x="5346731" y="2140773"/>
              <a:ext cx="3301353" cy="811322"/>
              <a:chOff x="8049660" y="3351031"/>
              <a:chExt cx="3949229" cy="97054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1BB8099-768C-4945-AE05-932BB68D1C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227" t="21396" r="-355" b="20780"/>
              <a:stretch/>
            </p:blipFill>
            <p:spPr>
              <a:xfrm rot="5400000">
                <a:off x="9658824" y="2668498"/>
                <a:ext cx="730898" cy="257525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387487A-54AE-4814-BCC9-FB972688054B}"/>
                  </a:ext>
                </a:extLst>
              </p:cNvPr>
              <p:cNvSpPr/>
              <p:nvPr/>
            </p:nvSpPr>
            <p:spPr>
              <a:xfrm>
                <a:off x="8049660" y="3351031"/>
                <a:ext cx="3949229" cy="312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cap="small" spc="-5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Low Gentrification            High Gentrification</a:t>
                </a:r>
                <a:endParaRPr lang="en-US" sz="11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086508-995D-4B95-BA32-B3167AFD1204}"/>
              </a:ext>
            </a:extLst>
          </p:cNvPr>
          <p:cNvSpPr txBox="1"/>
          <p:nvPr/>
        </p:nvSpPr>
        <p:spPr>
          <a:xfrm>
            <a:off x="1793760" y="321043"/>
            <a:ext cx="231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gentrification (</a:t>
            </a:r>
            <a:r>
              <a:rPr lang="en-US" dirty="0" err="1"/>
              <a:t>Gentrifiable</a:t>
            </a:r>
            <a:r>
              <a:rPr lang="en-US" dirty="0"/>
              <a:t> and Not)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B6958-89DC-4D76-AFC6-5E341D4D6B61}"/>
              </a:ext>
            </a:extLst>
          </p:cNvPr>
          <p:cNvSpPr txBox="1"/>
          <p:nvPr/>
        </p:nvSpPr>
        <p:spPr>
          <a:xfrm>
            <a:off x="7861012" y="558018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&amp; Predicted 2020-2021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8F4BFC-106F-4856-8751-F2F6DC1BA650}"/>
              </a:ext>
            </a:extLst>
          </p:cNvPr>
          <p:cNvGrpSpPr>
            <a:grpSpLocks noChangeAspect="1"/>
          </p:cNvGrpSpPr>
          <p:nvPr/>
        </p:nvGrpSpPr>
        <p:grpSpPr>
          <a:xfrm>
            <a:off x="6950803" y="1045396"/>
            <a:ext cx="4572000" cy="3166039"/>
            <a:chOff x="3019233" y="1024889"/>
            <a:chExt cx="6201067" cy="42941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674EAEA-2E21-4936-9395-179D00A76A64}"/>
                </a:ext>
              </a:extLst>
            </p:cNvPr>
            <p:cNvGrpSpPr/>
            <p:nvPr/>
          </p:nvGrpSpPr>
          <p:grpSpPr>
            <a:xfrm>
              <a:off x="3330578" y="1352158"/>
              <a:ext cx="2786103" cy="3739896"/>
              <a:chOff x="4866826" y="921248"/>
              <a:chExt cx="2437526" cy="327198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865D006-62CD-4C2D-88AA-88E3964D7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108" t="8524" r="40982" b="5562"/>
              <a:stretch/>
            </p:blipFill>
            <p:spPr>
              <a:xfrm>
                <a:off x="5191966" y="921248"/>
                <a:ext cx="2112386" cy="327198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4938A6D-F403-41DF-A43A-C27569CC66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227" t="21396" r="-355" b="20780"/>
              <a:stretch/>
            </p:blipFill>
            <p:spPr>
              <a:xfrm>
                <a:off x="4866826" y="1392640"/>
                <a:ext cx="610993" cy="2152777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B19F3C-2A6C-4F20-835D-4C800064DD86}"/>
                </a:ext>
              </a:extLst>
            </p:cNvPr>
            <p:cNvGrpSpPr/>
            <p:nvPr/>
          </p:nvGrpSpPr>
          <p:grpSpPr>
            <a:xfrm>
              <a:off x="6096000" y="1024889"/>
              <a:ext cx="3124300" cy="4192777"/>
              <a:chOff x="7813741" y="1175824"/>
              <a:chExt cx="3124300" cy="419277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CBDC578-AF67-45EB-9666-655281AED136}"/>
                  </a:ext>
                </a:extLst>
              </p:cNvPr>
              <p:cNvGrpSpPr/>
              <p:nvPr/>
            </p:nvGrpSpPr>
            <p:grpSpPr>
              <a:xfrm>
                <a:off x="7813741" y="1215071"/>
                <a:ext cx="3124300" cy="4114286"/>
                <a:chOff x="121169" y="3947629"/>
                <a:chExt cx="3124300" cy="4114286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6F72A583-D5D6-4A91-AC01-D3332A45DD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8419" t="7681" r="34645"/>
                <a:stretch/>
              </p:blipFill>
              <p:spPr>
                <a:xfrm>
                  <a:off x="121169" y="4263665"/>
                  <a:ext cx="2462374" cy="3798250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6FD0BD72-7737-4684-9B05-47392B03B5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9848"/>
                <a:stretch/>
              </p:blipFill>
              <p:spPr>
                <a:xfrm>
                  <a:off x="2568655" y="3947629"/>
                  <a:ext cx="676814" cy="4114286"/>
                </a:xfrm>
                <a:prstGeom prst="rect">
                  <a:avLst/>
                </a:prstGeom>
              </p:spPr>
            </p:pic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979D41F-2FF0-48A9-AB11-E5E0A7D7D605}"/>
                  </a:ext>
                </a:extLst>
              </p:cNvPr>
              <p:cNvSpPr/>
              <p:nvPr/>
            </p:nvSpPr>
            <p:spPr>
              <a:xfrm rot="16200000">
                <a:off x="8092111" y="3105735"/>
                <a:ext cx="4192777" cy="332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cap="small" spc="-5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Low Gentrification            High Gentrification</a:t>
                </a:r>
                <a:endParaRPr lang="en-US" sz="105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1778D0-849A-4D15-98BB-1CA4465397DC}"/>
                </a:ext>
              </a:extLst>
            </p:cNvPr>
            <p:cNvSpPr/>
            <p:nvPr/>
          </p:nvSpPr>
          <p:spPr>
            <a:xfrm rot="16200000">
              <a:off x="1088332" y="3056077"/>
              <a:ext cx="4193857" cy="332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cap="small" spc="-5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Low Gentrification            High Gentrification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02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1DA066-492E-489B-8FB7-314F4EE599F1}"/>
              </a:ext>
            </a:extLst>
          </p:cNvPr>
          <p:cNvGrpSpPr>
            <a:grpSpLocks noChangeAspect="1"/>
          </p:cNvGrpSpPr>
          <p:nvPr/>
        </p:nvGrpSpPr>
        <p:grpSpPr>
          <a:xfrm>
            <a:off x="145881" y="155172"/>
            <a:ext cx="4572000" cy="1983279"/>
            <a:chOff x="622187" y="-1144195"/>
            <a:chExt cx="9484552" cy="4114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301F36-0A26-4C5B-BA89-FC6A78C96261}"/>
                </a:ext>
              </a:extLst>
            </p:cNvPr>
            <p:cNvGrpSpPr/>
            <p:nvPr/>
          </p:nvGrpSpPr>
          <p:grpSpPr>
            <a:xfrm>
              <a:off x="622187" y="-1144195"/>
              <a:ext cx="4530932" cy="4114286"/>
              <a:chOff x="-1698170" y="-1405452"/>
              <a:chExt cx="4530932" cy="411428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128B94C-C0AF-49B1-81AC-B4A26095D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04" r="26997"/>
              <a:stretch/>
            </p:blipFill>
            <p:spPr>
              <a:xfrm>
                <a:off x="-1698170" y="-1405452"/>
                <a:ext cx="3686628" cy="411428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34BC168-4B32-47AD-BA38-6F9ED6FCB6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9150" r="-1815"/>
              <a:stretch/>
            </p:blipFill>
            <p:spPr>
              <a:xfrm>
                <a:off x="1988458" y="-1405452"/>
                <a:ext cx="844304" cy="4114286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DBCF40-C3B1-4660-B724-04DBB5C76643}"/>
                </a:ext>
              </a:extLst>
            </p:cNvPr>
            <p:cNvGrpSpPr/>
            <p:nvPr/>
          </p:nvGrpSpPr>
          <p:grpSpPr>
            <a:xfrm>
              <a:off x="5044797" y="-1144195"/>
              <a:ext cx="5061942" cy="4114286"/>
              <a:chOff x="812800" y="1371857"/>
              <a:chExt cx="5061942" cy="411428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808A7A5-7D43-48BC-9BA2-B457B5055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192" r="22072"/>
              <a:stretch/>
            </p:blipFill>
            <p:spPr>
              <a:xfrm>
                <a:off x="812800" y="1371857"/>
                <a:ext cx="4382417" cy="411428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E74EBD6-2133-4C82-9E38-3ACB107D40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9807" r="1"/>
              <a:stretch/>
            </p:blipFill>
            <p:spPr>
              <a:xfrm>
                <a:off x="5195217" y="1371857"/>
                <a:ext cx="679525" cy="4114286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1D1571-7A6B-427D-9A5B-71A4B2DD4485}"/>
              </a:ext>
            </a:extLst>
          </p:cNvPr>
          <p:cNvGrpSpPr>
            <a:grpSpLocks noChangeAspect="1"/>
          </p:cNvGrpSpPr>
          <p:nvPr/>
        </p:nvGrpSpPr>
        <p:grpSpPr>
          <a:xfrm>
            <a:off x="87341" y="2381486"/>
            <a:ext cx="4572000" cy="2559590"/>
            <a:chOff x="622187" y="2970091"/>
            <a:chExt cx="7349035" cy="41142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D5CD91-1479-4E84-A2CF-223FB6B1CB44}"/>
                </a:ext>
              </a:extLst>
            </p:cNvPr>
            <p:cNvGrpSpPr/>
            <p:nvPr/>
          </p:nvGrpSpPr>
          <p:grpSpPr>
            <a:xfrm>
              <a:off x="622187" y="2970091"/>
              <a:ext cx="3823106" cy="4114286"/>
              <a:chOff x="5181600" y="1061977"/>
              <a:chExt cx="3823106" cy="41142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6CDF6B4-DE41-43E5-B5BB-B4A61F55F0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044" r="30279"/>
              <a:stretch/>
            </p:blipFill>
            <p:spPr>
              <a:xfrm>
                <a:off x="5181600" y="1061977"/>
                <a:ext cx="3245180" cy="411428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129D1BB-1918-4D7D-BA9F-3618989B91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9807"/>
              <a:stretch/>
            </p:blipFill>
            <p:spPr>
              <a:xfrm>
                <a:off x="8325180" y="1061977"/>
                <a:ext cx="679526" cy="4114286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8DD2DE-ED0B-4144-9A22-AC22356D79F8}"/>
                </a:ext>
              </a:extLst>
            </p:cNvPr>
            <p:cNvGrpSpPr/>
            <p:nvPr/>
          </p:nvGrpSpPr>
          <p:grpSpPr>
            <a:xfrm>
              <a:off x="4390802" y="2970091"/>
              <a:ext cx="3580420" cy="4114286"/>
              <a:chOff x="4238171" y="1371857"/>
              <a:chExt cx="3580420" cy="411428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61D259A-EF5C-4887-9B63-EFF7E9576B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133" r="32307"/>
              <a:stretch/>
            </p:blipFill>
            <p:spPr>
              <a:xfrm>
                <a:off x="4238171" y="1371857"/>
                <a:ext cx="3037372" cy="4114286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21C913D-BACF-47D1-B9E1-20067A17D0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9807" t="16398"/>
              <a:stretch/>
            </p:blipFill>
            <p:spPr>
              <a:xfrm>
                <a:off x="7139065" y="2046513"/>
                <a:ext cx="679526" cy="3439629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950BD6-82A5-406F-A6B3-A21E3E31F705}"/>
              </a:ext>
            </a:extLst>
          </p:cNvPr>
          <p:cNvGrpSpPr>
            <a:grpSpLocks noChangeAspect="1"/>
          </p:cNvGrpSpPr>
          <p:nvPr/>
        </p:nvGrpSpPr>
        <p:grpSpPr>
          <a:xfrm>
            <a:off x="87341" y="4941076"/>
            <a:ext cx="4572000" cy="1900663"/>
            <a:chOff x="3737066" y="1892814"/>
            <a:chExt cx="9896820" cy="4114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B2717EC-F8FD-4F03-8F83-24BB9FFC6B89}"/>
                </a:ext>
              </a:extLst>
            </p:cNvPr>
            <p:cNvGrpSpPr/>
            <p:nvPr/>
          </p:nvGrpSpPr>
          <p:grpSpPr>
            <a:xfrm>
              <a:off x="3737066" y="1892814"/>
              <a:ext cx="4220778" cy="4114286"/>
              <a:chOff x="3947887" y="1371857"/>
              <a:chExt cx="4220778" cy="411428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AD355F2-FFE8-41AA-9EA3-86355916D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778" r="27809"/>
              <a:stretch/>
            </p:blipFill>
            <p:spPr>
              <a:xfrm>
                <a:off x="3947887" y="1371857"/>
                <a:ext cx="3627526" cy="411428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AD894EA-02CF-4761-AF40-24A545234D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9807"/>
              <a:stretch/>
            </p:blipFill>
            <p:spPr>
              <a:xfrm>
                <a:off x="7489139" y="1371857"/>
                <a:ext cx="679526" cy="4114286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4038D70-5D19-4A08-B024-48188CBA134F}"/>
                </a:ext>
              </a:extLst>
            </p:cNvPr>
            <p:cNvGrpSpPr/>
            <p:nvPr/>
          </p:nvGrpSpPr>
          <p:grpSpPr>
            <a:xfrm>
              <a:off x="7957844" y="1892814"/>
              <a:ext cx="5676042" cy="4114286"/>
              <a:chOff x="5500020" y="-1645196"/>
              <a:chExt cx="5676042" cy="4114286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856C4146-C739-4672-818A-5C38863CB6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981" r="17750"/>
              <a:stretch/>
            </p:blipFill>
            <p:spPr>
              <a:xfrm>
                <a:off x="5500020" y="-1645196"/>
                <a:ext cx="4951229" cy="4114286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48ACA6D-0BB1-4595-A0C7-078FA17FF8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9128" r="-1"/>
              <a:stretch/>
            </p:blipFill>
            <p:spPr>
              <a:xfrm>
                <a:off x="10451249" y="-1645196"/>
                <a:ext cx="724813" cy="4114286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EEFD0F-F2F6-4130-9C85-F41EA649A031}"/>
              </a:ext>
            </a:extLst>
          </p:cNvPr>
          <p:cNvGrpSpPr>
            <a:grpSpLocks noChangeAspect="1"/>
          </p:cNvGrpSpPr>
          <p:nvPr/>
        </p:nvGrpSpPr>
        <p:grpSpPr>
          <a:xfrm>
            <a:off x="5246661" y="254515"/>
            <a:ext cx="4572000" cy="2012655"/>
            <a:chOff x="3829102" y="-685286"/>
            <a:chExt cx="9346118" cy="41142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20F712-48EB-447C-AB42-1A1D6D83EB06}"/>
                </a:ext>
              </a:extLst>
            </p:cNvPr>
            <p:cNvGrpSpPr/>
            <p:nvPr/>
          </p:nvGrpSpPr>
          <p:grpSpPr>
            <a:xfrm>
              <a:off x="3829102" y="-685286"/>
              <a:ext cx="4381632" cy="4114286"/>
              <a:chOff x="3918857" y="1371857"/>
              <a:chExt cx="4381632" cy="411428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9E44E74-4953-415D-B788-F3A921CBA2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7343" r="25834"/>
              <a:stretch/>
            </p:blipFill>
            <p:spPr>
              <a:xfrm>
                <a:off x="3918857" y="1371857"/>
                <a:ext cx="3788229" cy="411428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CA4B8383-2E13-4B4D-AC82-7C06E84B05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89807"/>
              <a:stretch/>
            </p:blipFill>
            <p:spPr>
              <a:xfrm>
                <a:off x="7620962" y="1371857"/>
                <a:ext cx="679527" cy="4114286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9A41D2-9BE8-43BB-BDEF-2456294AAAAA}"/>
                </a:ext>
              </a:extLst>
            </p:cNvPr>
            <p:cNvGrpSpPr/>
            <p:nvPr/>
          </p:nvGrpSpPr>
          <p:grpSpPr>
            <a:xfrm>
              <a:off x="8210734" y="-685286"/>
              <a:ext cx="4964486" cy="4114286"/>
              <a:chOff x="1364343" y="2315285"/>
              <a:chExt cx="4964486" cy="4114286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5D8CDEC-BEEE-43E4-9F3D-8D5CC1E023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2932" r="22793"/>
              <a:stretch/>
            </p:blipFill>
            <p:spPr>
              <a:xfrm>
                <a:off x="1364343" y="2315285"/>
                <a:ext cx="4284959" cy="411428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D130AA0-73A4-49D5-A0FB-8C27BB3196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89807"/>
              <a:stretch/>
            </p:blipFill>
            <p:spPr>
              <a:xfrm>
                <a:off x="5649302" y="2315285"/>
                <a:ext cx="679527" cy="4114286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6F5BA2-05E8-4B14-A817-2EFD0194FBAD}"/>
              </a:ext>
            </a:extLst>
          </p:cNvPr>
          <p:cNvGrpSpPr>
            <a:grpSpLocks noChangeAspect="1"/>
          </p:cNvGrpSpPr>
          <p:nvPr/>
        </p:nvGrpSpPr>
        <p:grpSpPr>
          <a:xfrm>
            <a:off x="5246661" y="2267170"/>
            <a:ext cx="4572000" cy="1825363"/>
            <a:chOff x="-1460561" y="3543300"/>
            <a:chExt cx="10305081" cy="411428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FEA8479-4D45-438E-AF42-EB11CD760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177" r="14432"/>
            <a:stretch/>
          </p:blipFill>
          <p:spPr>
            <a:xfrm>
              <a:off x="-1460561" y="3543300"/>
              <a:ext cx="5359397" cy="411428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841B008-E2C7-4874-97E0-D1BAE730D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88032" t="18080" b="15598"/>
            <a:stretch/>
          </p:blipFill>
          <p:spPr>
            <a:xfrm rot="5400000">
              <a:off x="1441745" y="5145524"/>
              <a:ext cx="797866" cy="272868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089102F-773C-428D-86BF-8A2AF460B055}"/>
                </a:ext>
              </a:extLst>
            </p:cNvPr>
            <p:cNvGrpSpPr/>
            <p:nvPr/>
          </p:nvGrpSpPr>
          <p:grpSpPr>
            <a:xfrm>
              <a:off x="3898836" y="3543300"/>
              <a:ext cx="4945684" cy="4114286"/>
              <a:chOff x="3512457" y="1371857"/>
              <a:chExt cx="4945684" cy="4114286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2DCD1EC-411A-4F51-B263-DC0E0A5706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12982" r="22743"/>
              <a:stretch/>
            </p:blipFill>
            <p:spPr>
              <a:xfrm>
                <a:off x="3512457" y="1371857"/>
                <a:ext cx="4284959" cy="411428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33CAF91-B630-4214-A501-E595FEB6CA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90072" r="-286"/>
              <a:stretch/>
            </p:blipFill>
            <p:spPr>
              <a:xfrm>
                <a:off x="7777192" y="1371857"/>
                <a:ext cx="680949" cy="41142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4274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51B9D49-D0AB-4FA3-9BE3-7265DD28ED0E}"/>
              </a:ext>
            </a:extLst>
          </p:cNvPr>
          <p:cNvGrpSpPr>
            <a:grpSpLocks noChangeAspect="1"/>
          </p:cNvGrpSpPr>
          <p:nvPr/>
        </p:nvGrpSpPr>
        <p:grpSpPr>
          <a:xfrm>
            <a:off x="50142" y="4319025"/>
            <a:ext cx="4572000" cy="2433649"/>
            <a:chOff x="-607785" y="-166658"/>
            <a:chExt cx="7729348" cy="411428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DD67A4-F337-4AD0-AC42-F55B7B95AB4D}"/>
                </a:ext>
              </a:extLst>
            </p:cNvPr>
            <p:cNvGrpSpPr/>
            <p:nvPr/>
          </p:nvGrpSpPr>
          <p:grpSpPr>
            <a:xfrm>
              <a:off x="3158011" y="-166658"/>
              <a:ext cx="3963552" cy="4114286"/>
              <a:chOff x="4151086" y="1371857"/>
              <a:chExt cx="3963552" cy="411428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0D9A2AD-F99A-4A41-B664-6691E71B36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826" r="29426"/>
              <a:stretch/>
            </p:blipFill>
            <p:spPr>
              <a:xfrm>
                <a:off x="4151086" y="1371857"/>
                <a:ext cx="3316515" cy="411428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268EEFF-1EFA-4555-8FDD-7F3DEEEC7E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9515"/>
              <a:stretch/>
            </p:blipFill>
            <p:spPr>
              <a:xfrm>
                <a:off x="7415648" y="1371857"/>
                <a:ext cx="698990" cy="4114286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82C763-EFB1-4046-ABBF-A08BDD92C815}"/>
                </a:ext>
              </a:extLst>
            </p:cNvPr>
            <p:cNvGrpSpPr/>
            <p:nvPr/>
          </p:nvGrpSpPr>
          <p:grpSpPr>
            <a:xfrm>
              <a:off x="-607785" y="-166657"/>
              <a:ext cx="4220029" cy="4114286"/>
              <a:chOff x="3947886" y="1371857"/>
              <a:chExt cx="4220029" cy="411428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50301D6-8E70-410E-ABC6-1B11672DA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778" r="28010"/>
              <a:stretch/>
            </p:blipFill>
            <p:spPr>
              <a:xfrm>
                <a:off x="3947886" y="1371857"/>
                <a:ext cx="3614057" cy="411428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D9FFCA9-4FF5-4513-8C6E-81C2B1C604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9951" t="20719" r="-2470"/>
              <a:stretch/>
            </p:blipFill>
            <p:spPr>
              <a:xfrm>
                <a:off x="7333343" y="2224313"/>
                <a:ext cx="834572" cy="3261829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B76AF6-5F74-4B7E-ABBC-3650B48BB4A5}"/>
              </a:ext>
            </a:extLst>
          </p:cNvPr>
          <p:cNvGrpSpPr>
            <a:grpSpLocks noChangeAspect="1"/>
          </p:cNvGrpSpPr>
          <p:nvPr/>
        </p:nvGrpSpPr>
        <p:grpSpPr>
          <a:xfrm>
            <a:off x="5014770" y="0"/>
            <a:ext cx="4572000" cy="2029894"/>
            <a:chOff x="-177800" y="2743713"/>
            <a:chExt cx="9266752" cy="411428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FF84720-331B-44DC-A16E-1F1398E16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68" r="6036"/>
            <a:stretch/>
          </p:blipFill>
          <p:spPr>
            <a:xfrm>
              <a:off x="3169269" y="2743713"/>
              <a:ext cx="5919683" cy="4114286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D2A494-17E3-4228-A312-055C2EC48B03}"/>
                </a:ext>
              </a:extLst>
            </p:cNvPr>
            <p:cNvGrpSpPr/>
            <p:nvPr/>
          </p:nvGrpSpPr>
          <p:grpSpPr>
            <a:xfrm>
              <a:off x="-177800" y="2743714"/>
              <a:ext cx="3347069" cy="4114286"/>
              <a:chOff x="-101600" y="3947629"/>
              <a:chExt cx="3347069" cy="411428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C50C805-A611-4F22-BEB4-1D56ECB74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5078" r="34645"/>
              <a:stretch/>
            </p:blipFill>
            <p:spPr>
              <a:xfrm>
                <a:off x="-101600" y="3947629"/>
                <a:ext cx="2685143" cy="4114286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253B8F9-D72F-47AC-B196-32968E98B8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9848"/>
              <a:stretch/>
            </p:blipFill>
            <p:spPr>
              <a:xfrm>
                <a:off x="2568655" y="3947629"/>
                <a:ext cx="676814" cy="4114286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6F7182-D068-41EE-8E89-AA7D7C622AE2}"/>
              </a:ext>
            </a:extLst>
          </p:cNvPr>
          <p:cNvGrpSpPr>
            <a:grpSpLocks noChangeAspect="1"/>
          </p:cNvGrpSpPr>
          <p:nvPr/>
        </p:nvGrpSpPr>
        <p:grpSpPr>
          <a:xfrm>
            <a:off x="50142" y="0"/>
            <a:ext cx="4572000" cy="4219774"/>
            <a:chOff x="3981267" y="1371857"/>
            <a:chExt cx="4185165" cy="386274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DC22542-4172-4FC6-9092-EB4877814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279" r="27180" b="6114"/>
            <a:stretch/>
          </p:blipFill>
          <p:spPr>
            <a:xfrm>
              <a:off x="3981267" y="1371857"/>
              <a:ext cx="3636064" cy="386274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D39C72B-85E9-4B54-9BB9-D0CCD162D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207" t="5784" r="-400" b="6114"/>
            <a:stretch/>
          </p:blipFill>
          <p:spPr>
            <a:xfrm>
              <a:off x="7486904" y="1609843"/>
              <a:ext cx="679528" cy="362475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9BBD47-B6C1-4C95-917B-A33E620B25BD}"/>
              </a:ext>
            </a:extLst>
          </p:cNvPr>
          <p:cNvGrpSpPr>
            <a:grpSpLocks noChangeAspect="1"/>
          </p:cNvGrpSpPr>
          <p:nvPr/>
        </p:nvGrpSpPr>
        <p:grpSpPr>
          <a:xfrm>
            <a:off x="5118100" y="2162623"/>
            <a:ext cx="4572000" cy="2057150"/>
            <a:chOff x="152400" y="548486"/>
            <a:chExt cx="8801099" cy="396001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6E9283A-9887-4AD9-82D3-D5986C07BB88}"/>
                </a:ext>
              </a:extLst>
            </p:cNvPr>
            <p:cNvGrpSpPr/>
            <p:nvPr/>
          </p:nvGrpSpPr>
          <p:grpSpPr>
            <a:xfrm>
              <a:off x="152400" y="571757"/>
              <a:ext cx="4381501" cy="3822443"/>
              <a:chOff x="3581400" y="1371857"/>
              <a:chExt cx="4381501" cy="3822443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F0D92F0-D6D1-4C00-82AA-150818B10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2280" r="21997" b="7093"/>
              <a:stretch/>
            </p:blipFill>
            <p:spPr>
              <a:xfrm>
                <a:off x="3581400" y="1371857"/>
                <a:ext cx="4381501" cy="3822443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83E0F7-3B71-4C6D-A4E5-116E91B613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90386" t="20984" r="89" b="7093"/>
              <a:stretch/>
            </p:blipFill>
            <p:spPr>
              <a:xfrm>
                <a:off x="7327901" y="2235201"/>
                <a:ext cx="635000" cy="2959099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64576F8-E7C6-43AE-9AF7-5BB80C8E1409}"/>
                </a:ext>
              </a:extLst>
            </p:cNvPr>
            <p:cNvGrpSpPr/>
            <p:nvPr/>
          </p:nvGrpSpPr>
          <p:grpSpPr>
            <a:xfrm>
              <a:off x="4821874" y="548486"/>
              <a:ext cx="4131625" cy="3960014"/>
              <a:chOff x="5257802" y="549212"/>
              <a:chExt cx="3911598" cy="383654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CFF08B-A17D-4ED6-9C34-9B39C2B58A70}"/>
                  </a:ext>
                </a:extLst>
              </p:cNvPr>
              <p:cNvGrpSpPr/>
              <p:nvPr/>
            </p:nvGrpSpPr>
            <p:grpSpPr>
              <a:xfrm>
                <a:off x="5257802" y="549212"/>
                <a:ext cx="3755291" cy="3836549"/>
                <a:chOff x="5257802" y="549212"/>
                <a:chExt cx="3755291" cy="3836549"/>
              </a:xfrm>
            </p:grpSpPr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EB2F443A-D3DB-4512-9A5A-090EB8B00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17996" r="28283" b="93524"/>
                <a:stretch/>
              </p:blipFill>
              <p:spPr>
                <a:xfrm>
                  <a:off x="5431693" y="549212"/>
                  <a:ext cx="3581400" cy="266443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674FEEA3-2927-4396-82C8-ABC307634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30950" t="6476" r="40094" b="43209"/>
                <a:stretch/>
              </p:blipFill>
              <p:spPr>
                <a:xfrm>
                  <a:off x="5257802" y="872039"/>
                  <a:ext cx="3276598" cy="3513722"/>
                </a:xfrm>
                <a:prstGeom prst="rect">
                  <a:avLst/>
                </a:prstGeom>
              </p:spPr>
            </p:pic>
          </p:grp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0DF0EE2B-94E2-4E58-B811-9279ADD0AB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90475" t="14597" b="17008"/>
              <a:stretch/>
            </p:blipFill>
            <p:spPr>
              <a:xfrm>
                <a:off x="8534400" y="1141144"/>
                <a:ext cx="635000" cy="2813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443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Kitchell, Leo</dc:creator>
  <cp:lastModifiedBy>Kitchell, Leo</cp:lastModifiedBy>
  <cp:revision>20</cp:revision>
  <dcterms:created xsi:type="dcterms:W3CDTF">2021-12-05T02:37:44Z</dcterms:created>
  <dcterms:modified xsi:type="dcterms:W3CDTF">2021-12-07T23:49:55Z</dcterms:modified>
</cp:coreProperties>
</file>