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256" r:id="rId2"/>
    <p:sldId id="265" r:id="rId3"/>
    <p:sldId id="306" r:id="rId4"/>
    <p:sldId id="257" r:id="rId5"/>
    <p:sldId id="274" r:id="rId6"/>
    <p:sldId id="307" r:id="rId7"/>
    <p:sldId id="304" r:id="rId8"/>
    <p:sldId id="305" r:id="rId9"/>
    <p:sldId id="271" r:id="rId10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2"/>
      <p:bold r:id="rId13"/>
      <p:italic r:id="rId14"/>
      <p:boldItalic r:id="rId15"/>
    </p:embeddedFont>
    <p:embeddedFont>
      <p:font typeface="Barlow Semi Condensed Medium" panose="00000606000000000000" pitchFamily="2" charset="0"/>
      <p:regular r:id="rId16"/>
      <p:bold r:id="rId17"/>
      <p:italic r:id="rId18"/>
      <p:boldItalic r:id="rId19"/>
    </p:embeddedFont>
    <p:embeddedFont>
      <p:font typeface="Fjalla One" panose="02000506040000020004" pitchFamily="2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EA3470-9EF5-4241-8C06-5B6DDA81EF50}" v="12" dt="2023-10-24T15:18:04.455"/>
    <p1510:client id="{82A3F2C3-6F67-4874-9A76-5B35B4C918C8}" v="3" dt="2023-10-30T16:08:33.425"/>
    <p1510:client id="{8E7EEDF5-E480-48EF-A862-A3BB90DE90C1}" v="152" dt="2023-10-24T15:56:29.840"/>
    <p1510:client id="{A0CECA08-2DC5-4388-B190-886E2E1557F4}" v="91" vWet="96" dt="2023-10-24T15:30:13.700"/>
  </p1510:revLst>
</p1510:revInfo>
</file>

<file path=ppt/tableStyles.xml><?xml version="1.0" encoding="utf-8"?>
<a:tblStyleLst xmlns:a="http://schemas.openxmlformats.org/drawingml/2006/main" def="{879D512E-1BF7-4A99-A253-BAA13FD54BA5}">
  <a:tblStyle styleId="{879D512E-1BF7-4A99-A253-BAA13FD54B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ñez Martinez Marthon Leobardo" userId="903538f9aeed0d84" providerId="LiveId" clId="{8E7EEDF5-E480-48EF-A862-A3BB90DE90C1}"/>
    <pc:docChg chg="custSel addSld delSld modSld sldOrd">
      <pc:chgData name="Yañez Martinez Marthon Leobardo" userId="903538f9aeed0d84" providerId="LiveId" clId="{8E7EEDF5-E480-48EF-A862-A3BB90DE90C1}" dt="2023-10-24T15:56:29.840" v="153" actId="2696"/>
      <pc:docMkLst>
        <pc:docMk/>
      </pc:docMkLst>
      <pc:sldChg chg="modTransition">
        <pc:chgData name="Yañez Martinez Marthon Leobardo" userId="903538f9aeed0d84" providerId="LiveId" clId="{8E7EEDF5-E480-48EF-A862-A3BB90DE90C1}" dt="2023-10-24T02:40:43.113" v="0"/>
        <pc:sldMkLst>
          <pc:docMk/>
          <pc:sldMk cId="0" sldId="256"/>
        </pc:sldMkLst>
      </pc:sldChg>
      <pc:sldChg chg="modTransition">
        <pc:chgData name="Yañez Martinez Marthon Leobardo" userId="903538f9aeed0d84" providerId="LiveId" clId="{8E7EEDF5-E480-48EF-A862-A3BB90DE90C1}" dt="2023-10-24T15:26:11.896" v="110"/>
        <pc:sldMkLst>
          <pc:docMk/>
          <pc:sldMk cId="0" sldId="257"/>
        </pc:sldMkLst>
      </pc:sldChg>
      <pc:sldChg chg="del modTransition">
        <pc:chgData name="Yañez Martinez Marthon Leobardo" userId="903538f9aeed0d84" providerId="LiveId" clId="{8E7EEDF5-E480-48EF-A862-A3BB90DE90C1}" dt="2023-10-24T14:55:22.231" v="1" actId="2696"/>
        <pc:sldMkLst>
          <pc:docMk/>
          <pc:sldMk cId="0" sldId="259"/>
        </pc:sldMkLst>
      </pc:sldChg>
      <pc:sldChg chg="modTransition">
        <pc:chgData name="Yañez Martinez Marthon Leobardo" userId="903538f9aeed0d84" providerId="LiveId" clId="{8E7EEDF5-E480-48EF-A862-A3BB90DE90C1}" dt="2023-10-24T15:26:11.896" v="110"/>
        <pc:sldMkLst>
          <pc:docMk/>
          <pc:sldMk cId="0" sldId="265"/>
        </pc:sldMkLst>
      </pc:sldChg>
      <pc:sldChg chg="modTransition">
        <pc:chgData name="Yañez Martinez Marthon Leobardo" userId="903538f9aeed0d84" providerId="LiveId" clId="{8E7EEDF5-E480-48EF-A862-A3BB90DE90C1}" dt="2023-10-24T15:26:11.896" v="110"/>
        <pc:sldMkLst>
          <pc:docMk/>
          <pc:sldMk cId="0" sldId="271"/>
        </pc:sldMkLst>
      </pc:sldChg>
      <pc:sldChg chg="modTransition">
        <pc:chgData name="Yañez Martinez Marthon Leobardo" userId="903538f9aeed0d84" providerId="LiveId" clId="{8E7EEDF5-E480-48EF-A862-A3BB90DE90C1}" dt="2023-10-24T15:26:11.896" v="110"/>
        <pc:sldMkLst>
          <pc:docMk/>
          <pc:sldMk cId="0" sldId="274"/>
        </pc:sldMkLst>
      </pc:sldChg>
      <pc:sldChg chg="modTransition">
        <pc:chgData name="Yañez Martinez Marthon Leobardo" userId="903538f9aeed0d84" providerId="LiveId" clId="{8E7EEDF5-E480-48EF-A862-A3BB90DE90C1}" dt="2023-10-24T15:26:11.896" v="110"/>
        <pc:sldMkLst>
          <pc:docMk/>
          <pc:sldMk cId="3395255604" sldId="304"/>
        </pc:sldMkLst>
      </pc:sldChg>
      <pc:sldChg chg="addSp delSp modSp mod ord modTransition">
        <pc:chgData name="Yañez Martinez Marthon Leobardo" userId="903538f9aeed0d84" providerId="LiveId" clId="{8E7EEDF5-E480-48EF-A862-A3BB90DE90C1}" dt="2023-10-24T15:26:11.896" v="110"/>
        <pc:sldMkLst>
          <pc:docMk/>
          <pc:sldMk cId="3010393821" sldId="305"/>
        </pc:sldMkLst>
        <pc:spChg chg="add mod ord">
          <ac:chgData name="Yañez Martinez Marthon Leobardo" userId="903538f9aeed0d84" providerId="LiveId" clId="{8E7EEDF5-E480-48EF-A862-A3BB90DE90C1}" dt="2023-10-24T15:18:00.765" v="54" actId="1038"/>
          <ac:spMkLst>
            <pc:docMk/>
            <pc:sldMk cId="3010393821" sldId="305"/>
            <ac:spMk id="2" creationId="{CBC2B73D-EE40-E62D-7D6C-F4CD0BB70868}"/>
          </ac:spMkLst>
        </pc:spChg>
        <pc:picChg chg="add del mod">
          <ac:chgData name="Yañez Martinez Marthon Leobardo" userId="903538f9aeed0d84" providerId="LiveId" clId="{8E7EEDF5-E480-48EF-A862-A3BB90DE90C1}" dt="2023-10-24T15:17:55.477" v="42" actId="1035"/>
          <ac:picMkLst>
            <pc:docMk/>
            <pc:sldMk cId="3010393821" sldId="305"/>
            <ac:picMk id="1026" creationId="{AC96CA74-20A1-469D-CEED-A55028FEC2E7}"/>
          </ac:picMkLst>
        </pc:picChg>
      </pc:sldChg>
      <pc:sldChg chg="addSp modSp mod modTransition">
        <pc:chgData name="Yañez Martinez Marthon Leobardo" userId="903538f9aeed0d84" providerId="LiveId" clId="{8E7EEDF5-E480-48EF-A862-A3BB90DE90C1}" dt="2023-10-24T15:26:11.896" v="110"/>
        <pc:sldMkLst>
          <pc:docMk/>
          <pc:sldMk cId="925221399" sldId="306"/>
        </pc:sldMkLst>
        <pc:spChg chg="add mod">
          <ac:chgData name="Yañez Martinez Marthon Leobardo" userId="903538f9aeed0d84" providerId="LiveId" clId="{8E7EEDF5-E480-48EF-A862-A3BB90DE90C1}" dt="2023-10-24T15:25:26.599" v="98" actId="14100"/>
          <ac:spMkLst>
            <pc:docMk/>
            <pc:sldMk cId="925221399" sldId="306"/>
            <ac:spMk id="4" creationId="{A1C8FACF-60A1-CBF4-2BA0-495EE8E0A312}"/>
          </ac:spMkLst>
        </pc:spChg>
        <pc:spChg chg="mod">
          <ac:chgData name="Yañez Martinez Marthon Leobardo" userId="903538f9aeed0d84" providerId="LiveId" clId="{8E7EEDF5-E480-48EF-A862-A3BB90DE90C1}" dt="2023-10-24T15:25:32.856" v="109" actId="1036"/>
          <ac:spMkLst>
            <pc:docMk/>
            <pc:sldMk cId="925221399" sldId="306"/>
            <ac:spMk id="5" creationId="{51254067-7FAF-2AB1-A3D5-DB799DCA1A36}"/>
          </ac:spMkLst>
        </pc:spChg>
        <pc:picChg chg="add mod">
          <ac:chgData name="Yañez Martinez Marthon Leobardo" userId="903538f9aeed0d84" providerId="LiveId" clId="{8E7EEDF5-E480-48EF-A862-A3BB90DE90C1}" dt="2023-10-24T15:25:22.216" v="97" actId="1037"/>
          <ac:picMkLst>
            <pc:docMk/>
            <pc:sldMk cId="925221399" sldId="306"/>
            <ac:picMk id="2050" creationId="{6E2837A7-15F2-6BEB-9A0E-889F5BB3FAED}"/>
          </ac:picMkLst>
        </pc:picChg>
      </pc:sldChg>
      <pc:sldChg chg="modSp mod modTransition">
        <pc:chgData name="Yañez Martinez Marthon Leobardo" userId="903538f9aeed0d84" providerId="LiveId" clId="{8E7EEDF5-E480-48EF-A862-A3BB90DE90C1}" dt="2023-10-24T15:30:07.130" v="133"/>
        <pc:sldMkLst>
          <pc:docMk/>
          <pc:sldMk cId="1661252718" sldId="307"/>
        </pc:sldMkLst>
        <pc:spChg chg="mod">
          <ac:chgData name="Yañez Martinez Marthon Leobardo" userId="903538f9aeed0d84" providerId="LiveId" clId="{8E7EEDF5-E480-48EF-A862-A3BB90DE90C1}" dt="2023-10-24T15:29:28.935" v="130" actId="1035"/>
          <ac:spMkLst>
            <pc:docMk/>
            <pc:sldMk cId="1661252718" sldId="307"/>
            <ac:spMk id="2" creationId="{409E1113-2B9F-8B17-AEAE-C024F097E223}"/>
          </ac:spMkLst>
        </pc:spChg>
        <pc:spChg chg="mod">
          <ac:chgData name="Yañez Martinez Marthon Leobardo" userId="903538f9aeed0d84" providerId="LiveId" clId="{8E7EEDF5-E480-48EF-A862-A3BB90DE90C1}" dt="2023-10-24T15:28:41.111" v="114" actId="403"/>
          <ac:spMkLst>
            <pc:docMk/>
            <pc:sldMk cId="1661252718" sldId="307"/>
            <ac:spMk id="3" creationId="{E418EFAA-D1FE-3C80-3F99-9F64D17E8F62}"/>
          </ac:spMkLst>
        </pc:spChg>
        <pc:picChg chg="mod">
          <ac:chgData name="Yañez Martinez Marthon Leobardo" userId="903538f9aeed0d84" providerId="LiveId" clId="{8E7EEDF5-E480-48EF-A862-A3BB90DE90C1}" dt="2023-10-24T15:30:07.130" v="133"/>
          <ac:picMkLst>
            <pc:docMk/>
            <pc:sldMk cId="1661252718" sldId="307"/>
            <ac:picMk id="5" creationId="{CDFEB33E-A476-1CF8-36C1-66915334F86F}"/>
          </ac:picMkLst>
        </pc:picChg>
      </pc:sldChg>
      <pc:sldChg chg="addSp delSp modSp add del mod">
        <pc:chgData name="Yañez Martinez Marthon Leobardo" userId="903538f9aeed0d84" providerId="LiveId" clId="{8E7EEDF5-E480-48EF-A862-A3BB90DE90C1}" dt="2023-10-24T15:56:29.840" v="153" actId="2696"/>
        <pc:sldMkLst>
          <pc:docMk/>
          <pc:sldMk cId="3418544700" sldId="308"/>
        </pc:sldMkLst>
        <pc:spChg chg="del">
          <ac:chgData name="Yañez Martinez Marthon Leobardo" userId="903538f9aeed0d84" providerId="LiveId" clId="{8E7EEDF5-E480-48EF-A862-A3BB90DE90C1}" dt="2023-10-24T15:45:22.645" v="136" actId="478"/>
          <ac:spMkLst>
            <pc:docMk/>
            <pc:sldMk cId="3418544700" sldId="308"/>
            <ac:spMk id="2" creationId="{CBC2B73D-EE40-E62D-7D6C-F4CD0BB70868}"/>
          </ac:spMkLst>
        </pc:spChg>
        <pc:picChg chg="add mod">
          <ac:chgData name="Yañez Martinez Marthon Leobardo" userId="903538f9aeed0d84" providerId="LiveId" clId="{8E7EEDF5-E480-48EF-A862-A3BB90DE90C1}" dt="2023-10-24T15:46:17.837" v="152" actId="1037"/>
          <ac:picMkLst>
            <pc:docMk/>
            <pc:sldMk cId="3418544700" sldId="308"/>
            <ac:picMk id="3" creationId="{A9FB0031-E926-EA1E-E794-2CA389636D5A}"/>
          </ac:picMkLst>
        </pc:picChg>
        <pc:picChg chg="del">
          <ac:chgData name="Yañez Martinez Marthon Leobardo" userId="903538f9aeed0d84" providerId="LiveId" clId="{8E7EEDF5-E480-48EF-A862-A3BB90DE90C1}" dt="2023-10-24T15:45:16.314" v="135" actId="478"/>
          <ac:picMkLst>
            <pc:docMk/>
            <pc:sldMk cId="3418544700" sldId="308"/>
            <ac:picMk id="1026" creationId="{AC96CA74-20A1-469D-CEED-A55028FEC2E7}"/>
          </ac:picMkLst>
        </pc:picChg>
      </pc:sldChg>
      <pc:sldMasterChg chg="delSldLayout">
        <pc:chgData name="Yañez Martinez Marthon Leobardo" userId="903538f9aeed0d84" providerId="LiveId" clId="{8E7EEDF5-E480-48EF-A862-A3BB90DE90C1}" dt="2023-10-24T14:55:22.231" v="1" actId="2696"/>
        <pc:sldMasterMkLst>
          <pc:docMk/>
          <pc:sldMasterMk cId="0" sldId="2147483680"/>
        </pc:sldMasterMkLst>
        <pc:sldLayoutChg chg="del">
          <pc:chgData name="Yañez Martinez Marthon Leobardo" userId="903538f9aeed0d84" providerId="LiveId" clId="{8E7EEDF5-E480-48EF-A862-A3BB90DE90C1}" dt="2023-10-24T14:55:22.231" v="1" actId="2696"/>
          <pc:sldLayoutMkLst>
            <pc:docMk/>
            <pc:sldMasterMk cId="0" sldId="2147483680"/>
            <pc:sldLayoutMk cId="0" sldId="2147483649"/>
          </pc:sldLayoutMkLst>
        </pc:sldLayoutChg>
      </pc:sldMasterChg>
    </pc:docChg>
  </pc:docChgLst>
  <pc:docChgLst>
    <pc:chgData name="Usuario invitado" providerId="Windows Live" clId="Web-{47EA3470-9EF5-4241-8C06-5B6DDA81EF50}"/>
    <pc:docChg chg="addSld modSld sldOrd">
      <pc:chgData name="Usuario invitado" userId="" providerId="Windows Live" clId="Web-{47EA3470-9EF5-4241-8C06-5B6DDA81EF50}" dt="2023-10-24T15:18:04.408" v="10"/>
      <pc:docMkLst>
        <pc:docMk/>
      </pc:docMkLst>
      <pc:sldChg chg="new">
        <pc:chgData name="Usuario invitado" userId="" providerId="Windows Live" clId="Web-{47EA3470-9EF5-4241-8C06-5B6DDA81EF50}" dt="2023-10-24T15:13:27.928" v="0"/>
        <pc:sldMkLst>
          <pc:docMk/>
          <pc:sldMk cId="3010393821" sldId="305"/>
        </pc:sldMkLst>
      </pc:sldChg>
      <pc:sldChg chg="addSp modSp new mod ord modClrScheme chgLayout">
        <pc:chgData name="Usuario invitado" userId="" providerId="Windows Live" clId="Web-{47EA3470-9EF5-4241-8C06-5B6DDA81EF50}" dt="2023-10-24T15:18:04.408" v="10"/>
        <pc:sldMkLst>
          <pc:docMk/>
          <pc:sldMk cId="925221399" sldId="306"/>
        </pc:sldMkLst>
        <pc:spChg chg="add mod">
          <ac:chgData name="Usuario invitado" userId="" providerId="Windows Live" clId="Web-{47EA3470-9EF5-4241-8C06-5B6DDA81EF50}" dt="2023-10-24T15:17:38.094" v="7" actId="20577"/>
          <ac:spMkLst>
            <pc:docMk/>
            <pc:sldMk cId="925221399" sldId="306"/>
            <ac:spMk id="3" creationId="{0DD76E51-E213-3FBC-B870-9B4E81AA04B2}"/>
          </ac:spMkLst>
        </pc:spChg>
        <pc:spChg chg="add">
          <ac:chgData name="Usuario invitado" userId="" providerId="Windows Live" clId="Web-{47EA3470-9EF5-4241-8C06-5B6DDA81EF50}" dt="2023-10-24T15:17:58.064" v="8"/>
          <ac:spMkLst>
            <pc:docMk/>
            <pc:sldMk cId="925221399" sldId="306"/>
            <ac:spMk id="5" creationId="{51254067-7FAF-2AB1-A3D5-DB799DCA1A36}"/>
          </ac:spMkLst>
        </pc:spChg>
        <pc:spChg chg="add mod">
          <ac:chgData name="Usuario invitado" userId="" providerId="Windows Live" clId="Web-{47EA3470-9EF5-4241-8C06-5B6DDA81EF50}" dt="2023-10-24T15:18:04.408" v="10"/>
          <ac:spMkLst>
            <pc:docMk/>
            <pc:sldMk cId="925221399" sldId="306"/>
            <ac:spMk id="6" creationId="{5110D737-4A49-7D44-1ECE-3AFC9590A258}"/>
          </ac:spMkLst>
        </pc:spChg>
      </pc:sldChg>
    </pc:docChg>
  </pc:docChgLst>
  <pc:docChgLst>
    <pc:chgData name="Usuario invitado" providerId="Windows Live" clId="Web-{82A3F2C3-6F67-4874-9A76-5B35B4C918C8}"/>
    <pc:docChg chg="modSld">
      <pc:chgData name="Usuario invitado" userId="" providerId="Windows Live" clId="Web-{82A3F2C3-6F67-4874-9A76-5B35B4C918C8}" dt="2023-10-30T16:08:33.425" v="2" actId="1076"/>
      <pc:docMkLst>
        <pc:docMk/>
      </pc:docMkLst>
      <pc:sldChg chg="modSp">
        <pc:chgData name="Usuario invitado" userId="" providerId="Windows Live" clId="Web-{82A3F2C3-6F67-4874-9A76-5B35B4C918C8}" dt="2023-10-30T16:08:33.425" v="2" actId="1076"/>
        <pc:sldMkLst>
          <pc:docMk/>
          <pc:sldMk cId="925221399" sldId="306"/>
        </pc:sldMkLst>
        <pc:spChg chg="mod">
          <ac:chgData name="Usuario invitado" userId="" providerId="Windows Live" clId="Web-{82A3F2C3-6F67-4874-9A76-5B35B4C918C8}" dt="2023-10-30T16:08:19.816" v="0" actId="1076"/>
          <ac:spMkLst>
            <pc:docMk/>
            <pc:sldMk cId="925221399" sldId="306"/>
            <ac:spMk id="4" creationId="{A1C8FACF-60A1-CBF4-2BA0-495EE8E0A312}"/>
          </ac:spMkLst>
        </pc:spChg>
        <pc:spChg chg="mod">
          <ac:chgData name="Usuario invitado" userId="" providerId="Windows Live" clId="Web-{82A3F2C3-6F67-4874-9A76-5B35B4C918C8}" dt="2023-10-30T16:08:33.425" v="2" actId="1076"/>
          <ac:spMkLst>
            <pc:docMk/>
            <pc:sldMk cId="925221399" sldId="306"/>
            <ac:spMk id="5" creationId="{51254067-7FAF-2AB1-A3D5-DB799DCA1A36}"/>
          </ac:spMkLst>
        </pc:spChg>
      </pc:sldChg>
    </pc:docChg>
  </pc:docChgLst>
  <pc:docChgLst>
    <pc:chgData name="Usuario invitado" providerId="Windows Live" clId="Web-{A0CECA08-2DC5-4388-B190-886E2E1557F4}"/>
    <pc:docChg chg="addSld modSld sldOrd">
      <pc:chgData name="Usuario invitado" userId="" providerId="Windows Live" clId="Web-{A0CECA08-2DC5-4388-B190-886E2E1557F4}" dt="2023-10-24T15:29:55.575" v="86" actId="1076"/>
      <pc:docMkLst>
        <pc:docMk/>
      </pc:docMkLst>
      <pc:sldChg chg="delSp modSp">
        <pc:chgData name="Usuario invitado" userId="" providerId="Windows Live" clId="Web-{A0CECA08-2DC5-4388-B190-886E2E1557F4}" dt="2023-10-24T15:22:41.364" v="25"/>
        <pc:sldMkLst>
          <pc:docMk/>
          <pc:sldMk cId="925221399" sldId="306"/>
        </pc:sldMkLst>
        <pc:spChg chg="mod">
          <ac:chgData name="Usuario invitado" userId="" providerId="Windows Live" clId="Web-{A0CECA08-2DC5-4388-B190-886E2E1557F4}" dt="2023-10-24T15:22:41.364" v="25"/>
          <ac:spMkLst>
            <pc:docMk/>
            <pc:sldMk cId="925221399" sldId="306"/>
            <ac:spMk id="5" creationId="{51254067-7FAF-2AB1-A3D5-DB799DCA1A36}"/>
          </ac:spMkLst>
        </pc:spChg>
        <pc:spChg chg="del">
          <ac:chgData name="Usuario invitado" userId="" providerId="Windows Live" clId="Web-{A0CECA08-2DC5-4388-B190-886E2E1557F4}" dt="2023-10-24T15:19:02.766" v="1"/>
          <ac:spMkLst>
            <pc:docMk/>
            <pc:sldMk cId="925221399" sldId="306"/>
            <ac:spMk id="6" creationId="{5110D737-4A49-7D44-1ECE-3AFC9590A258}"/>
          </ac:spMkLst>
        </pc:spChg>
      </pc:sldChg>
      <pc:sldChg chg="addSp delSp modSp new ord">
        <pc:chgData name="Usuario invitado" userId="" providerId="Windows Live" clId="Web-{A0CECA08-2DC5-4388-B190-886E2E1557F4}" dt="2023-10-24T15:29:55.575" v="86" actId="1076"/>
        <pc:sldMkLst>
          <pc:docMk/>
          <pc:sldMk cId="1661252718" sldId="307"/>
        </pc:sldMkLst>
        <pc:spChg chg="mod">
          <ac:chgData name="Usuario invitado" userId="" providerId="Windows Live" clId="Web-{A0CECA08-2DC5-4388-B190-886E2E1557F4}" dt="2023-10-24T15:24:57.288" v="32" actId="20577"/>
          <ac:spMkLst>
            <pc:docMk/>
            <pc:sldMk cId="1661252718" sldId="307"/>
            <ac:spMk id="2" creationId="{409E1113-2B9F-8B17-AEAE-C024F097E223}"/>
          </ac:spMkLst>
        </pc:spChg>
        <pc:spChg chg="mod">
          <ac:chgData name="Usuario invitado" userId="" providerId="Windows Live" clId="Web-{A0CECA08-2DC5-4388-B190-886E2E1557F4}" dt="2023-10-24T15:28:21.104" v="79" actId="20577"/>
          <ac:spMkLst>
            <pc:docMk/>
            <pc:sldMk cId="1661252718" sldId="307"/>
            <ac:spMk id="3" creationId="{E418EFAA-D1FE-3C80-3F99-9F64D17E8F62}"/>
          </ac:spMkLst>
        </pc:spChg>
        <pc:picChg chg="add del mod">
          <ac:chgData name="Usuario invitado" userId="" providerId="Windows Live" clId="Web-{A0CECA08-2DC5-4388-B190-886E2E1557F4}" dt="2023-10-24T15:29:26.559" v="82"/>
          <ac:picMkLst>
            <pc:docMk/>
            <pc:sldMk cId="1661252718" sldId="307"/>
            <ac:picMk id="4" creationId="{AAD4A423-C0C2-E0BA-FE49-CF80F8CDE872}"/>
          </ac:picMkLst>
        </pc:picChg>
        <pc:picChg chg="add mod">
          <ac:chgData name="Usuario invitado" userId="" providerId="Windows Live" clId="Web-{A0CECA08-2DC5-4388-B190-886E2E1557F4}" dt="2023-10-24T15:29:55.575" v="86" actId="1076"/>
          <ac:picMkLst>
            <pc:docMk/>
            <pc:sldMk cId="1661252718" sldId="307"/>
            <ac:picMk id="5" creationId="{CDFEB33E-A476-1CF8-36C1-66915334F86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90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67" r:id="rId5"/>
    <p:sldLayoutId id="2147483669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393610" y="1208489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dk2"/>
                </a:solidFill>
              </a:rPr>
              <a:t>MagicDraw</a:t>
            </a:r>
            <a:endParaRPr sz="540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861590" y="404634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accent1"/>
                </a:solidFill>
              </a:rPr>
              <a:t>Castillo Reyes Diego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/>
              <a:t>Escamilla Reséndiz Aldo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accent1"/>
                </a:solidFill>
              </a:rPr>
              <a:t>López Sánchez Adair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/>
              <a:t>Yañez Martinez Leobardo</a:t>
            </a:r>
            <a:endParaRPr sz="160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1"/>
              </a:solidFill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3D740FEE-2C47-439E-8319-A884540AC39A}"/>
              </a:ext>
            </a:extLst>
          </p:cNvPr>
          <p:cNvGrpSpPr/>
          <p:nvPr/>
        </p:nvGrpSpPr>
        <p:grpSpPr>
          <a:xfrm>
            <a:off x="303210" y="959719"/>
            <a:ext cx="5343540" cy="4183680"/>
            <a:chOff x="303210" y="959719"/>
            <a:chExt cx="5343540" cy="4183680"/>
          </a:xfrm>
        </p:grpSpPr>
        <p:sp>
          <p:nvSpPr>
            <p:cNvPr id="1691" name="Google Shape;1691;p35"/>
            <p:cNvSpPr/>
            <p:nvPr/>
          </p:nvSpPr>
          <p:spPr>
            <a:xfrm>
              <a:off x="592150" y="959779"/>
              <a:ext cx="4801460" cy="4087340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734590" y="959719"/>
              <a:ext cx="4611820" cy="4081940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4851510" y="3338059"/>
              <a:ext cx="710580" cy="1798020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321770" y="2733299"/>
              <a:ext cx="2126860" cy="2410100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321770" y="2936779"/>
              <a:ext cx="1947780" cy="2206620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4262210" y="2740619"/>
              <a:ext cx="179900" cy="2395460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4354190" y="4694899"/>
              <a:ext cx="87920" cy="441180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4347670" y="4688379"/>
              <a:ext cx="100960" cy="455020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4442090" y="4388859"/>
              <a:ext cx="379320" cy="747220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4434770" y="4382279"/>
              <a:ext cx="393160" cy="76112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384110" y="4694899"/>
              <a:ext cx="87920" cy="441180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377610" y="4688379"/>
              <a:ext cx="100940" cy="455020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472030" y="4388859"/>
              <a:ext cx="379300" cy="747220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464690" y="4382279"/>
              <a:ext cx="393160" cy="76112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046330" y="4318859"/>
              <a:ext cx="4054260" cy="45420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039810" y="4312019"/>
              <a:ext cx="4067300" cy="46756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047950" y="4318859"/>
              <a:ext cx="4052640" cy="424900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040630" y="4311539"/>
              <a:ext cx="4067280" cy="439540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3972450" y="4501179"/>
              <a:ext cx="604780" cy="17096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3965130" y="4494679"/>
              <a:ext cx="619420" cy="184780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4547090" y="4318859"/>
              <a:ext cx="553500" cy="45420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4540570" y="4311819"/>
              <a:ext cx="566540" cy="467820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4079070" y="4331059"/>
              <a:ext cx="731760" cy="226940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4161290" y="4510739"/>
              <a:ext cx="210000" cy="14104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4281750" y="4535039"/>
              <a:ext cx="57800" cy="95580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2554570" y="4443399"/>
              <a:ext cx="1618120" cy="253140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2547230" y="4436879"/>
              <a:ext cx="1632800" cy="266180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3849550" y="4436799"/>
              <a:ext cx="330480" cy="282260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2554570" y="4696519"/>
              <a:ext cx="1301500" cy="15500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2547230" y="4689199"/>
              <a:ext cx="1316180" cy="30140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2929790" y="4580139"/>
              <a:ext cx="142460" cy="4804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016070" y="4580139"/>
              <a:ext cx="142460" cy="4804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2843510" y="4580139"/>
              <a:ext cx="142460" cy="4804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2885830" y="4546759"/>
              <a:ext cx="142460" cy="4724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013630" y="4512579"/>
              <a:ext cx="142460" cy="4804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2927350" y="4512579"/>
              <a:ext cx="142460" cy="4804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101530" y="4580139"/>
              <a:ext cx="142460" cy="4804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3531290" y="4580139"/>
              <a:ext cx="142460" cy="4804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099090" y="4512579"/>
              <a:ext cx="142460" cy="4804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3187810" y="4580139"/>
              <a:ext cx="142460" cy="4804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3703030" y="4580139"/>
              <a:ext cx="142460" cy="4804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3745350" y="4546759"/>
              <a:ext cx="142460" cy="4724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3617570" y="4580139"/>
              <a:ext cx="142460" cy="4804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3445830" y="4580139"/>
              <a:ext cx="142460" cy="4804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3273270" y="4580139"/>
              <a:ext cx="142460" cy="4804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3359550" y="4580139"/>
              <a:ext cx="142460" cy="4804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3443390" y="4512579"/>
              <a:ext cx="142460" cy="4804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3573610" y="4546759"/>
              <a:ext cx="142460" cy="4724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3401070" y="4546759"/>
              <a:ext cx="142460" cy="4724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3229310" y="4546759"/>
              <a:ext cx="142460" cy="4724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3487330" y="4546759"/>
              <a:ext cx="142460" cy="4724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3185370" y="4512579"/>
              <a:ext cx="142460" cy="4804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2971310" y="4546759"/>
              <a:ext cx="142440" cy="4724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3143850" y="4546759"/>
              <a:ext cx="142460" cy="4724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057570" y="4546759"/>
              <a:ext cx="142460" cy="4724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3315590" y="4546759"/>
              <a:ext cx="142460" cy="4724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3357110" y="4512579"/>
              <a:ext cx="142460" cy="4804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3786870" y="4512579"/>
              <a:ext cx="142460" cy="4804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3271650" y="4512579"/>
              <a:ext cx="142460" cy="4804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3615130" y="4512579"/>
              <a:ext cx="142460" cy="4804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3701410" y="4512579"/>
              <a:ext cx="142460" cy="4804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3659090" y="4546759"/>
              <a:ext cx="142460" cy="4724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3528850" y="4512579"/>
              <a:ext cx="142460" cy="4804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3318030" y="4614319"/>
              <a:ext cx="142460" cy="47220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3403510" y="4614319"/>
              <a:ext cx="142460" cy="47220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3231770" y="4614319"/>
              <a:ext cx="142460" cy="47220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3489790" y="4614319"/>
              <a:ext cx="142460" cy="47220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3145490" y="4614319"/>
              <a:ext cx="142460" cy="47220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060030" y="4614319"/>
              <a:ext cx="142440" cy="47220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3575250" y="4614319"/>
              <a:ext cx="142460" cy="47220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2887470" y="4614319"/>
              <a:ext cx="143260" cy="47220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2973750" y="4614319"/>
              <a:ext cx="142460" cy="47220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3830830" y="4546759"/>
              <a:ext cx="143260" cy="4724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3914650" y="4479199"/>
              <a:ext cx="142460" cy="4724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3873150" y="4512579"/>
              <a:ext cx="142460" cy="4804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2802010" y="4614319"/>
              <a:ext cx="142460" cy="47220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3661530" y="4614319"/>
              <a:ext cx="142460" cy="47220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3747810" y="4614319"/>
              <a:ext cx="142460" cy="47220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3789310" y="4580139"/>
              <a:ext cx="142460" cy="4804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2799550" y="4546759"/>
              <a:ext cx="142460" cy="4724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3399430" y="4479199"/>
              <a:ext cx="142460" cy="4724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3484890" y="4479199"/>
              <a:ext cx="142460" cy="4724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3313150" y="4479199"/>
              <a:ext cx="142460" cy="4724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3571170" y="4479199"/>
              <a:ext cx="142460" cy="4724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3742910" y="4479199"/>
              <a:ext cx="142460" cy="4724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3656630" y="4479199"/>
              <a:ext cx="142460" cy="4724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3226870" y="4479199"/>
              <a:ext cx="142460" cy="4724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2758050" y="4580139"/>
              <a:ext cx="142460" cy="4804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2841070" y="4512579"/>
              <a:ext cx="143280" cy="4804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3829190" y="4479199"/>
              <a:ext cx="142460" cy="4724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2715730" y="4614319"/>
              <a:ext cx="142460" cy="47220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2883390" y="4479199"/>
              <a:ext cx="142460" cy="4724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055130" y="4479199"/>
              <a:ext cx="142460" cy="4724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2968850" y="4479199"/>
              <a:ext cx="143280" cy="4724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3141410" y="4479199"/>
              <a:ext cx="142460" cy="4724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3760830" y="4352239"/>
              <a:ext cx="525820" cy="58620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3756750" y="4345719"/>
              <a:ext cx="533960" cy="7164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4005010" y="4072239"/>
              <a:ext cx="82220" cy="31420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3998490" y="4064899"/>
              <a:ext cx="96060" cy="32804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3991990" y="4072239"/>
              <a:ext cx="108260" cy="22792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3985470" y="4064899"/>
              <a:ext cx="122120" cy="24176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3383150" y="3026319"/>
              <a:ext cx="1365820" cy="106872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3375830" y="3019799"/>
              <a:ext cx="1379640" cy="108176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3449090" y="3076779"/>
              <a:ext cx="1233140" cy="96780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080370" y="2794339"/>
              <a:ext cx="525820" cy="58620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076290" y="2787819"/>
              <a:ext cx="534780" cy="71660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3324550" y="2514339"/>
              <a:ext cx="83040" cy="31420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3318030" y="2507019"/>
              <a:ext cx="96080" cy="32804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3311530" y="2514339"/>
              <a:ext cx="109080" cy="22792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3305010" y="2507019"/>
              <a:ext cx="122120" cy="242580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2702690" y="1468419"/>
              <a:ext cx="1365820" cy="1068740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2696190" y="1461919"/>
              <a:ext cx="1378840" cy="1081740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2775950" y="1525399"/>
              <a:ext cx="1219300" cy="954780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2768630" y="1518879"/>
              <a:ext cx="1233960" cy="96780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 rot="20657273">
              <a:off x="2905277" y="1838289"/>
              <a:ext cx="917818" cy="84534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 rot="20964634">
              <a:off x="2910419" y="2003345"/>
              <a:ext cx="874122" cy="12536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2935490" y="2262019"/>
              <a:ext cx="838380" cy="92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2935490" y="2180619"/>
              <a:ext cx="838380" cy="92820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3775470" y="1683518"/>
              <a:ext cx="77340" cy="7816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3765020" y="1898589"/>
              <a:ext cx="77340" cy="7736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3787690" y="2213179"/>
              <a:ext cx="77340" cy="77340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3787690" y="2308419"/>
              <a:ext cx="77340" cy="7816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2842690" y="1952719"/>
              <a:ext cx="77360" cy="7816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2842690" y="2048759"/>
              <a:ext cx="77360" cy="7736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2842690" y="2213179"/>
              <a:ext cx="77360" cy="77340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2842690" y="2308419"/>
              <a:ext cx="77360" cy="7816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161430" y="4352239"/>
              <a:ext cx="525820" cy="58620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157350" y="4345719"/>
              <a:ext cx="533980" cy="7164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2405610" y="4072239"/>
              <a:ext cx="82220" cy="31420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2399090" y="4064899"/>
              <a:ext cx="96080" cy="32804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2392590" y="4072239"/>
              <a:ext cx="108280" cy="22792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2386070" y="4064899"/>
              <a:ext cx="122120" cy="24176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1783750" y="3026319"/>
              <a:ext cx="1365820" cy="106872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1776430" y="3019799"/>
              <a:ext cx="1379660" cy="108176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1856210" y="3083299"/>
              <a:ext cx="1220100" cy="95476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1849690" y="3076779"/>
              <a:ext cx="1233140" cy="96780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088170" y="3132119"/>
              <a:ext cx="427340" cy="268620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088170" y="3420259"/>
              <a:ext cx="427340" cy="267820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088170" y="3714099"/>
              <a:ext cx="427340" cy="268620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081670" y="3707579"/>
              <a:ext cx="441160" cy="281660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2570850" y="3132119"/>
              <a:ext cx="427340" cy="268620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2570850" y="3426779"/>
              <a:ext cx="427340" cy="268620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2465850" y="2629119"/>
              <a:ext cx="108260" cy="199420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1839930" y="2297439"/>
              <a:ext cx="693480" cy="894940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1872470" y="2323879"/>
              <a:ext cx="507120" cy="798500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278630" y="2413419"/>
              <a:ext cx="243400" cy="14164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1833410" y="2290499"/>
              <a:ext cx="702460" cy="90892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1861090" y="2163019"/>
              <a:ext cx="831860" cy="722500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1875730" y="2156199"/>
              <a:ext cx="797680" cy="73584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1996190" y="2694019"/>
              <a:ext cx="47240" cy="420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064570" y="2354779"/>
              <a:ext cx="581980" cy="278580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053170" y="2485719"/>
              <a:ext cx="286540" cy="32024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179330" y="2660719"/>
              <a:ext cx="389900" cy="53060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115850" y="2594679"/>
              <a:ext cx="128620" cy="251300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115030" y="2587599"/>
              <a:ext cx="131060" cy="26536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196090" y="4763279"/>
              <a:ext cx="2000700" cy="3728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189590" y="4756759"/>
              <a:ext cx="2014520" cy="38664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205870" y="3074339"/>
              <a:ext cx="1124880" cy="187328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232730" y="3106079"/>
              <a:ext cx="1011740" cy="1834660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1576210" y="3612359"/>
              <a:ext cx="151400" cy="395380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1913170" y="4002399"/>
              <a:ext cx="159560" cy="16208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1816310" y="4171019"/>
              <a:ext cx="268620" cy="40420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1776430" y="4669059"/>
              <a:ext cx="385020" cy="282900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218890" y="3067479"/>
              <a:ext cx="1108600" cy="188708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1717010" y="2983259"/>
              <a:ext cx="579560" cy="3768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1717010" y="2983179"/>
              <a:ext cx="425720" cy="252340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1709690" y="2976659"/>
              <a:ext cx="594200" cy="39044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016070" y="4236379"/>
              <a:ext cx="538040" cy="376340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009550" y="4230139"/>
              <a:ext cx="539660" cy="38908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3294430" y="4280599"/>
              <a:ext cx="170140" cy="81420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3213050" y="4285479"/>
              <a:ext cx="62680" cy="448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2433290" y="4226399"/>
              <a:ext cx="472500" cy="28620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2436550" y="4219559"/>
              <a:ext cx="463960" cy="299540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2683170" y="4261879"/>
              <a:ext cx="88740" cy="55380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2617230" y="4240919"/>
              <a:ext cx="68400" cy="5008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1955510" y="3381199"/>
              <a:ext cx="1215220" cy="164352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1970150" y="3422699"/>
              <a:ext cx="1192440" cy="1601860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1963650" y="3374279"/>
              <a:ext cx="1202200" cy="1657620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2969670" y="4479859"/>
              <a:ext cx="140020" cy="186580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707730" y="3016259"/>
              <a:ext cx="1050000" cy="2119820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700410" y="3010039"/>
              <a:ext cx="1064640" cy="213336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307270" y="2989059"/>
              <a:ext cx="1390240" cy="2147020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303210" y="2982359"/>
              <a:ext cx="1400800" cy="216104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748430" y="5136059"/>
              <a:ext cx="4891800" cy="20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741110" y="5129539"/>
              <a:ext cx="4905640" cy="13860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" name="Google Shape;1809;p35">
              <a:extLst>
                <a:ext uri="{FF2B5EF4-FFF2-40B4-BE49-F238E27FC236}">
                  <a16:creationId xmlns:a16="http://schemas.microsoft.com/office/drawing/2014/main" id="{9424CB3F-E500-2980-DBC5-16554A395F7A}"/>
                </a:ext>
              </a:extLst>
            </p:cNvPr>
            <p:cNvSpPr/>
            <p:nvPr/>
          </p:nvSpPr>
          <p:spPr>
            <a:xfrm>
              <a:off x="3460490" y="3088093"/>
              <a:ext cx="1219300" cy="954780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MagicDraw UML 18.0 beta free download for Mac | MacUpdate">
            <a:extLst>
              <a:ext uri="{FF2B5EF4-FFF2-40B4-BE49-F238E27FC236}">
                <a16:creationId xmlns:a16="http://schemas.microsoft.com/office/drawing/2014/main" id="{18AE56BC-D26A-6EAA-0453-060A5F03C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130" y="3091559"/>
            <a:ext cx="882600" cy="8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44"/>
          <p:cNvGrpSpPr/>
          <p:nvPr/>
        </p:nvGrpSpPr>
        <p:grpSpPr>
          <a:xfrm>
            <a:off x="5047430" y="862389"/>
            <a:ext cx="3944170" cy="3879489"/>
            <a:chOff x="4522050" y="622650"/>
            <a:chExt cx="3898200" cy="3898200"/>
          </a:xfrm>
        </p:grpSpPr>
        <p:sp>
          <p:nvSpPr>
            <p:cNvPr id="2327" name="Google Shape;2327;p44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804672" y="1808988"/>
            <a:ext cx="4066757" cy="2237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Barlow Semi Condensed"/>
                <a:ea typeface="Barlow Semi Condensed"/>
                <a:cs typeface="Barlow Semi Condensed"/>
                <a:sym typeface="Barlow Semi Condensed"/>
              </a:rPr>
              <a:t>¡Conozcan MagicDraw! La herramienta líder en modelado y diseño basada en estándares internacionales.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Barlow Semi Condensed"/>
                <a:ea typeface="Barlow Semi Condensed"/>
                <a:cs typeface="Barlow Semi Condensed"/>
                <a:sym typeface="Barlow Semi Condensed"/>
              </a:rPr>
              <a:t>Ideal para diseñar, describir y especificar sistemas de software y procesos de negocio.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5" name="Google Shape;2308;p43">
            <a:extLst>
              <a:ext uri="{FF2B5EF4-FFF2-40B4-BE49-F238E27FC236}">
                <a16:creationId xmlns:a16="http://schemas.microsoft.com/office/drawing/2014/main" id="{DF07BB87-0923-2355-C9E9-CE2DC11B3931}"/>
              </a:ext>
            </a:extLst>
          </p:cNvPr>
          <p:cNvSpPr txBox="1">
            <a:spLocks/>
          </p:cNvSpPr>
          <p:nvPr/>
        </p:nvSpPr>
        <p:spPr>
          <a:xfrm>
            <a:off x="1452732" y="939147"/>
            <a:ext cx="395270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s-MX"/>
              <a:t>Introducción a MagicDraw</a:t>
            </a:r>
          </a:p>
        </p:txBody>
      </p:sp>
      <p:pic>
        <p:nvPicPr>
          <p:cNvPr id="8" name="Picture 2" descr="MagicDraw UML 18.0 beta free download for Mac | MacUpdate">
            <a:extLst>
              <a:ext uri="{FF2B5EF4-FFF2-40B4-BE49-F238E27FC236}">
                <a16:creationId xmlns:a16="http://schemas.microsoft.com/office/drawing/2014/main" id="{D49874E5-83BA-3CCC-3831-1EF8D5F50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015" y="1369866"/>
            <a:ext cx="2545105" cy="254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308;p43">
            <a:extLst>
              <a:ext uri="{FF2B5EF4-FFF2-40B4-BE49-F238E27FC236}">
                <a16:creationId xmlns:a16="http://schemas.microsoft.com/office/drawing/2014/main" id="{0DD76E51-E213-3FBC-B870-9B4E81AA04B2}"/>
              </a:ext>
            </a:extLst>
          </p:cNvPr>
          <p:cNvSpPr txBox="1">
            <a:spLocks/>
          </p:cNvSpPr>
          <p:nvPr/>
        </p:nvSpPr>
        <p:spPr>
          <a:xfrm>
            <a:off x="2595732" y="134217"/>
            <a:ext cx="395270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s-MX"/>
              <a:t>Historia</a:t>
            </a:r>
          </a:p>
        </p:txBody>
      </p:sp>
      <p:sp>
        <p:nvSpPr>
          <p:cNvPr id="5" name="Google Shape;2330;p44">
            <a:extLst>
              <a:ext uri="{FF2B5EF4-FFF2-40B4-BE49-F238E27FC236}">
                <a16:creationId xmlns:a16="http://schemas.microsoft.com/office/drawing/2014/main" id="{51254067-7FAF-2AB1-A3D5-DB799DCA1A36}"/>
              </a:ext>
            </a:extLst>
          </p:cNvPr>
          <p:cNvSpPr txBox="1">
            <a:spLocks/>
          </p:cNvSpPr>
          <p:nvPr/>
        </p:nvSpPr>
        <p:spPr>
          <a:xfrm>
            <a:off x="1872455" y="892877"/>
            <a:ext cx="5548036" cy="1586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s-ES" sz="1600" err="1">
                <a:latin typeface="Barlow Semi Condensed"/>
              </a:rPr>
              <a:t>MagicDraw</a:t>
            </a:r>
            <a:r>
              <a:rPr lang="es-ES" sz="1600">
                <a:latin typeface="Barlow Semi Condensed"/>
              </a:rPr>
              <a:t> es una herramienta CASE (</a:t>
            </a:r>
            <a:r>
              <a:rPr lang="es-ES" sz="1600" err="1">
                <a:latin typeface="Barlow Semi Condensed"/>
              </a:rPr>
              <a:t>Computer-Aided</a:t>
            </a:r>
            <a:r>
              <a:rPr lang="es-ES" sz="1600">
                <a:latin typeface="Barlow Semi Condensed"/>
              </a:rPr>
              <a:t> Software </a:t>
            </a:r>
            <a:r>
              <a:rPr lang="es-ES" sz="1600" err="1">
                <a:latin typeface="Barlow Semi Condensed"/>
              </a:rPr>
              <a:t>Engineering</a:t>
            </a:r>
            <a:r>
              <a:rPr lang="es-ES" sz="1600">
                <a:latin typeface="Barlow Semi Condensed"/>
              </a:rPr>
              <a:t>) creada por la empresa No Magic. Esta herramienta es reconocida por ser compatible con el estándar UML 2.3 (</a:t>
            </a:r>
            <a:r>
              <a:rPr lang="es-ES" sz="1600" err="1">
                <a:latin typeface="Barlow Semi Condensed"/>
              </a:rPr>
              <a:t>Unified</a:t>
            </a:r>
            <a:r>
              <a:rPr lang="es-ES" sz="1600">
                <a:latin typeface="Barlow Semi Condensed"/>
              </a:rPr>
              <a:t> </a:t>
            </a:r>
            <a:r>
              <a:rPr lang="es-ES" sz="1600" err="1">
                <a:latin typeface="Barlow Semi Condensed"/>
              </a:rPr>
              <a:t>Modeling</a:t>
            </a:r>
            <a:r>
              <a:rPr lang="es-ES" sz="1600">
                <a:latin typeface="Barlow Semi Condensed"/>
              </a:rPr>
              <a:t> </a:t>
            </a:r>
            <a:r>
              <a:rPr lang="es-ES" sz="1600" err="1">
                <a:latin typeface="Barlow Semi Condensed"/>
              </a:rPr>
              <a:t>Language</a:t>
            </a:r>
            <a:r>
              <a:rPr lang="es-ES" sz="1600">
                <a:latin typeface="Barlow Semi Condensed"/>
              </a:rPr>
              <a:t>), y permite el desarrollo de código para varios lenguajes de programación como Java, C++ y C#, además de ser útil para modelar datos. </a:t>
            </a:r>
            <a:endParaRPr lang="es-MX" sz="1600">
              <a:latin typeface="Barlow Semi Condensed"/>
            </a:endParaRPr>
          </a:p>
        </p:txBody>
      </p:sp>
      <p:pic>
        <p:nvPicPr>
          <p:cNvPr id="2050" name="Picture 2" descr="UAF Plugin - CATIA - Dassault Systèmes®">
            <a:extLst>
              <a:ext uri="{FF2B5EF4-FFF2-40B4-BE49-F238E27FC236}">
                <a16:creationId xmlns:a16="http://schemas.microsoft.com/office/drawing/2014/main" id="{6E2837A7-15F2-6BEB-9A0E-889F5BB3F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501" y="248522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1C8FACF-60A1-CBF4-2BA0-495EE8E0A312}"/>
              </a:ext>
            </a:extLst>
          </p:cNvPr>
          <p:cNvSpPr txBox="1"/>
          <p:nvPr/>
        </p:nvSpPr>
        <p:spPr>
          <a:xfrm>
            <a:off x="1880392" y="2489949"/>
            <a:ext cx="384280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400">
                <a:latin typeface="Barlow Semi Condensed"/>
              </a:rPr>
              <a:t>Se sabe que </a:t>
            </a:r>
            <a:r>
              <a:rPr lang="es-ES" sz="1400" err="1">
                <a:latin typeface="Barlow Semi Condensed"/>
              </a:rPr>
              <a:t>MagicDraw</a:t>
            </a:r>
            <a:r>
              <a:rPr lang="es-ES" sz="1400">
                <a:latin typeface="Barlow Semi Condensed"/>
              </a:rPr>
              <a:t> ha tenido varias actualizaciones importantes; por ejemplo, la versión 19.0, lanzada el 2 de julio de 2018, se enfocó en la escalabilidad a nivel empresarial, integraciones con otros productos de ingeniería y usabilidad. Además, en esta versión se anunció que se daría soporte a las versiones más recientes de los estándares UML 2.5.1, </a:t>
            </a:r>
            <a:r>
              <a:rPr lang="es-ES" sz="1400" err="1">
                <a:latin typeface="Barlow Semi Condensed"/>
              </a:rPr>
              <a:t>SysML</a:t>
            </a:r>
            <a:r>
              <a:rPr lang="es-ES" sz="1400">
                <a:latin typeface="Barlow Semi Condensed"/>
              </a:rPr>
              <a:t> 1.5, y UPDM 3 en la próxima versión de la herramienta, junto con un mejor soporte del estándar ISO 80000.</a:t>
            </a:r>
            <a:endParaRPr lang="es-MX" sz="1400">
              <a:latin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9252213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216;p57">
            <a:extLst>
              <a:ext uri="{FF2B5EF4-FFF2-40B4-BE49-F238E27FC236}">
                <a16:creationId xmlns:a16="http://schemas.microsoft.com/office/drawing/2014/main" id="{3885B280-F301-78A5-F191-BF05F75A2B5D}"/>
              </a:ext>
            </a:extLst>
          </p:cNvPr>
          <p:cNvSpPr/>
          <p:nvPr/>
        </p:nvSpPr>
        <p:spPr>
          <a:xfrm>
            <a:off x="5288852" y="1678319"/>
            <a:ext cx="3584753" cy="2878287"/>
          </a:xfrm>
          <a:custGeom>
            <a:avLst/>
            <a:gdLst/>
            <a:ahLst/>
            <a:cxnLst/>
            <a:rect l="l" t="t" r="r" b="b"/>
            <a:pathLst>
              <a:path w="239863" h="192592" extrusionOk="0">
                <a:moveTo>
                  <a:pt x="147813" y="1"/>
                </a:moveTo>
                <a:cubicBezTo>
                  <a:pt x="142156" y="1"/>
                  <a:pt x="136078" y="789"/>
                  <a:pt x="129736" y="2770"/>
                </a:cubicBezTo>
                <a:cubicBezTo>
                  <a:pt x="98620" y="12477"/>
                  <a:pt x="86341" y="39929"/>
                  <a:pt x="68918" y="59055"/>
                </a:cubicBezTo>
                <a:cubicBezTo>
                  <a:pt x="59821" y="69084"/>
                  <a:pt x="45999" y="73102"/>
                  <a:pt x="35038" y="80945"/>
                </a:cubicBezTo>
                <a:cubicBezTo>
                  <a:pt x="1" y="106018"/>
                  <a:pt x="6976" y="159667"/>
                  <a:pt x="35231" y="179114"/>
                </a:cubicBezTo>
                <a:cubicBezTo>
                  <a:pt x="48326" y="188144"/>
                  <a:pt x="62992" y="192591"/>
                  <a:pt x="79703" y="192591"/>
                </a:cubicBezTo>
                <a:cubicBezTo>
                  <a:pt x="94167" y="192591"/>
                  <a:pt x="110163" y="189259"/>
                  <a:pt x="128000" y="182683"/>
                </a:cubicBezTo>
                <a:cubicBezTo>
                  <a:pt x="166445" y="168507"/>
                  <a:pt x="194025" y="159828"/>
                  <a:pt x="216944" y="121962"/>
                </a:cubicBezTo>
                <a:cubicBezTo>
                  <a:pt x="239863" y="84063"/>
                  <a:pt x="216108" y="37807"/>
                  <a:pt x="185539" y="11995"/>
                </a:cubicBezTo>
                <a:cubicBezTo>
                  <a:pt x="185539" y="11995"/>
                  <a:pt x="169878" y="1"/>
                  <a:pt x="1478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217;p57">
            <a:extLst>
              <a:ext uri="{FF2B5EF4-FFF2-40B4-BE49-F238E27FC236}">
                <a16:creationId xmlns:a16="http://schemas.microsoft.com/office/drawing/2014/main" id="{C1DA3E43-ABEC-B1B4-7E76-0457BF2C7297}"/>
              </a:ext>
            </a:extLst>
          </p:cNvPr>
          <p:cNvSpPr/>
          <p:nvPr/>
        </p:nvSpPr>
        <p:spPr>
          <a:xfrm>
            <a:off x="5457955" y="1678394"/>
            <a:ext cx="3210037" cy="2878093"/>
          </a:xfrm>
          <a:custGeom>
            <a:avLst/>
            <a:gdLst/>
            <a:ahLst/>
            <a:cxnLst/>
            <a:rect l="l" t="t" r="r" b="b"/>
            <a:pathLst>
              <a:path w="214790" h="192579" extrusionOk="0">
                <a:moveTo>
                  <a:pt x="136486" y="0"/>
                </a:moveTo>
                <a:cubicBezTo>
                  <a:pt x="130828" y="0"/>
                  <a:pt x="124753" y="772"/>
                  <a:pt x="118421" y="2765"/>
                </a:cubicBezTo>
                <a:cubicBezTo>
                  <a:pt x="98363" y="9033"/>
                  <a:pt x="86148" y="22630"/>
                  <a:pt x="75347" y="36645"/>
                </a:cubicBezTo>
                <a:lnTo>
                  <a:pt x="188978" y="36645"/>
                </a:lnTo>
                <a:lnTo>
                  <a:pt x="188978" y="143911"/>
                </a:lnTo>
                <a:cubicBezTo>
                  <a:pt x="194828" y="137836"/>
                  <a:pt x="200357" y="130668"/>
                  <a:pt x="205629" y="121957"/>
                </a:cubicBezTo>
                <a:cubicBezTo>
                  <a:pt x="212025" y="111381"/>
                  <a:pt x="214790" y="100195"/>
                  <a:pt x="214790" y="88944"/>
                </a:cubicBezTo>
                <a:cubicBezTo>
                  <a:pt x="214790" y="59886"/>
                  <a:pt x="196275" y="30602"/>
                  <a:pt x="174224" y="11990"/>
                </a:cubicBezTo>
                <a:cubicBezTo>
                  <a:pt x="174224" y="11990"/>
                  <a:pt x="158569" y="0"/>
                  <a:pt x="136486" y="0"/>
                </a:cubicBezTo>
                <a:close/>
                <a:moveTo>
                  <a:pt x="26745" y="78915"/>
                </a:moveTo>
                <a:cubicBezTo>
                  <a:pt x="25716" y="79558"/>
                  <a:pt x="24720" y="80233"/>
                  <a:pt x="23723" y="80940"/>
                </a:cubicBezTo>
                <a:cubicBezTo>
                  <a:pt x="7201" y="92769"/>
                  <a:pt x="33" y="110963"/>
                  <a:pt x="33" y="128932"/>
                </a:cubicBezTo>
                <a:cubicBezTo>
                  <a:pt x="0" y="149022"/>
                  <a:pt x="9001" y="168855"/>
                  <a:pt x="23916" y="179109"/>
                </a:cubicBezTo>
                <a:cubicBezTo>
                  <a:pt x="36999" y="188142"/>
                  <a:pt x="51689" y="192578"/>
                  <a:pt x="68404" y="192578"/>
                </a:cubicBezTo>
                <a:cubicBezTo>
                  <a:pt x="82869" y="192578"/>
                  <a:pt x="98877" y="189267"/>
                  <a:pt x="116685" y="182678"/>
                </a:cubicBezTo>
                <a:cubicBezTo>
                  <a:pt x="127678" y="178627"/>
                  <a:pt x="137804" y="175027"/>
                  <a:pt x="147158" y="171041"/>
                </a:cubicBezTo>
                <a:lnTo>
                  <a:pt x="26745" y="171041"/>
                </a:lnTo>
                <a:lnTo>
                  <a:pt x="26745" y="7891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218;p57">
            <a:extLst>
              <a:ext uri="{FF2B5EF4-FFF2-40B4-BE49-F238E27FC236}">
                <a16:creationId xmlns:a16="http://schemas.microsoft.com/office/drawing/2014/main" id="{E0EF64DC-1EC3-8B69-D8B6-538A145E48EA}"/>
              </a:ext>
            </a:extLst>
          </p:cNvPr>
          <p:cNvSpPr/>
          <p:nvPr/>
        </p:nvSpPr>
        <p:spPr>
          <a:xfrm>
            <a:off x="5857644" y="2226053"/>
            <a:ext cx="2424587" cy="2008563"/>
          </a:xfrm>
          <a:custGeom>
            <a:avLst/>
            <a:gdLst/>
            <a:ahLst/>
            <a:cxnLst/>
            <a:rect l="l" t="t" r="r" b="b"/>
            <a:pathLst>
              <a:path w="162234" h="134397" extrusionOk="0">
                <a:moveTo>
                  <a:pt x="1" y="0"/>
                </a:moveTo>
                <a:lnTo>
                  <a:pt x="1" y="134396"/>
                </a:lnTo>
                <a:lnTo>
                  <a:pt x="162234" y="134396"/>
                </a:lnTo>
                <a:lnTo>
                  <a:pt x="1622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219;p57">
            <a:extLst>
              <a:ext uri="{FF2B5EF4-FFF2-40B4-BE49-F238E27FC236}">
                <a16:creationId xmlns:a16="http://schemas.microsoft.com/office/drawing/2014/main" id="{72C41D77-B8CB-A358-2E29-01C5FE72E2D0}"/>
              </a:ext>
            </a:extLst>
          </p:cNvPr>
          <p:cNvSpPr/>
          <p:nvPr/>
        </p:nvSpPr>
        <p:spPr>
          <a:xfrm>
            <a:off x="5857644" y="2226053"/>
            <a:ext cx="2424587" cy="2008563"/>
          </a:xfrm>
          <a:custGeom>
            <a:avLst/>
            <a:gdLst/>
            <a:ahLst/>
            <a:cxnLst/>
            <a:rect l="l" t="t" r="r" b="b"/>
            <a:pathLst>
              <a:path w="162234" h="134397" extrusionOk="0">
                <a:moveTo>
                  <a:pt x="1" y="0"/>
                </a:moveTo>
                <a:lnTo>
                  <a:pt x="1" y="134396"/>
                </a:lnTo>
                <a:lnTo>
                  <a:pt x="162234" y="134396"/>
                </a:lnTo>
                <a:lnTo>
                  <a:pt x="1622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33" name="Picture 2" descr="astah* professional（日本語版）">
            <a:extLst>
              <a:ext uri="{FF2B5EF4-FFF2-40B4-BE49-F238E27FC236}">
                <a16:creationId xmlns:a16="http://schemas.microsoft.com/office/drawing/2014/main" id="{E5A5FB71-C218-F378-BC49-8D7FED312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376" y="2349076"/>
            <a:ext cx="2359626" cy="177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Ventajas Imperdibles</a:t>
            </a:r>
            <a:endParaRPr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9250" y="992130"/>
            <a:ext cx="4241370" cy="3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es-ES" b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Adhiérete a Estándares</a:t>
            </a:r>
            <a:r>
              <a:rPr lang="es-ES">
                <a:latin typeface="Barlow Semi Condensed"/>
                <a:ea typeface="Barlow Semi Condensed"/>
                <a:cs typeface="Barlow Semi Condensed"/>
                <a:sym typeface="Barlow Semi Condensed"/>
              </a:rPr>
              <a:t>: Usa UML, </a:t>
            </a:r>
            <a:r>
              <a:rPr lang="es-ES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SysML</a:t>
            </a:r>
            <a:r>
              <a:rPr lang="es-ES">
                <a:latin typeface="Barlow Semi Condensed"/>
                <a:ea typeface="Barlow Semi Condensed"/>
                <a:cs typeface="Barlow Semi Condensed"/>
                <a:sym typeface="Barlow Semi Condensed"/>
              </a:rPr>
              <a:t>, BPMN y más. ¡Garantiza coherencia y profesionalismo en tus modelos!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es-ES" b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Optimiza Tu Trabajo</a:t>
            </a:r>
            <a:r>
              <a:rPr lang="es-ES">
                <a:latin typeface="Barlow Semi Condensed"/>
                <a:ea typeface="Barlow Semi Condensed"/>
                <a:cs typeface="Barlow Semi Condensed"/>
                <a:sym typeface="Barlow Semi Condensed"/>
              </a:rPr>
              <a:t>: Disfruta de una interfaz intuitiva que agiliza y simplifica el diseño.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es-ES" b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Colabora en Equipo</a:t>
            </a:r>
            <a:r>
              <a:rPr lang="es-ES">
                <a:latin typeface="Barlow Semi Condensed"/>
                <a:ea typeface="Barlow Semi Condensed"/>
                <a:cs typeface="Barlow Semi Condensed"/>
                <a:sym typeface="Barlow Semi Condensed"/>
              </a:rPr>
              <a:t>: Trabaja de forma sincronizada con tus colegas en un mismo modelo. ¡Multiplica la productividad!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es-ES" b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Personaliza a Tu Gusto</a:t>
            </a:r>
            <a:r>
              <a:rPr lang="es-ES">
                <a:latin typeface="Barlow Semi Condensed"/>
                <a:ea typeface="Barlow Semi Condensed"/>
                <a:cs typeface="Barlow Semi Condensed"/>
                <a:sym typeface="Barlow Semi Condensed"/>
              </a:rPr>
              <a:t>: Extiende y modifica la herramienta según tus necesidades. ¡Haz que MagicDraw trabaje para ti!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es-ES" b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Integra y Conecta</a:t>
            </a:r>
            <a:r>
              <a:rPr lang="es-ES">
                <a:latin typeface="Barlow Semi Condensed"/>
                <a:ea typeface="Barlow Semi Condensed"/>
                <a:cs typeface="Barlow Semi Condensed"/>
                <a:sym typeface="Barlow Semi Condensed"/>
              </a:rPr>
              <a:t>: Combina MagicDraw con tus otras herramientas y plataformas. ¡Crea un flujo de trabajo sin interrupciones!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es-ES" b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Desde Modelo a Código</a:t>
            </a:r>
            <a:r>
              <a:rPr lang="es-ES">
                <a:latin typeface="Barlow Semi Condensed"/>
                <a:ea typeface="Barlow Semi Condensed"/>
                <a:cs typeface="Barlow Semi Condensed"/>
                <a:sym typeface="Barlow Semi Condensed"/>
              </a:rPr>
              <a:t>: Genera código directamente desde tus diseños y viceversa. ¡Asegura consistencia y ahorra tiempo!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" name="Google Shape;3235;p57">
            <a:extLst>
              <a:ext uri="{FF2B5EF4-FFF2-40B4-BE49-F238E27FC236}">
                <a16:creationId xmlns:a16="http://schemas.microsoft.com/office/drawing/2014/main" id="{D25D5B6B-509B-7C64-0BA0-E424AC0643A0}"/>
              </a:ext>
            </a:extLst>
          </p:cNvPr>
          <p:cNvSpPr/>
          <p:nvPr/>
        </p:nvSpPr>
        <p:spPr>
          <a:xfrm>
            <a:off x="7426152" y="3451065"/>
            <a:ext cx="3856" cy="20669"/>
          </a:xfrm>
          <a:custGeom>
            <a:avLst/>
            <a:gdLst/>
            <a:ahLst/>
            <a:cxnLst/>
            <a:rect l="l" t="t" r="r" b="b"/>
            <a:pathLst>
              <a:path w="258" h="1383" extrusionOk="0">
                <a:moveTo>
                  <a:pt x="0" y="1"/>
                </a:moveTo>
                <a:lnTo>
                  <a:pt x="0" y="1383"/>
                </a:lnTo>
                <a:lnTo>
                  <a:pt x="258" y="1383"/>
                </a:lnTo>
                <a:lnTo>
                  <a:pt x="258" y="1"/>
                </a:lnTo>
                <a:close/>
              </a:path>
            </a:pathLst>
          </a:custGeom>
          <a:solidFill>
            <a:srgbClr val="8C8C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236;p57">
            <a:extLst>
              <a:ext uri="{FF2B5EF4-FFF2-40B4-BE49-F238E27FC236}">
                <a16:creationId xmlns:a16="http://schemas.microsoft.com/office/drawing/2014/main" id="{330CB1D3-1906-EB76-6B9B-BF5FD1B08D84}"/>
              </a:ext>
            </a:extLst>
          </p:cNvPr>
          <p:cNvSpPr/>
          <p:nvPr/>
        </p:nvSpPr>
        <p:spPr>
          <a:xfrm>
            <a:off x="7536640" y="3451065"/>
            <a:ext cx="4334" cy="20669"/>
          </a:xfrm>
          <a:custGeom>
            <a:avLst/>
            <a:gdLst/>
            <a:ahLst/>
            <a:cxnLst/>
            <a:rect l="l" t="t" r="r" b="b"/>
            <a:pathLst>
              <a:path w="290" h="1383" extrusionOk="0">
                <a:moveTo>
                  <a:pt x="1" y="1"/>
                </a:moveTo>
                <a:lnTo>
                  <a:pt x="1" y="1383"/>
                </a:lnTo>
                <a:lnTo>
                  <a:pt x="290" y="1383"/>
                </a:lnTo>
                <a:lnTo>
                  <a:pt x="290" y="1"/>
                </a:lnTo>
                <a:close/>
              </a:path>
            </a:pathLst>
          </a:custGeom>
          <a:solidFill>
            <a:srgbClr val="8C8C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3237;p57">
            <a:extLst>
              <a:ext uri="{FF2B5EF4-FFF2-40B4-BE49-F238E27FC236}">
                <a16:creationId xmlns:a16="http://schemas.microsoft.com/office/drawing/2014/main" id="{B40D0484-44D5-43A4-E627-274724F7C61B}"/>
              </a:ext>
            </a:extLst>
          </p:cNvPr>
          <p:cNvSpPr/>
          <p:nvPr/>
        </p:nvSpPr>
        <p:spPr>
          <a:xfrm>
            <a:off x="7647607" y="3451065"/>
            <a:ext cx="3871" cy="20669"/>
          </a:xfrm>
          <a:custGeom>
            <a:avLst/>
            <a:gdLst/>
            <a:ahLst/>
            <a:cxnLst/>
            <a:rect l="l" t="t" r="r" b="b"/>
            <a:pathLst>
              <a:path w="259" h="1383" extrusionOk="0">
                <a:moveTo>
                  <a:pt x="1" y="1"/>
                </a:moveTo>
                <a:lnTo>
                  <a:pt x="1" y="1383"/>
                </a:lnTo>
                <a:lnTo>
                  <a:pt x="258" y="1383"/>
                </a:lnTo>
                <a:lnTo>
                  <a:pt x="258" y="1"/>
                </a:lnTo>
                <a:close/>
              </a:path>
            </a:pathLst>
          </a:custGeom>
          <a:solidFill>
            <a:srgbClr val="8C8C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3" name="Google Shape;3305;p57">
            <a:extLst>
              <a:ext uri="{FF2B5EF4-FFF2-40B4-BE49-F238E27FC236}">
                <a16:creationId xmlns:a16="http://schemas.microsoft.com/office/drawing/2014/main" id="{26BAAF3E-046A-501A-EB9C-CDDFCEF380F8}"/>
              </a:ext>
            </a:extLst>
          </p:cNvPr>
          <p:cNvSpPr/>
          <p:nvPr/>
        </p:nvSpPr>
        <p:spPr>
          <a:xfrm>
            <a:off x="8219283" y="2226053"/>
            <a:ext cx="62948" cy="2008563"/>
          </a:xfrm>
          <a:custGeom>
            <a:avLst/>
            <a:gdLst/>
            <a:ahLst/>
            <a:cxnLst/>
            <a:rect l="l" t="t" r="r" b="b"/>
            <a:pathLst>
              <a:path w="4212" h="134397" extrusionOk="0">
                <a:moveTo>
                  <a:pt x="1" y="0"/>
                </a:moveTo>
                <a:lnTo>
                  <a:pt x="1" y="134396"/>
                </a:lnTo>
                <a:lnTo>
                  <a:pt x="4212" y="134396"/>
                </a:lnTo>
                <a:lnTo>
                  <a:pt x="4212" y="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4" name="Google Shape;3306;p57">
            <a:extLst>
              <a:ext uri="{FF2B5EF4-FFF2-40B4-BE49-F238E27FC236}">
                <a16:creationId xmlns:a16="http://schemas.microsoft.com/office/drawing/2014/main" id="{49DF96B9-CAE3-9DD3-0FF2-DDEC97C9053E}"/>
              </a:ext>
            </a:extLst>
          </p:cNvPr>
          <p:cNvSpPr/>
          <p:nvPr/>
        </p:nvSpPr>
        <p:spPr>
          <a:xfrm>
            <a:off x="8219283" y="2473453"/>
            <a:ext cx="62948" cy="512120"/>
          </a:xfrm>
          <a:custGeom>
            <a:avLst/>
            <a:gdLst/>
            <a:ahLst/>
            <a:cxnLst/>
            <a:rect l="l" t="t" r="r" b="b"/>
            <a:pathLst>
              <a:path w="4212" h="34267" extrusionOk="0">
                <a:moveTo>
                  <a:pt x="1" y="0"/>
                </a:moveTo>
                <a:lnTo>
                  <a:pt x="1" y="34267"/>
                </a:lnTo>
                <a:lnTo>
                  <a:pt x="4212" y="34267"/>
                </a:lnTo>
                <a:lnTo>
                  <a:pt x="421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3307;p57">
            <a:extLst>
              <a:ext uri="{FF2B5EF4-FFF2-40B4-BE49-F238E27FC236}">
                <a16:creationId xmlns:a16="http://schemas.microsoft.com/office/drawing/2014/main" id="{30111678-A5C8-7B9D-627F-0D41FD3881E8}"/>
              </a:ext>
            </a:extLst>
          </p:cNvPr>
          <p:cNvSpPr/>
          <p:nvPr/>
        </p:nvSpPr>
        <p:spPr>
          <a:xfrm>
            <a:off x="5857644" y="2226053"/>
            <a:ext cx="2424587" cy="122997"/>
          </a:xfrm>
          <a:custGeom>
            <a:avLst/>
            <a:gdLst/>
            <a:ahLst/>
            <a:cxnLst/>
            <a:rect l="l" t="t" r="r" b="b"/>
            <a:pathLst>
              <a:path w="162234" h="8230" extrusionOk="0">
                <a:moveTo>
                  <a:pt x="1" y="0"/>
                </a:moveTo>
                <a:lnTo>
                  <a:pt x="1" y="8229"/>
                </a:lnTo>
                <a:lnTo>
                  <a:pt x="162234" y="8229"/>
                </a:lnTo>
                <a:lnTo>
                  <a:pt x="1622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3314;p57">
            <a:extLst>
              <a:ext uri="{FF2B5EF4-FFF2-40B4-BE49-F238E27FC236}">
                <a16:creationId xmlns:a16="http://schemas.microsoft.com/office/drawing/2014/main" id="{ED5B3B67-BA2E-257B-7772-A4F2E3BF7C1B}"/>
              </a:ext>
            </a:extLst>
          </p:cNvPr>
          <p:cNvSpPr/>
          <p:nvPr/>
        </p:nvSpPr>
        <p:spPr>
          <a:xfrm>
            <a:off x="6017137" y="2246707"/>
            <a:ext cx="1558913" cy="69674"/>
          </a:xfrm>
          <a:custGeom>
            <a:avLst/>
            <a:gdLst/>
            <a:ahLst/>
            <a:cxnLst/>
            <a:rect l="l" t="t" r="r" b="b"/>
            <a:pathLst>
              <a:path w="104310" h="4662" extrusionOk="0">
                <a:moveTo>
                  <a:pt x="1" y="0"/>
                </a:moveTo>
                <a:lnTo>
                  <a:pt x="1" y="4661"/>
                </a:lnTo>
                <a:lnTo>
                  <a:pt x="104309" y="4661"/>
                </a:lnTo>
                <a:lnTo>
                  <a:pt x="10430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3328;p57">
            <a:extLst>
              <a:ext uri="{FF2B5EF4-FFF2-40B4-BE49-F238E27FC236}">
                <a16:creationId xmlns:a16="http://schemas.microsoft.com/office/drawing/2014/main" id="{BA5342D2-4A65-B6B7-9DA9-626CBA47A321}"/>
              </a:ext>
            </a:extLst>
          </p:cNvPr>
          <p:cNvSpPr/>
          <p:nvPr/>
        </p:nvSpPr>
        <p:spPr>
          <a:xfrm>
            <a:off x="7430949" y="3494301"/>
            <a:ext cx="105706" cy="48541"/>
          </a:xfrm>
          <a:custGeom>
            <a:avLst/>
            <a:gdLst/>
            <a:ahLst/>
            <a:cxnLst/>
            <a:rect l="l" t="t" r="r" b="b"/>
            <a:pathLst>
              <a:path w="7073" h="3248" extrusionOk="0">
                <a:moveTo>
                  <a:pt x="1" y="1"/>
                </a:moveTo>
                <a:lnTo>
                  <a:pt x="1" y="3247"/>
                </a:lnTo>
                <a:lnTo>
                  <a:pt x="7073" y="3247"/>
                </a:lnTo>
                <a:lnTo>
                  <a:pt x="7073" y="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3329;p57">
            <a:extLst>
              <a:ext uri="{FF2B5EF4-FFF2-40B4-BE49-F238E27FC236}">
                <a16:creationId xmlns:a16="http://schemas.microsoft.com/office/drawing/2014/main" id="{1D5DEB0A-FEF9-1998-28CA-46AD8B6D03E1}"/>
              </a:ext>
            </a:extLst>
          </p:cNvPr>
          <p:cNvSpPr/>
          <p:nvPr/>
        </p:nvSpPr>
        <p:spPr>
          <a:xfrm>
            <a:off x="7541931" y="3494301"/>
            <a:ext cx="105691" cy="48541"/>
          </a:xfrm>
          <a:custGeom>
            <a:avLst/>
            <a:gdLst/>
            <a:ahLst/>
            <a:cxnLst/>
            <a:rect l="l" t="t" r="r" b="b"/>
            <a:pathLst>
              <a:path w="7072" h="3248" extrusionOk="0">
                <a:moveTo>
                  <a:pt x="0" y="1"/>
                </a:moveTo>
                <a:lnTo>
                  <a:pt x="0" y="3247"/>
                </a:lnTo>
                <a:lnTo>
                  <a:pt x="7072" y="3247"/>
                </a:lnTo>
                <a:lnTo>
                  <a:pt x="707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5" name="Google Shape;3345;p57">
            <a:extLst>
              <a:ext uri="{FF2B5EF4-FFF2-40B4-BE49-F238E27FC236}">
                <a16:creationId xmlns:a16="http://schemas.microsoft.com/office/drawing/2014/main" id="{29AD7513-24D8-7ACD-0F31-2FC5386ADE8F}"/>
              </a:ext>
            </a:extLst>
          </p:cNvPr>
          <p:cNvSpPr/>
          <p:nvPr/>
        </p:nvSpPr>
        <p:spPr>
          <a:xfrm>
            <a:off x="7998784" y="2524370"/>
            <a:ext cx="179684" cy="48541"/>
          </a:xfrm>
          <a:custGeom>
            <a:avLst/>
            <a:gdLst/>
            <a:ahLst/>
            <a:cxnLst/>
            <a:rect l="l" t="t" r="r" b="b"/>
            <a:pathLst>
              <a:path w="12023" h="3248" extrusionOk="0">
                <a:moveTo>
                  <a:pt x="1" y="1"/>
                </a:moveTo>
                <a:lnTo>
                  <a:pt x="1" y="3247"/>
                </a:lnTo>
                <a:lnTo>
                  <a:pt x="12023" y="3247"/>
                </a:lnTo>
                <a:lnTo>
                  <a:pt x="1202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4" name="Google Shape;3364;p57">
            <a:extLst>
              <a:ext uri="{FF2B5EF4-FFF2-40B4-BE49-F238E27FC236}">
                <a16:creationId xmlns:a16="http://schemas.microsoft.com/office/drawing/2014/main" id="{582F716E-CA7F-7A10-0936-A31E3490DB6B}"/>
              </a:ext>
            </a:extLst>
          </p:cNvPr>
          <p:cNvSpPr/>
          <p:nvPr/>
        </p:nvSpPr>
        <p:spPr>
          <a:xfrm>
            <a:off x="7743688" y="3923297"/>
            <a:ext cx="201309" cy="7697"/>
          </a:xfrm>
          <a:custGeom>
            <a:avLst/>
            <a:gdLst/>
            <a:ahLst/>
            <a:cxnLst/>
            <a:rect l="l" t="t" r="r" b="b"/>
            <a:pathLst>
              <a:path w="13470" h="515" extrusionOk="0">
                <a:moveTo>
                  <a:pt x="1" y="1"/>
                </a:moveTo>
                <a:lnTo>
                  <a:pt x="1" y="515"/>
                </a:lnTo>
                <a:lnTo>
                  <a:pt x="13469" y="515"/>
                </a:lnTo>
                <a:lnTo>
                  <a:pt x="1346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" name="Google Shape;3366;p57">
            <a:extLst>
              <a:ext uri="{FF2B5EF4-FFF2-40B4-BE49-F238E27FC236}">
                <a16:creationId xmlns:a16="http://schemas.microsoft.com/office/drawing/2014/main" id="{C60C6201-8867-7F11-A3A8-8C30B5619E6D}"/>
              </a:ext>
            </a:extLst>
          </p:cNvPr>
          <p:cNvSpPr/>
          <p:nvPr/>
        </p:nvSpPr>
        <p:spPr>
          <a:xfrm>
            <a:off x="7474663" y="3702799"/>
            <a:ext cx="7712" cy="420358"/>
          </a:xfrm>
          <a:custGeom>
            <a:avLst/>
            <a:gdLst/>
            <a:ahLst/>
            <a:cxnLst/>
            <a:rect l="l" t="t" r="r" b="b"/>
            <a:pathLst>
              <a:path w="516" h="28127" extrusionOk="0">
                <a:moveTo>
                  <a:pt x="1" y="0"/>
                </a:moveTo>
                <a:lnTo>
                  <a:pt x="1" y="28127"/>
                </a:lnTo>
                <a:lnTo>
                  <a:pt x="515" y="28127"/>
                </a:lnTo>
                <a:lnTo>
                  <a:pt x="51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" name="Google Shape;3381;p57">
            <a:extLst>
              <a:ext uri="{FF2B5EF4-FFF2-40B4-BE49-F238E27FC236}">
                <a16:creationId xmlns:a16="http://schemas.microsoft.com/office/drawing/2014/main" id="{728212A6-5D2B-9362-9BDF-65A8FF9653A6}"/>
              </a:ext>
            </a:extLst>
          </p:cNvPr>
          <p:cNvSpPr/>
          <p:nvPr/>
        </p:nvSpPr>
        <p:spPr>
          <a:xfrm>
            <a:off x="8072284" y="4257049"/>
            <a:ext cx="230123" cy="90955"/>
          </a:xfrm>
          <a:custGeom>
            <a:avLst/>
            <a:gdLst/>
            <a:ahLst/>
            <a:cxnLst/>
            <a:rect l="l" t="t" r="r" b="b"/>
            <a:pathLst>
              <a:path w="15398" h="6086" extrusionOk="0">
                <a:moveTo>
                  <a:pt x="10219" y="1"/>
                </a:moveTo>
                <a:cubicBezTo>
                  <a:pt x="9435" y="1"/>
                  <a:pt x="8648" y="105"/>
                  <a:pt x="7908" y="234"/>
                </a:cubicBezTo>
                <a:cubicBezTo>
                  <a:pt x="5112" y="716"/>
                  <a:pt x="2669" y="1841"/>
                  <a:pt x="1" y="2773"/>
                </a:cubicBezTo>
                <a:cubicBezTo>
                  <a:pt x="1" y="2773"/>
                  <a:pt x="76" y="2748"/>
                  <a:pt x="266" y="2748"/>
                </a:cubicBezTo>
                <a:cubicBezTo>
                  <a:pt x="818" y="2748"/>
                  <a:pt x="2340" y="2962"/>
                  <a:pt x="5787" y="4638"/>
                </a:cubicBezTo>
                <a:cubicBezTo>
                  <a:pt x="7449" y="5454"/>
                  <a:pt x="9357" y="6085"/>
                  <a:pt x="11271" y="6085"/>
                </a:cubicBezTo>
                <a:cubicBezTo>
                  <a:pt x="11318" y="6085"/>
                  <a:pt x="11365" y="6085"/>
                  <a:pt x="11412" y="6084"/>
                </a:cubicBezTo>
                <a:cubicBezTo>
                  <a:pt x="12987" y="6020"/>
                  <a:pt x="15398" y="5602"/>
                  <a:pt x="15301" y="3577"/>
                </a:cubicBezTo>
                <a:cubicBezTo>
                  <a:pt x="15301" y="3577"/>
                  <a:pt x="14594" y="1231"/>
                  <a:pt x="12505" y="395"/>
                </a:cubicBezTo>
                <a:cubicBezTo>
                  <a:pt x="11782" y="105"/>
                  <a:pt x="11002" y="1"/>
                  <a:pt x="1021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2" name="Google Shape;3382;p57">
            <a:extLst>
              <a:ext uri="{FF2B5EF4-FFF2-40B4-BE49-F238E27FC236}">
                <a16:creationId xmlns:a16="http://schemas.microsoft.com/office/drawing/2014/main" id="{58B61646-E2B3-D281-737B-58AA1E81E06C}"/>
              </a:ext>
            </a:extLst>
          </p:cNvPr>
          <p:cNvSpPr/>
          <p:nvPr/>
        </p:nvSpPr>
        <p:spPr>
          <a:xfrm>
            <a:off x="8089097" y="4126639"/>
            <a:ext cx="215716" cy="105153"/>
          </a:xfrm>
          <a:custGeom>
            <a:avLst/>
            <a:gdLst/>
            <a:ahLst/>
            <a:cxnLst/>
            <a:rect l="l" t="t" r="r" b="b"/>
            <a:pathLst>
              <a:path w="14434" h="7036" extrusionOk="0">
                <a:moveTo>
                  <a:pt x="5706" y="1"/>
                </a:moveTo>
                <a:cubicBezTo>
                  <a:pt x="3817" y="1"/>
                  <a:pt x="1947" y="203"/>
                  <a:pt x="1" y="313"/>
                </a:cubicBezTo>
                <a:cubicBezTo>
                  <a:pt x="1" y="313"/>
                  <a:pt x="2" y="313"/>
                  <a:pt x="5" y="313"/>
                </a:cubicBezTo>
                <a:cubicBezTo>
                  <a:pt x="90" y="313"/>
                  <a:pt x="1356" y="373"/>
                  <a:pt x="5015" y="3753"/>
                </a:cubicBezTo>
                <a:cubicBezTo>
                  <a:pt x="6397" y="5038"/>
                  <a:pt x="8101" y="6228"/>
                  <a:pt x="9966" y="6742"/>
                </a:cubicBezTo>
                <a:cubicBezTo>
                  <a:pt x="10551" y="6901"/>
                  <a:pt x="11261" y="7036"/>
                  <a:pt x="11945" y="7036"/>
                </a:cubicBezTo>
                <a:cubicBezTo>
                  <a:pt x="13064" y="7036"/>
                  <a:pt x="14114" y="6673"/>
                  <a:pt x="14434" y="5456"/>
                </a:cubicBezTo>
                <a:cubicBezTo>
                  <a:pt x="14434" y="5456"/>
                  <a:pt x="14434" y="3045"/>
                  <a:pt x="12666" y="1631"/>
                </a:cubicBezTo>
                <a:cubicBezTo>
                  <a:pt x="11444" y="667"/>
                  <a:pt x="9805" y="313"/>
                  <a:pt x="8294" y="152"/>
                </a:cubicBezTo>
                <a:cubicBezTo>
                  <a:pt x="7422" y="42"/>
                  <a:pt x="6562" y="1"/>
                  <a:pt x="5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" name="Google Shape;3383;p57">
            <a:extLst>
              <a:ext uri="{FF2B5EF4-FFF2-40B4-BE49-F238E27FC236}">
                <a16:creationId xmlns:a16="http://schemas.microsoft.com/office/drawing/2014/main" id="{E78C2694-5F57-69B1-E98C-CF29BFBEDACF}"/>
              </a:ext>
            </a:extLst>
          </p:cNvPr>
          <p:cNvSpPr/>
          <p:nvPr/>
        </p:nvSpPr>
        <p:spPr>
          <a:xfrm>
            <a:off x="8348034" y="4126504"/>
            <a:ext cx="102343" cy="219378"/>
          </a:xfrm>
          <a:custGeom>
            <a:avLst/>
            <a:gdLst/>
            <a:ahLst/>
            <a:cxnLst/>
            <a:rect l="l" t="t" r="r" b="b"/>
            <a:pathLst>
              <a:path w="6848" h="14679" extrusionOk="0">
                <a:moveTo>
                  <a:pt x="6847" y="1"/>
                </a:moveTo>
                <a:cubicBezTo>
                  <a:pt x="4983" y="2090"/>
                  <a:pt x="3054" y="3954"/>
                  <a:pt x="1576" y="6365"/>
                </a:cubicBezTo>
                <a:cubicBezTo>
                  <a:pt x="772" y="7683"/>
                  <a:pt x="1" y="9162"/>
                  <a:pt x="1" y="10737"/>
                </a:cubicBezTo>
                <a:cubicBezTo>
                  <a:pt x="33" y="12987"/>
                  <a:pt x="1929" y="14498"/>
                  <a:pt x="1929" y="14498"/>
                </a:cubicBezTo>
                <a:cubicBezTo>
                  <a:pt x="2213" y="14622"/>
                  <a:pt x="2485" y="14678"/>
                  <a:pt x="2744" y="14678"/>
                </a:cubicBezTo>
                <a:cubicBezTo>
                  <a:pt x="4153" y="14678"/>
                  <a:pt x="5174" y="13020"/>
                  <a:pt x="5690" y="11798"/>
                </a:cubicBezTo>
                <a:cubicBezTo>
                  <a:pt x="6462" y="9998"/>
                  <a:pt x="6558" y="7940"/>
                  <a:pt x="6430" y="6044"/>
                </a:cubicBezTo>
                <a:cubicBezTo>
                  <a:pt x="6044" y="910"/>
                  <a:pt x="6844" y="4"/>
                  <a:pt x="68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" name="Google Shape;3384;p57">
            <a:extLst>
              <a:ext uri="{FF2B5EF4-FFF2-40B4-BE49-F238E27FC236}">
                <a16:creationId xmlns:a16="http://schemas.microsoft.com/office/drawing/2014/main" id="{74A3130E-840F-DDFE-8CCD-00E3E644C10D}"/>
              </a:ext>
            </a:extLst>
          </p:cNvPr>
          <p:cNvSpPr/>
          <p:nvPr/>
        </p:nvSpPr>
        <p:spPr>
          <a:xfrm>
            <a:off x="8472944" y="4297535"/>
            <a:ext cx="208976" cy="120965"/>
          </a:xfrm>
          <a:custGeom>
            <a:avLst/>
            <a:gdLst/>
            <a:ahLst/>
            <a:cxnLst/>
            <a:rect l="l" t="t" r="r" b="b"/>
            <a:pathLst>
              <a:path w="13983" h="8094" extrusionOk="0">
                <a:moveTo>
                  <a:pt x="13983" y="0"/>
                </a:moveTo>
                <a:cubicBezTo>
                  <a:pt x="13983" y="0"/>
                  <a:pt x="13983" y="0"/>
                  <a:pt x="13983" y="0"/>
                </a:cubicBezTo>
                <a:lnTo>
                  <a:pt x="13983" y="0"/>
                </a:lnTo>
                <a:cubicBezTo>
                  <a:pt x="13983" y="0"/>
                  <a:pt x="13983" y="0"/>
                  <a:pt x="13983" y="0"/>
                </a:cubicBezTo>
                <a:close/>
                <a:moveTo>
                  <a:pt x="13983" y="0"/>
                </a:moveTo>
                <a:cubicBezTo>
                  <a:pt x="11186" y="161"/>
                  <a:pt x="8518" y="129"/>
                  <a:pt x="5754" y="772"/>
                </a:cubicBezTo>
                <a:cubicBezTo>
                  <a:pt x="4275" y="1157"/>
                  <a:pt x="2668" y="1672"/>
                  <a:pt x="1575" y="2765"/>
                </a:cubicBezTo>
                <a:cubicBezTo>
                  <a:pt x="0" y="4372"/>
                  <a:pt x="257" y="6783"/>
                  <a:pt x="257" y="6783"/>
                </a:cubicBezTo>
                <a:cubicBezTo>
                  <a:pt x="641" y="7768"/>
                  <a:pt x="1468" y="8094"/>
                  <a:pt x="2381" y="8094"/>
                </a:cubicBezTo>
                <a:cubicBezTo>
                  <a:pt x="3226" y="8094"/>
                  <a:pt x="4144" y="7815"/>
                  <a:pt x="4854" y="7522"/>
                </a:cubicBezTo>
                <a:cubicBezTo>
                  <a:pt x="6654" y="6783"/>
                  <a:pt x="8197" y="5433"/>
                  <a:pt x="9418" y="3986"/>
                </a:cubicBezTo>
                <a:cubicBezTo>
                  <a:pt x="12783" y="77"/>
                  <a:pt x="13975" y="1"/>
                  <a:pt x="139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5" name="Google Shape;3385;p57">
            <a:extLst>
              <a:ext uri="{FF2B5EF4-FFF2-40B4-BE49-F238E27FC236}">
                <a16:creationId xmlns:a16="http://schemas.microsoft.com/office/drawing/2014/main" id="{5CCD0D79-C617-4FBF-4ACC-F5D0F7457593}"/>
              </a:ext>
            </a:extLst>
          </p:cNvPr>
          <p:cNvSpPr/>
          <p:nvPr/>
        </p:nvSpPr>
        <p:spPr>
          <a:xfrm>
            <a:off x="8403286" y="4046279"/>
            <a:ext cx="98009" cy="223876"/>
          </a:xfrm>
          <a:custGeom>
            <a:avLst/>
            <a:gdLst/>
            <a:ahLst/>
            <a:cxnLst/>
            <a:rect l="l" t="t" r="r" b="b"/>
            <a:pathLst>
              <a:path w="6558" h="14980" extrusionOk="0">
                <a:moveTo>
                  <a:pt x="1254" y="1"/>
                </a:moveTo>
                <a:cubicBezTo>
                  <a:pt x="1254" y="1"/>
                  <a:pt x="1254" y="1"/>
                  <a:pt x="1254" y="1"/>
                </a:cubicBezTo>
                <a:lnTo>
                  <a:pt x="1254" y="1"/>
                </a:lnTo>
                <a:cubicBezTo>
                  <a:pt x="1254" y="1"/>
                  <a:pt x="1254" y="1"/>
                  <a:pt x="1254" y="1"/>
                </a:cubicBezTo>
                <a:close/>
                <a:moveTo>
                  <a:pt x="1254" y="1"/>
                </a:moveTo>
                <a:lnTo>
                  <a:pt x="1254" y="1"/>
                </a:lnTo>
                <a:cubicBezTo>
                  <a:pt x="740" y="2797"/>
                  <a:pt x="32" y="5369"/>
                  <a:pt x="0" y="8197"/>
                </a:cubicBezTo>
                <a:cubicBezTo>
                  <a:pt x="0" y="9740"/>
                  <a:pt x="129" y="11412"/>
                  <a:pt x="932" y="12730"/>
                </a:cubicBezTo>
                <a:cubicBezTo>
                  <a:pt x="2090" y="14658"/>
                  <a:pt x="4500" y="14980"/>
                  <a:pt x="4500" y="14980"/>
                </a:cubicBezTo>
                <a:cubicBezTo>
                  <a:pt x="6493" y="14723"/>
                  <a:pt x="6558" y="12280"/>
                  <a:pt x="6333" y="10737"/>
                </a:cubicBezTo>
                <a:cubicBezTo>
                  <a:pt x="6076" y="8808"/>
                  <a:pt x="5111" y="6976"/>
                  <a:pt x="4018" y="5401"/>
                </a:cubicBezTo>
                <a:cubicBezTo>
                  <a:pt x="1044" y="1212"/>
                  <a:pt x="1252" y="13"/>
                  <a:pt x="12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" name="Google Shape;3386;p57">
            <a:extLst>
              <a:ext uri="{FF2B5EF4-FFF2-40B4-BE49-F238E27FC236}">
                <a16:creationId xmlns:a16="http://schemas.microsoft.com/office/drawing/2014/main" id="{50D0D57F-A4DA-0DDB-59CF-D991CACBE485}"/>
              </a:ext>
            </a:extLst>
          </p:cNvPr>
          <p:cNvSpPr/>
          <p:nvPr/>
        </p:nvSpPr>
        <p:spPr>
          <a:xfrm>
            <a:off x="8558445" y="4107285"/>
            <a:ext cx="221963" cy="120516"/>
          </a:xfrm>
          <a:custGeom>
            <a:avLst/>
            <a:gdLst/>
            <a:ahLst/>
            <a:cxnLst/>
            <a:rect l="l" t="t" r="r" b="b"/>
            <a:pathLst>
              <a:path w="14852" h="8064" extrusionOk="0">
                <a:moveTo>
                  <a:pt x="14852" y="1"/>
                </a:moveTo>
                <a:cubicBezTo>
                  <a:pt x="14851" y="1"/>
                  <a:pt x="14851" y="2"/>
                  <a:pt x="14851" y="2"/>
                </a:cubicBezTo>
                <a:lnTo>
                  <a:pt x="14851" y="2"/>
                </a:lnTo>
                <a:cubicBezTo>
                  <a:pt x="14851" y="1"/>
                  <a:pt x="14852" y="1"/>
                  <a:pt x="14852" y="1"/>
                </a:cubicBezTo>
                <a:close/>
                <a:moveTo>
                  <a:pt x="14851" y="2"/>
                </a:moveTo>
                <a:lnTo>
                  <a:pt x="14851" y="2"/>
                </a:lnTo>
                <a:cubicBezTo>
                  <a:pt x="14821" y="35"/>
                  <a:pt x="13983" y="905"/>
                  <a:pt x="8905" y="1126"/>
                </a:cubicBezTo>
                <a:cubicBezTo>
                  <a:pt x="7008" y="1190"/>
                  <a:pt x="4983" y="1544"/>
                  <a:pt x="3280" y="2540"/>
                </a:cubicBezTo>
                <a:cubicBezTo>
                  <a:pt x="1897" y="3312"/>
                  <a:pt x="1" y="4823"/>
                  <a:pt x="1030" y="6591"/>
                </a:cubicBezTo>
                <a:cubicBezTo>
                  <a:pt x="1030" y="6591"/>
                  <a:pt x="2530" y="8063"/>
                  <a:pt x="4524" y="8063"/>
                </a:cubicBezTo>
                <a:cubicBezTo>
                  <a:pt x="4674" y="8063"/>
                  <a:pt x="4828" y="8055"/>
                  <a:pt x="4983" y="8037"/>
                </a:cubicBezTo>
                <a:cubicBezTo>
                  <a:pt x="6558" y="7844"/>
                  <a:pt x="7941" y="6944"/>
                  <a:pt x="9130" y="5980"/>
                </a:cubicBezTo>
                <a:cubicBezTo>
                  <a:pt x="11380" y="4244"/>
                  <a:pt x="12987" y="2091"/>
                  <a:pt x="14851" y="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" name="Google Shape;3387;p57">
            <a:extLst>
              <a:ext uri="{FF2B5EF4-FFF2-40B4-BE49-F238E27FC236}">
                <a16:creationId xmlns:a16="http://schemas.microsoft.com/office/drawing/2014/main" id="{C68EB005-1177-A9D7-534C-392F49DEFD96}"/>
              </a:ext>
            </a:extLst>
          </p:cNvPr>
          <p:cNvSpPr/>
          <p:nvPr/>
        </p:nvSpPr>
        <p:spPr>
          <a:xfrm>
            <a:off x="8515702" y="3974215"/>
            <a:ext cx="127795" cy="206331"/>
          </a:xfrm>
          <a:custGeom>
            <a:avLst/>
            <a:gdLst/>
            <a:ahLst/>
            <a:cxnLst/>
            <a:rect l="l" t="t" r="r" b="b"/>
            <a:pathLst>
              <a:path w="8551" h="13806" extrusionOk="0">
                <a:moveTo>
                  <a:pt x="8550" y="1"/>
                </a:moveTo>
                <a:cubicBezTo>
                  <a:pt x="8550" y="1"/>
                  <a:pt x="8550" y="1"/>
                  <a:pt x="8550" y="1"/>
                </a:cubicBezTo>
                <a:lnTo>
                  <a:pt x="8550" y="1"/>
                </a:lnTo>
                <a:cubicBezTo>
                  <a:pt x="8550" y="1"/>
                  <a:pt x="8550" y="1"/>
                  <a:pt x="8550" y="1"/>
                </a:cubicBezTo>
                <a:close/>
                <a:moveTo>
                  <a:pt x="8550" y="1"/>
                </a:moveTo>
                <a:cubicBezTo>
                  <a:pt x="8550" y="12"/>
                  <a:pt x="8469" y="1238"/>
                  <a:pt x="4597" y="4598"/>
                </a:cubicBezTo>
                <a:cubicBezTo>
                  <a:pt x="3182" y="5851"/>
                  <a:pt x="1800" y="7426"/>
                  <a:pt x="1093" y="9226"/>
                </a:cubicBezTo>
                <a:cubicBezTo>
                  <a:pt x="514" y="10705"/>
                  <a:pt x="0" y="13084"/>
                  <a:pt x="1897" y="13791"/>
                </a:cubicBezTo>
                <a:cubicBezTo>
                  <a:pt x="1897" y="13791"/>
                  <a:pt x="2038" y="13806"/>
                  <a:pt x="2275" y="13806"/>
                </a:cubicBezTo>
                <a:cubicBezTo>
                  <a:pt x="3016" y="13806"/>
                  <a:pt x="4689" y="13658"/>
                  <a:pt x="5882" y="12441"/>
                </a:cubicBezTo>
                <a:cubicBezTo>
                  <a:pt x="6975" y="11348"/>
                  <a:pt x="7490" y="9741"/>
                  <a:pt x="7843" y="8262"/>
                </a:cubicBezTo>
                <a:cubicBezTo>
                  <a:pt x="8454" y="5498"/>
                  <a:pt x="8390" y="2830"/>
                  <a:pt x="85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8" name="Google Shape;3388;p57">
            <a:extLst>
              <a:ext uri="{FF2B5EF4-FFF2-40B4-BE49-F238E27FC236}">
                <a16:creationId xmlns:a16="http://schemas.microsoft.com/office/drawing/2014/main" id="{C44FDF02-E99A-325F-C85D-9E27DB978E40}"/>
              </a:ext>
            </a:extLst>
          </p:cNvPr>
          <p:cNvSpPr/>
          <p:nvPr/>
        </p:nvSpPr>
        <p:spPr>
          <a:xfrm>
            <a:off x="8275969" y="4197224"/>
            <a:ext cx="143666" cy="338968"/>
          </a:xfrm>
          <a:custGeom>
            <a:avLst/>
            <a:gdLst/>
            <a:ahLst/>
            <a:cxnLst/>
            <a:rect l="l" t="t" r="r" b="b"/>
            <a:pathLst>
              <a:path w="9613" h="22681" extrusionOk="0">
                <a:moveTo>
                  <a:pt x="333" y="1"/>
                </a:moveTo>
                <a:cubicBezTo>
                  <a:pt x="297" y="1"/>
                  <a:pt x="260" y="9"/>
                  <a:pt x="226" y="26"/>
                </a:cubicBezTo>
                <a:cubicBezTo>
                  <a:pt x="65" y="58"/>
                  <a:pt x="1" y="219"/>
                  <a:pt x="65" y="380"/>
                </a:cubicBezTo>
                <a:lnTo>
                  <a:pt x="4887" y="12241"/>
                </a:lnTo>
                <a:lnTo>
                  <a:pt x="9066" y="22495"/>
                </a:lnTo>
                <a:cubicBezTo>
                  <a:pt x="9090" y="22614"/>
                  <a:pt x="9184" y="22680"/>
                  <a:pt x="9284" y="22680"/>
                </a:cubicBezTo>
                <a:cubicBezTo>
                  <a:pt x="9319" y="22680"/>
                  <a:pt x="9354" y="22672"/>
                  <a:pt x="9387" y="22656"/>
                </a:cubicBezTo>
                <a:cubicBezTo>
                  <a:pt x="9548" y="22592"/>
                  <a:pt x="9612" y="22431"/>
                  <a:pt x="9548" y="22302"/>
                </a:cubicBezTo>
                <a:lnTo>
                  <a:pt x="5369" y="12048"/>
                </a:lnTo>
                <a:lnTo>
                  <a:pt x="547" y="155"/>
                </a:lnTo>
                <a:cubicBezTo>
                  <a:pt x="524" y="61"/>
                  <a:pt x="431" y="1"/>
                  <a:pt x="3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" name="Google Shape;3389;p57">
            <a:extLst>
              <a:ext uri="{FF2B5EF4-FFF2-40B4-BE49-F238E27FC236}">
                <a16:creationId xmlns:a16="http://schemas.microsoft.com/office/drawing/2014/main" id="{E841B97E-A904-D7DC-2FAB-E111C2918DCD}"/>
              </a:ext>
            </a:extLst>
          </p:cNvPr>
          <p:cNvSpPr/>
          <p:nvPr/>
        </p:nvSpPr>
        <p:spPr>
          <a:xfrm>
            <a:off x="8424896" y="4156394"/>
            <a:ext cx="138376" cy="353315"/>
          </a:xfrm>
          <a:custGeom>
            <a:avLst/>
            <a:gdLst/>
            <a:ahLst/>
            <a:cxnLst/>
            <a:rect l="l" t="t" r="r" b="b"/>
            <a:pathLst>
              <a:path w="9259" h="23641" extrusionOk="0">
                <a:moveTo>
                  <a:pt x="8970" y="1"/>
                </a:moveTo>
                <a:cubicBezTo>
                  <a:pt x="8858" y="1"/>
                  <a:pt x="8759" y="60"/>
                  <a:pt x="8712" y="154"/>
                </a:cubicBezTo>
                <a:lnTo>
                  <a:pt x="4244" y="8962"/>
                </a:lnTo>
                <a:lnTo>
                  <a:pt x="4212" y="9026"/>
                </a:lnTo>
                <a:lnTo>
                  <a:pt x="33" y="23298"/>
                </a:lnTo>
                <a:cubicBezTo>
                  <a:pt x="1" y="23427"/>
                  <a:pt x="65" y="23588"/>
                  <a:pt x="226" y="23620"/>
                </a:cubicBezTo>
                <a:cubicBezTo>
                  <a:pt x="254" y="23634"/>
                  <a:pt x="284" y="23640"/>
                  <a:pt x="313" y="23640"/>
                </a:cubicBezTo>
                <a:cubicBezTo>
                  <a:pt x="419" y="23640"/>
                  <a:pt x="522" y="23560"/>
                  <a:pt x="547" y="23459"/>
                </a:cubicBezTo>
                <a:lnTo>
                  <a:pt x="4726" y="9187"/>
                </a:lnTo>
                <a:lnTo>
                  <a:pt x="9194" y="379"/>
                </a:lnTo>
                <a:cubicBezTo>
                  <a:pt x="9258" y="251"/>
                  <a:pt x="9226" y="90"/>
                  <a:pt x="9098" y="26"/>
                </a:cubicBezTo>
                <a:cubicBezTo>
                  <a:pt x="9055" y="9"/>
                  <a:pt x="9011" y="1"/>
                  <a:pt x="89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3390;p57">
            <a:extLst>
              <a:ext uri="{FF2B5EF4-FFF2-40B4-BE49-F238E27FC236}">
                <a16:creationId xmlns:a16="http://schemas.microsoft.com/office/drawing/2014/main" id="{67143CA7-F6A3-4FA8-7ADB-B8E47BC9772E}"/>
              </a:ext>
            </a:extLst>
          </p:cNvPr>
          <p:cNvSpPr/>
          <p:nvPr/>
        </p:nvSpPr>
        <p:spPr>
          <a:xfrm>
            <a:off x="8448913" y="4381869"/>
            <a:ext cx="71123" cy="43938"/>
          </a:xfrm>
          <a:custGeom>
            <a:avLst/>
            <a:gdLst/>
            <a:ahLst/>
            <a:cxnLst/>
            <a:rect l="l" t="t" r="r" b="b"/>
            <a:pathLst>
              <a:path w="4759" h="2940" extrusionOk="0">
                <a:moveTo>
                  <a:pt x="4475" y="0"/>
                </a:moveTo>
                <a:cubicBezTo>
                  <a:pt x="4430" y="0"/>
                  <a:pt x="4383" y="15"/>
                  <a:pt x="4340" y="47"/>
                </a:cubicBezTo>
                <a:lnTo>
                  <a:pt x="162" y="2425"/>
                </a:lnTo>
                <a:cubicBezTo>
                  <a:pt x="33" y="2522"/>
                  <a:pt x="1" y="2683"/>
                  <a:pt x="65" y="2811"/>
                </a:cubicBezTo>
                <a:cubicBezTo>
                  <a:pt x="108" y="2897"/>
                  <a:pt x="194" y="2940"/>
                  <a:pt x="284" y="2940"/>
                </a:cubicBezTo>
                <a:cubicBezTo>
                  <a:pt x="330" y="2940"/>
                  <a:pt x="376" y="2929"/>
                  <a:pt x="419" y="2908"/>
                </a:cubicBezTo>
                <a:lnTo>
                  <a:pt x="4598" y="497"/>
                </a:lnTo>
                <a:cubicBezTo>
                  <a:pt x="4726" y="432"/>
                  <a:pt x="4758" y="272"/>
                  <a:pt x="4694" y="143"/>
                </a:cubicBezTo>
                <a:cubicBezTo>
                  <a:pt x="4651" y="57"/>
                  <a:pt x="4565" y="0"/>
                  <a:pt x="44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1" name="Google Shape;3391;p57">
            <a:extLst>
              <a:ext uri="{FF2B5EF4-FFF2-40B4-BE49-F238E27FC236}">
                <a16:creationId xmlns:a16="http://schemas.microsoft.com/office/drawing/2014/main" id="{CA41B08F-D8A9-3B6A-D6AD-61C4CBC25092}"/>
              </a:ext>
            </a:extLst>
          </p:cNvPr>
          <p:cNvSpPr/>
          <p:nvPr/>
        </p:nvSpPr>
        <p:spPr>
          <a:xfrm>
            <a:off x="8456131" y="4218849"/>
            <a:ext cx="40366" cy="77624"/>
          </a:xfrm>
          <a:custGeom>
            <a:avLst/>
            <a:gdLst/>
            <a:ahLst/>
            <a:cxnLst/>
            <a:rect l="l" t="t" r="r" b="b"/>
            <a:pathLst>
              <a:path w="2701" h="5194" extrusionOk="0">
                <a:moveTo>
                  <a:pt x="301" y="0"/>
                </a:moveTo>
                <a:cubicBezTo>
                  <a:pt x="264" y="0"/>
                  <a:pt x="227" y="8"/>
                  <a:pt x="193" y="26"/>
                </a:cubicBezTo>
                <a:cubicBezTo>
                  <a:pt x="64" y="90"/>
                  <a:pt x="0" y="251"/>
                  <a:pt x="64" y="379"/>
                </a:cubicBezTo>
                <a:lnTo>
                  <a:pt x="2122" y="5008"/>
                </a:lnTo>
                <a:cubicBezTo>
                  <a:pt x="2169" y="5127"/>
                  <a:pt x="2270" y="5193"/>
                  <a:pt x="2371" y="5193"/>
                </a:cubicBezTo>
                <a:cubicBezTo>
                  <a:pt x="2407" y="5193"/>
                  <a:pt x="2442" y="5185"/>
                  <a:pt x="2475" y="5169"/>
                </a:cubicBezTo>
                <a:cubicBezTo>
                  <a:pt x="2636" y="5104"/>
                  <a:pt x="2700" y="4944"/>
                  <a:pt x="2636" y="4815"/>
                </a:cubicBezTo>
                <a:lnTo>
                  <a:pt x="547" y="154"/>
                </a:lnTo>
                <a:cubicBezTo>
                  <a:pt x="500" y="60"/>
                  <a:pt x="401" y="0"/>
                  <a:pt x="3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" name="Google Shape;3392;p57">
            <a:extLst>
              <a:ext uri="{FF2B5EF4-FFF2-40B4-BE49-F238E27FC236}">
                <a16:creationId xmlns:a16="http://schemas.microsoft.com/office/drawing/2014/main" id="{EDA3B015-2A52-FC99-5763-FC54FC47208D}"/>
              </a:ext>
            </a:extLst>
          </p:cNvPr>
          <p:cNvSpPr/>
          <p:nvPr/>
        </p:nvSpPr>
        <p:spPr>
          <a:xfrm>
            <a:off x="8526268" y="4185223"/>
            <a:ext cx="85037" cy="42070"/>
          </a:xfrm>
          <a:custGeom>
            <a:avLst/>
            <a:gdLst/>
            <a:ahLst/>
            <a:cxnLst/>
            <a:rect l="l" t="t" r="r" b="b"/>
            <a:pathLst>
              <a:path w="5690" h="2815" extrusionOk="0">
                <a:moveTo>
                  <a:pt x="5380" y="0"/>
                </a:moveTo>
                <a:cubicBezTo>
                  <a:pt x="5343" y="0"/>
                  <a:pt x="5306" y="8"/>
                  <a:pt x="5272" y="25"/>
                </a:cubicBezTo>
                <a:lnTo>
                  <a:pt x="193" y="2276"/>
                </a:lnTo>
                <a:cubicBezTo>
                  <a:pt x="64" y="2340"/>
                  <a:pt x="0" y="2501"/>
                  <a:pt x="64" y="2629"/>
                </a:cubicBezTo>
                <a:cubicBezTo>
                  <a:pt x="88" y="2748"/>
                  <a:pt x="183" y="2815"/>
                  <a:pt x="296" y="2815"/>
                </a:cubicBezTo>
                <a:cubicBezTo>
                  <a:pt x="335" y="2815"/>
                  <a:pt x="377" y="2807"/>
                  <a:pt x="418" y="2790"/>
                </a:cubicBezTo>
                <a:lnTo>
                  <a:pt x="5497" y="508"/>
                </a:lnTo>
                <a:cubicBezTo>
                  <a:pt x="5625" y="443"/>
                  <a:pt x="5690" y="283"/>
                  <a:pt x="5625" y="154"/>
                </a:cubicBezTo>
                <a:cubicBezTo>
                  <a:pt x="5578" y="60"/>
                  <a:pt x="5480" y="0"/>
                  <a:pt x="53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3393;p57">
            <a:extLst>
              <a:ext uri="{FF2B5EF4-FFF2-40B4-BE49-F238E27FC236}">
                <a16:creationId xmlns:a16="http://schemas.microsoft.com/office/drawing/2014/main" id="{64273F3C-0D19-10D8-6AFB-732B9EAFC08E}"/>
              </a:ext>
            </a:extLst>
          </p:cNvPr>
          <p:cNvSpPr/>
          <p:nvPr/>
        </p:nvSpPr>
        <p:spPr>
          <a:xfrm>
            <a:off x="8360050" y="4297923"/>
            <a:ext cx="35554" cy="113567"/>
          </a:xfrm>
          <a:custGeom>
            <a:avLst/>
            <a:gdLst/>
            <a:ahLst/>
            <a:cxnLst/>
            <a:rect l="l" t="t" r="r" b="b"/>
            <a:pathLst>
              <a:path w="2379" h="7599" extrusionOk="0">
                <a:moveTo>
                  <a:pt x="2070" y="0"/>
                </a:moveTo>
                <a:cubicBezTo>
                  <a:pt x="1953" y="0"/>
                  <a:pt x="1828" y="87"/>
                  <a:pt x="1800" y="199"/>
                </a:cubicBezTo>
                <a:lnTo>
                  <a:pt x="32" y="7271"/>
                </a:lnTo>
                <a:cubicBezTo>
                  <a:pt x="0" y="7400"/>
                  <a:pt x="97" y="7560"/>
                  <a:pt x="225" y="7592"/>
                </a:cubicBezTo>
                <a:cubicBezTo>
                  <a:pt x="246" y="7597"/>
                  <a:pt x="267" y="7599"/>
                  <a:pt x="287" y="7599"/>
                </a:cubicBezTo>
                <a:cubicBezTo>
                  <a:pt x="419" y="7599"/>
                  <a:pt x="523" y="7511"/>
                  <a:pt x="579" y="7400"/>
                </a:cubicBezTo>
                <a:lnTo>
                  <a:pt x="2315" y="328"/>
                </a:lnTo>
                <a:cubicBezTo>
                  <a:pt x="2379" y="199"/>
                  <a:pt x="2282" y="38"/>
                  <a:pt x="2122" y="6"/>
                </a:cubicBezTo>
                <a:cubicBezTo>
                  <a:pt x="2105" y="2"/>
                  <a:pt x="2087" y="0"/>
                  <a:pt x="20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4" name="Google Shape;3394;p57">
            <a:extLst>
              <a:ext uri="{FF2B5EF4-FFF2-40B4-BE49-F238E27FC236}">
                <a16:creationId xmlns:a16="http://schemas.microsoft.com/office/drawing/2014/main" id="{018F34D3-D73B-ADE3-40F6-CFFDECCCD146}"/>
              </a:ext>
            </a:extLst>
          </p:cNvPr>
          <p:cNvSpPr/>
          <p:nvPr/>
        </p:nvSpPr>
        <p:spPr>
          <a:xfrm>
            <a:off x="8263968" y="4290810"/>
            <a:ext cx="70152" cy="40366"/>
          </a:xfrm>
          <a:custGeom>
            <a:avLst/>
            <a:gdLst/>
            <a:ahLst/>
            <a:cxnLst/>
            <a:rect l="l" t="t" r="r" b="b"/>
            <a:pathLst>
              <a:path w="4694" h="2701" extrusionOk="0">
                <a:moveTo>
                  <a:pt x="315" y="0"/>
                </a:moveTo>
                <a:cubicBezTo>
                  <a:pt x="222" y="0"/>
                  <a:pt x="129" y="43"/>
                  <a:pt x="65" y="129"/>
                </a:cubicBezTo>
                <a:cubicBezTo>
                  <a:pt x="0" y="257"/>
                  <a:pt x="65" y="418"/>
                  <a:pt x="193" y="482"/>
                </a:cubicBezTo>
                <a:lnTo>
                  <a:pt x="4276" y="2668"/>
                </a:lnTo>
                <a:cubicBezTo>
                  <a:pt x="4318" y="2690"/>
                  <a:pt x="4365" y="2700"/>
                  <a:pt x="4410" y="2700"/>
                </a:cubicBezTo>
                <a:cubicBezTo>
                  <a:pt x="4501" y="2700"/>
                  <a:pt x="4586" y="2657"/>
                  <a:pt x="4629" y="2572"/>
                </a:cubicBezTo>
                <a:cubicBezTo>
                  <a:pt x="4693" y="2443"/>
                  <a:pt x="4661" y="2282"/>
                  <a:pt x="4533" y="2186"/>
                </a:cubicBezTo>
                <a:lnTo>
                  <a:pt x="450" y="32"/>
                </a:lnTo>
                <a:cubicBezTo>
                  <a:pt x="407" y="11"/>
                  <a:pt x="361" y="0"/>
                  <a:pt x="31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" name="Google Shape;3395;p57">
            <a:extLst>
              <a:ext uri="{FF2B5EF4-FFF2-40B4-BE49-F238E27FC236}">
                <a16:creationId xmlns:a16="http://schemas.microsoft.com/office/drawing/2014/main" id="{7B41C36C-3E75-286E-2FDB-C0D1F9BCC308}"/>
              </a:ext>
            </a:extLst>
          </p:cNvPr>
          <p:cNvSpPr/>
          <p:nvPr/>
        </p:nvSpPr>
        <p:spPr>
          <a:xfrm>
            <a:off x="8340831" y="4481523"/>
            <a:ext cx="160464" cy="127316"/>
          </a:xfrm>
          <a:custGeom>
            <a:avLst/>
            <a:gdLst/>
            <a:ahLst/>
            <a:cxnLst/>
            <a:rect l="l" t="t" r="r" b="b"/>
            <a:pathLst>
              <a:path w="10737" h="8519" extrusionOk="0">
                <a:moveTo>
                  <a:pt x="0" y="0"/>
                </a:moveTo>
                <a:lnTo>
                  <a:pt x="1608" y="8519"/>
                </a:lnTo>
                <a:lnTo>
                  <a:pt x="9129" y="8519"/>
                </a:lnTo>
                <a:lnTo>
                  <a:pt x="107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3396;p57">
            <a:extLst>
              <a:ext uri="{FF2B5EF4-FFF2-40B4-BE49-F238E27FC236}">
                <a16:creationId xmlns:a16="http://schemas.microsoft.com/office/drawing/2014/main" id="{EC8A66F0-4A6E-1E83-78CC-4ED071FCCAF6}"/>
              </a:ext>
            </a:extLst>
          </p:cNvPr>
          <p:cNvSpPr/>
          <p:nvPr/>
        </p:nvSpPr>
        <p:spPr>
          <a:xfrm>
            <a:off x="8336512" y="4477682"/>
            <a:ext cx="169103" cy="134998"/>
          </a:xfrm>
          <a:custGeom>
            <a:avLst/>
            <a:gdLst/>
            <a:ahLst/>
            <a:cxnLst/>
            <a:rect l="l" t="t" r="r" b="b"/>
            <a:pathLst>
              <a:path w="11315" h="9033" extrusionOk="0">
                <a:moveTo>
                  <a:pt x="10704" y="547"/>
                </a:moveTo>
                <a:lnTo>
                  <a:pt x="9198" y="8519"/>
                </a:lnTo>
                <a:lnTo>
                  <a:pt x="2122" y="8519"/>
                </a:lnTo>
                <a:lnTo>
                  <a:pt x="611" y="547"/>
                </a:lnTo>
                <a:close/>
                <a:moveTo>
                  <a:pt x="289" y="0"/>
                </a:moveTo>
                <a:cubicBezTo>
                  <a:pt x="193" y="0"/>
                  <a:pt x="129" y="32"/>
                  <a:pt x="64" y="97"/>
                </a:cubicBezTo>
                <a:cubicBezTo>
                  <a:pt x="32" y="161"/>
                  <a:pt x="0" y="257"/>
                  <a:pt x="0" y="322"/>
                </a:cubicBezTo>
                <a:lnTo>
                  <a:pt x="1640" y="8840"/>
                </a:lnTo>
                <a:cubicBezTo>
                  <a:pt x="1640" y="8937"/>
                  <a:pt x="1768" y="9033"/>
                  <a:pt x="1897" y="9033"/>
                </a:cubicBezTo>
                <a:lnTo>
                  <a:pt x="9418" y="9033"/>
                </a:lnTo>
                <a:cubicBezTo>
                  <a:pt x="9547" y="9033"/>
                  <a:pt x="9643" y="8937"/>
                  <a:pt x="9676" y="8840"/>
                </a:cubicBezTo>
                <a:lnTo>
                  <a:pt x="11283" y="322"/>
                </a:lnTo>
                <a:cubicBezTo>
                  <a:pt x="11315" y="257"/>
                  <a:pt x="11283" y="161"/>
                  <a:pt x="11219" y="97"/>
                </a:cubicBezTo>
                <a:cubicBezTo>
                  <a:pt x="11186" y="32"/>
                  <a:pt x="11090" y="0"/>
                  <a:pt x="110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7" name="Google Shape;3397;p57">
            <a:extLst>
              <a:ext uri="{FF2B5EF4-FFF2-40B4-BE49-F238E27FC236}">
                <a16:creationId xmlns:a16="http://schemas.microsoft.com/office/drawing/2014/main" id="{0A078697-A230-209B-0871-F136C6DE83AB}"/>
              </a:ext>
            </a:extLst>
          </p:cNvPr>
          <p:cNvSpPr/>
          <p:nvPr/>
        </p:nvSpPr>
        <p:spPr>
          <a:xfrm>
            <a:off x="7083149" y="3975664"/>
            <a:ext cx="204179" cy="594273"/>
          </a:xfrm>
          <a:custGeom>
            <a:avLst/>
            <a:gdLst/>
            <a:ahLst/>
            <a:cxnLst/>
            <a:rect l="l" t="t" r="r" b="b"/>
            <a:pathLst>
              <a:path w="13662" h="39764" extrusionOk="0">
                <a:moveTo>
                  <a:pt x="10897" y="0"/>
                </a:moveTo>
                <a:lnTo>
                  <a:pt x="0" y="30441"/>
                </a:lnTo>
                <a:lnTo>
                  <a:pt x="2315" y="39763"/>
                </a:lnTo>
                <a:lnTo>
                  <a:pt x="9740" y="35102"/>
                </a:lnTo>
                <a:lnTo>
                  <a:pt x="13662" y="3215"/>
                </a:lnTo>
                <a:lnTo>
                  <a:pt x="1089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" name="Google Shape;3398;p57">
            <a:extLst>
              <a:ext uri="{FF2B5EF4-FFF2-40B4-BE49-F238E27FC236}">
                <a16:creationId xmlns:a16="http://schemas.microsoft.com/office/drawing/2014/main" id="{EE037D1D-5B12-303D-64B1-5730B735BA25}"/>
              </a:ext>
            </a:extLst>
          </p:cNvPr>
          <p:cNvSpPr/>
          <p:nvPr/>
        </p:nvSpPr>
        <p:spPr>
          <a:xfrm>
            <a:off x="7078815" y="3971823"/>
            <a:ext cx="212832" cy="602269"/>
          </a:xfrm>
          <a:custGeom>
            <a:avLst/>
            <a:gdLst/>
            <a:ahLst/>
            <a:cxnLst/>
            <a:rect l="l" t="t" r="r" b="b"/>
            <a:pathLst>
              <a:path w="14241" h="40299" extrusionOk="0">
                <a:moveTo>
                  <a:pt x="11288" y="789"/>
                </a:moveTo>
                <a:lnTo>
                  <a:pt x="13694" y="3568"/>
                </a:lnTo>
                <a:lnTo>
                  <a:pt x="9773" y="35198"/>
                </a:lnTo>
                <a:lnTo>
                  <a:pt x="2765" y="39602"/>
                </a:lnTo>
                <a:lnTo>
                  <a:pt x="547" y="30730"/>
                </a:lnTo>
                <a:lnTo>
                  <a:pt x="11288" y="789"/>
                </a:lnTo>
                <a:close/>
                <a:moveTo>
                  <a:pt x="11155" y="0"/>
                </a:moveTo>
                <a:cubicBezTo>
                  <a:pt x="11059" y="32"/>
                  <a:pt x="10994" y="97"/>
                  <a:pt x="10962" y="193"/>
                </a:cubicBezTo>
                <a:lnTo>
                  <a:pt x="33" y="30634"/>
                </a:lnTo>
                <a:cubicBezTo>
                  <a:pt x="1" y="30666"/>
                  <a:pt x="1" y="30730"/>
                  <a:pt x="33" y="30762"/>
                </a:cubicBezTo>
                <a:lnTo>
                  <a:pt x="2347" y="40084"/>
                </a:lnTo>
                <a:cubicBezTo>
                  <a:pt x="2380" y="40181"/>
                  <a:pt x="2412" y="40245"/>
                  <a:pt x="2508" y="40277"/>
                </a:cubicBezTo>
                <a:cubicBezTo>
                  <a:pt x="2535" y="40291"/>
                  <a:pt x="2567" y="40298"/>
                  <a:pt x="2602" y="40298"/>
                </a:cubicBezTo>
                <a:cubicBezTo>
                  <a:pt x="2652" y="40298"/>
                  <a:pt x="2709" y="40283"/>
                  <a:pt x="2765" y="40245"/>
                </a:cubicBezTo>
                <a:lnTo>
                  <a:pt x="10191" y="35584"/>
                </a:lnTo>
                <a:cubicBezTo>
                  <a:pt x="10255" y="35552"/>
                  <a:pt x="10287" y="35488"/>
                  <a:pt x="10287" y="35391"/>
                </a:cubicBezTo>
                <a:lnTo>
                  <a:pt x="14241" y="3504"/>
                </a:lnTo>
                <a:cubicBezTo>
                  <a:pt x="14241" y="3440"/>
                  <a:pt x="14209" y="3343"/>
                  <a:pt x="14177" y="3311"/>
                </a:cubicBezTo>
                <a:lnTo>
                  <a:pt x="11412" y="97"/>
                </a:lnTo>
                <a:cubicBezTo>
                  <a:pt x="11348" y="32"/>
                  <a:pt x="11251" y="0"/>
                  <a:pt x="111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" name="Google Shape;3399;p57">
            <a:extLst>
              <a:ext uri="{FF2B5EF4-FFF2-40B4-BE49-F238E27FC236}">
                <a16:creationId xmlns:a16="http://schemas.microsoft.com/office/drawing/2014/main" id="{405D91F3-AAB2-CB9F-F0C2-33E49FCB7C1F}"/>
              </a:ext>
            </a:extLst>
          </p:cNvPr>
          <p:cNvSpPr/>
          <p:nvPr/>
        </p:nvSpPr>
        <p:spPr>
          <a:xfrm>
            <a:off x="6990176" y="4393347"/>
            <a:ext cx="184257" cy="198679"/>
          </a:xfrm>
          <a:custGeom>
            <a:avLst/>
            <a:gdLst/>
            <a:ahLst/>
            <a:cxnLst/>
            <a:rect l="l" t="t" r="r" b="b"/>
            <a:pathLst>
              <a:path w="12329" h="13294" extrusionOk="0">
                <a:moveTo>
                  <a:pt x="5783" y="0"/>
                </a:moveTo>
                <a:cubicBezTo>
                  <a:pt x="3319" y="0"/>
                  <a:pt x="0" y="1543"/>
                  <a:pt x="242" y="4100"/>
                </a:cubicBezTo>
                <a:cubicBezTo>
                  <a:pt x="532" y="7154"/>
                  <a:pt x="3457" y="13294"/>
                  <a:pt x="5610" y="13294"/>
                </a:cubicBezTo>
                <a:cubicBezTo>
                  <a:pt x="7796" y="13294"/>
                  <a:pt x="9564" y="13294"/>
                  <a:pt x="10721" y="12104"/>
                </a:cubicBezTo>
                <a:cubicBezTo>
                  <a:pt x="11879" y="10947"/>
                  <a:pt x="12329" y="8761"/>
                  <a:pt x="11171" y="5868"/>
                </a:cubicBezTo>
                <a:cubicBezTo>
                  <a:pt x="9982" y="2943"/>
                  <a:pt x="7089" y="179"/>
                  <a:pt x="7089" y="179"/>
                </a:cubicBezTo>
                <a:cubicBezTo>
                  <a:pt x="6708" y="59"/>
                  <a:pt x="6261" y="0"/>
                  <a:pt x="57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0" name="Google Shape;3400;p57">
            <a:extLst>
              <a:ext uri="{FF2B5EF4-FFF2-40B4-BE49-F238E27FC236}">
                <a16:creationId xmlns:a16="http://schemas.microsoft.com/office/drawing/2014/main" id="{C529B020-2835-C2B5-3DCD-80A16E41ECBC}"/>
              </a:ext>
            </a:extLst>
          </p:cNvPr>
          <p:cNvSpPr/>
          <p:nvPr/>
        </p:nvSpPr>
        <p:spPr>
          <a:xfrm>
            <a:off x="6989474" y="4389282"/>
            <a:ext cx="181597" cy="206585"/>
          </a:xfrm>
          <a:custGeom>
            <a:avLst/>
            <a:gdLst/>
            <a:ahLst/>
            <a:cxnLst/>
            <a:rect l="l" t="t" r="r" b="b"/>
            <a:pathLst>
              <a:path w="12151" h="13823" extrusionOk="0">
                <a:moveTo>
                  <a:pt x="5850" y="547"/>
                </a:moveTo>
                <a:cubicBezTo>
                  <a:pt x="6277" y="547"/>
                  <a:pt x="6674" y="576"/>
                  <a:pt x="6988" y="688"/>
                </a:cubicBezTo>
                <a:lnTo>
                  <a:pt x="6988" y="688"/>
                </a:lnTo>
                <a:cubicBezTo>
                  <a:pt x="7008" y="708"/>
                  <a:pt x="7035" y="736"/>
                  <a:pt x="7072" y="772"/>
                </a:cubicBezTo>
                <a:cubicBezTo>
                  <a:pt x="7618" y="1319"/>
                  <a:pt x="9965" y="3762"/>
                  <a:pt x="10961" y="6237"/>
                </a:cubicBezTo>
                <a:cubicBezTo>
                  <a:pt x="11411" y="7394"/>
                  <a:pt x="11636" y="8423"/>
                  <a:pt x="11636" y="9323"/>
                </a:cubicBezTo>
                <a:cubicBezTo>
                  <a:pt x="11636" y="10608"/>
                  <a:pt x="11218" y="11573"/>
                  <a:pt x="10576" y="12184"/>
                </a:cubicBezTo>
                <a:cubicBezTo>
                  <a:pt x="10061" y="12730"/>
                  <a:pt x="9386" y="12987"/>
                  <a:pt x="8550" y="13148"/>
                </a:cubicBezTo>
                <a:cubicBezTo>
                  <a:pt x="7747" y="13276"/>
                  <a:pt x="6750" y="13276"/>
                  <a:pt x="5657" y="13276"/>
                </a:cubicBezTo>
                <a:cubicBezTo>
                  <a:pt x="5465" y="13276"/>
                  <a:pt x="5240" y="13212"/>
                  <a:pt x="4950" y="13051"/>
                </a:cubicBezTo>
                <a:cubicBezTo>
                  <a:pt x="4500" y="12794"/>
                  <a:pt x="3986" y="12280"/>
                  <a:pt x="3504" y="11605"/>
                </a:cubicBezTo>
                <a:cubicBezTo>
                  <a:pt x="2797" y="10608"/>
                  <a:pt x="2089" y="9258"/>
                  <a:pt x="1543" y="7940"/>
                </a:cubicBezTo>
                <a:cubicBezTo>
                  <a:pt x="1029" y="6623"/>
                  <a:pt x="643" y="5305"/>
                  <a:pt x="547" y="4340"/>
                </a:cubicBezTo>
                <a:cubicBezTo>
                  <a:pt x="547" y="4276"/>
                  <a:pt x="547" y="4180"/>
                  <a:pt x="547" y="4115"/>
                </a:cubicBezTo>
                <a:cubicBezTo>
                  <a:pt x="547" y="3569"/>
                  <a:pt x="707" y="3087"/>
                  <a:pt x="1029" y="2669"/>
                </a:cubicBezTo>
                <a:cubicBezTo>
                  <a:pt x="1479" y="1994"/>
                  <a:pt x="2250" y="1479"/>
                  <a:pt x="3150" y="1094"/>
                </a:cubicBezTo>
                <a:cubicBezTo>
                  <a:pt x="4018" y="740"/>
                  <a:pt x="4982" y="547"/>
                  <a:pt x="5850" y="547"/>
                </a:cubicBezTo>
                <a:close/>
                <a:moveTo>
                  <a:pt x="5850" y="1"/>
                </a:moveTo>
                <a:cubicBezTo>
                  <a:pt x="4597" y="1"/>
                  <a:pt x="3182" y="386"/>
                  <a:pt x="2025" y="1062"/>
                </a:cubicBezTo>
                <a:cubicBezTo>
                  <a:pt x="1447" y="1415"/>
                  <a:pt x="964" y="1833"/>
                  <a:pt x="579" y="2347"/>
                </a:cubicBezTo>
                <a:cubicBezTo>
                  <a:pt x="225" y="2862"/>
                  <a:pt x="0" y="3440"/>
                  <a:pt x="0" y="4115"/>
                </a:cubicBezTo>
                <a:cubicBezTo>
                  <a:pt x="0" y="4212"/>
                  <a:pt x="0" y="4308"/>
                  <a:pt x="32" y="4405"/>
                </a:cubicBezTo>
                <a:cubicBezTo>
                  <a:pt x="161" y="5980"/>
                  <a:pt x="997" y="8294"/>
                  <a:pt x="2025" y="10255"/>
                </a:cubicBezTo>
                <a:cubicBezTo>
                  <a:pt x="2572" y="11219"/>
                  <a:pt x="3150" y="12087"/>
                  <a:pt x="3761" y="12730"/>
                </a:cubicBezTo>
                <a:cubicBezTo>
                  <a:pt x="4050" y="13051"/>
                  <a:pt x="4372" y="13309"/>
                  <a:pt x="4693" y="13501"/>
                </a:cubicBezTo>
                <a:cubicBezTo>
                  <a:pt x="5015" y="13694"/>
                  <a:pt x="5336" y="13823"/>
                  <a:pt x="5657" y="13823"/>
                </a:cubicBezTo>
                <a:cubicBezTo>
                  <a:pt x="6750" y="13823"/>
                  <a:pt x="7747" y="13823"/>
                  <a:pt x="8647" y="13662"/>
                </a:cubicBezTo>
                <a:cubicBezTo>
                  <a:pt x="9547" y="13534"/>
                  <a:pt x="10318" y="13212"/>
                  <a:pt x="10961" y="12569"/>
                </a:cubicBezTo>
                <a:cubicBezTo>
                  <a:pt x="11701" y="11830"/>
                  <a:pt x="12151" y="10705"/>
                  <a:pt x="12151" y="9323"/>
                </a:cubicBezTo>
                <a:cubicBezTo>
                  <a:pt x="12151" y="8358"/>
                  <a:pt x="11958" y="7233"/>
                  <a:pt x="11443" y="6012"/>
                </a:cubicBezTo>
                <a:cubicBezTo>
                  <a:pt x="10254" y="3022"/>
                  <a:pt x="7329" y="258"/>
                  <a:pt x="7329" y="258"/>
                </a:cubicBezTo>
                <a:lnTo>
                  <a:pt x="7200" y="194"/>
                </a:lnTo>
                <a:cubicBezTo>
                  <a:pt x="6815" y="65"/>
                  <a:pt x="6333" y="1"/>
                  <a:pt x="58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" name="Google Shape;3401;p57">
            <a:extLst>
              <a:ext uri="{FF2B5EF4-FFF2-40B4-BE49-F238E27FC236}">
                <a16:creationId xmlns:a16="http://schemas.microsoft.com/office/drawing/2014/main" id="{6AB4FDF1-0A91-95FB-0E86-61672A08711F}"/>
              </a:ext>
            </a:extLst>
          </p:cNvPr>
          <p:cNvSpPr/>
          <p:nvPr/>
        </p:nvSpPr>
        <p:spPr>
          <a:xfrm>
            <a:off x="6436524" y="4469477"/>
            <a:ext cx="95902" cy="43027"/>
          </a:xfrm>
          <a:custGeom>
            <a:avLst/>
            <a:gdLst/>
            <a:ahLst/>
            <a:cxnLst/>
            <a:rect l="l" t="t" r="r" b="b"/>
            <a:pathLst>
              <a:path w="6417" h="2879" extrusionOk="0">
                <a:moveTo>
                  <a:pt x="5299" y="0"/>
                </a:moveTo>
                <a:cubicBezTo>
                  <a:pt x="5199" y="0"/>
                  <a:pt x="5083" y="11"/>
                  <a:pt x="4951" y="35"/>
                </a:cubicBezTo>
                <a:cubicBezTo>
                  <a:pt x="4951" y="35"/>
                  <a:pt x="1" y="2349"/>
                  <a:pt x="451" y="2799"/>
                </a:cubicBezTo>
                <a:cubicBezTo>
                  <a:pt x="502" y="2854"/>
                  <a:pt x="596" y="2879"/>
                  <a:pt x="725" y="2879"/>
                </a:cubicBezTo>
                <a:cubicBezTo>
                  <a:pt x="1646" y="2879"/>
                  <a:pt x="4302" y="1623"/>
                  <a:pt x="4951" y="1482"/>
                </a:cubicBezTo>
                <a:cubicBezTo>
                  <a:pt x="5629" y="1364"/>
                  <a:pt x="6416" y="0"/>
                  <a:pt x="52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" name="Google Shape;3402;p57">
            <a:extLst>
              <a:ext uri="{FF2B5EF4-FFF2-40B4-BE49-F238E27FC236}">
                <a16:creationId xmlns:a16="http://schemas.microsoft.com/office/drawing/2014/main" id="{5448BBF3-2731-E163-4B4B-195B8DDF5E8B}"/>
              </a:ext>
            </a:extLst>
          </p:cNvPr>
          <p:cNvSpPr/>
          <p:nvPr/>
        </p:nvSpPr>
        <p:spPr>
          <a:xfrm>
            <a:off x="6438451" y="4465188"/>
            <a:ext cx="89849" cy="51426"/>
          </a:xfrm>
          <a:custGeom>
            <a:avLst/>
            <a:gdLst/>
            <a:ahLst/>
            <a:cxnLst/>
            <a:rect l="l" t="t" r="r" b="b"/>
            <a:pathLst>
              <a:path w="6012" h="3441" extrusionOk="0">
                <a:moveTo>
                  <a:pt x="5176" y="547"/>
                </a:moveTo>
                <a:cubicBezTo>
                  <a:pt x="5336" y="547"/>
                  <a:pt x="5401" y="579"/>
                  <a:pt x="5433" y="611"/>
                </a:cubicBezTo>
                <a:cubicBezTo>
                  <a:pt x="5433" y="611"/>
                  <a:pt x="5465" y="643"/>
                  <a:pt x="5465" y="708"/>
                </a:cubicBezTo>
                <a:cubicBezTo>
                  <a:pt x="5465" y="804"/>
                  <a:pt x="5368" y="1029"/>
                  <a:pt x="5240" y="1190"/>
                </a:cubicBezTo>
                <a:cubicBezTo>
                  <a:pt x="5079" y="1351"/>
                  <a:pt x="4886" y="1479"/>
                  <a:pt x="4758" y="1511"/>
                </a:cubicBezTo>
                <a:cubicBezTo>
                  <a:pt x="4565" y="1544"/>
                  <a:pt x="4276" y="1672"/>
                  <a:pt x="3922" y="1801"/>
                </a:cubicBezTo>
                <a:cubicBezTo>
                  <a:pt x="3376" y="1994"/>
                  <a:pt x="2700" y="2283"/>
                  <a:pt x="2058" y="2508"/>
                </a:cubicBezTo>
                <a:cubicBezTo>
                  <a:pt x="1768" y="2604"/>
                  <a:pt x="1447" y="2701"/>
                  <a:pt x="1190" y="2797"/>
                </a:cubicBezTo>
                <a:cubicBezTo>
                  <a:pt x="1018" y="2840"/>
                  <a:pt x="861" y="2869"/>
                  <a:pt x="738" y="2883"/>
                </a:cubicBezTo>
                <a:lnTo>
                  <a:pt x="738" y="2883"/>
                </a:lnTo>
                <a:cubicBezTo>
                  <a:pt x="749" y="2876"/>
                  <a:pt x="760" y="2869"/>
                  <a:pt x="772" y="2861"/>
                </a:cubicBezTo>
                <a:cubicBezTo>
                  <a:pt x="1222" y="2476"/>
                  <a:pt x="2283" y="1897"/>
                  <a:pt x="3215" y="1415"/>
                </a:cubicBezTo>
                <a:cubicBezTo>
                  <a:pt x="3665" y="1190"/>
                  <a:pt x="4115" y="965"/>
                  <a:pt x="4436" y="804"/>
                </a:cubicBezTo>
                <a:cubicBezTo>
                  <a:pt x="4632" y="695"/>
                  <a:pt x="4798" y="616"/>
                  <a:pt x="4886" y="576"/>
                </a:cubicBezTo>
                <a:lnTo>
                  <a:pt x="4886" y="576"/>
                </a:lnTo>
                <a:lnTo>
                  <a:pt x="4886" y="579"/>
                </a:lnTo>
                <a:cubicBezTo>
                  <a:pt x="4983" y="547"/>
                  <a:pt x="5079" y="547"/>
                  <a:pt x="5176" y="547"/>
                </a:cubicBezTo>
                <a:close/>
                <a:moveTo>
                  <a:pt x="5176" y="1"/>
                </a:moveTo>
                <a:cubicBezTo>
                  <a:pt x="5047" y="1"/>
                  <a:pt x="4918" y="33"/>
                  <a:pt x="4790" y="65"/>
                </a:cubicBezTo>
                <a:lnTo>
                  <a:pt x="4726" y="65"/>
                </a:lnTo>
                <a:cubicBezTo>
                  <a:pt x="4693" y="65"/>
                  <a:pt x="3568" y="611"/>
                  <a:pt x="2411" y="1222"/>
                </a:cubicBezTo>
                <a:cubicBezTo>
                  <a:pt x="1865" y="1511"/>
                  <a:pt x="1286" y="1833"/>
                  <a:pt x="836" y="2122"/>
                </a:cubicBezTo>
                <a:cubicBezTo>
                  <a:pt x="611" y="2283"/>
                  <a:pt x="450" y="2411"/>
                  <a:pt x="290" y="2540"/>
                </a:cubicBezTo>
                <a:cubicBezTo>
                  <a:pt x="225" y="2604"/>
                  <a:pt x="161" y="2669"/>
                  <a:pt x="129" y="2733"/>
                </a:cubicBezTo>
                <a:cubicBezTo>
                  <a:pt x="65" y="2797"/>
                  <a:pt x="32" y="2894"/>
                  <a:pt x="0" y="3022"/>
                </a:cubicBezTo>
                <a:cubicBezTo>
                  <a:pt x="0" y="3119"/>
                  <a:pt x="65" y="3215"/>
                  <a:pt x="129" y="3279"/>
                </a:cubicBezTo>
                <a:cubicBezTo>
                  <a:pt x="258" y="3408"/>
                  <a:pt x="418" y="3440"/>
                  <a:pt x="579" y="3440"/>
                </a:cubicBezTo>
                <a:cubicBezTo>
                  <a:pt x="868" y="3440"/>
                  <a:pt x="1222" y="3344"/>
                  <a:pt x="1608" y="3215"/>
                </a:cubicBezTo>
                <a:cubicBezTo>
                  <a:pt x="2218" y="3022"/>
                  <a:pt x="2925" y="2765"/>
                  <a:pt x="3536" y="2508"/>
                </a:cubicBezTo>
                <a:cubicBezTo>
                  <a:pt x="3858" y="2411"/>
                  <a:pt x="4147" y="2283"/>
                  <a:pt x="4372" y="2219"/>
                </a:cubicBezTo>
                <a:cubicBezTo>
                  <a:pt x="4597" y="2122"/>
                  <a:pt x="4790" y="2058"/>
                  <a:pt x="4886" y="2026"/>
                </a:cubicBezTo>
                <a:cubicBezTo>
                  <a:pt x="5176" y="1961"/>
                  <a:pt x="5433" y="1769"/>
                  <a:pt x="5626" y="1544"/>
                </a:cubicBezTo>
                <a:cubicBezTo>
                  <a:pt x="5851" y="1286"/>
                  <a:pt x="5979" y="997"/>
                  <a:pt x="5979" y="708"/>
                </a:cubicBezTo>
                <a:cubicBezTo>
                  <a:pt x="6011" y="515"/>
                  <a:pt x="5915" y="322"/>
                  <a:pt x="5786" y="193"/>
                </a:cubicBezTo>
                <a:cubicBezTo>
                  <a:pt x="5626" y="65"/>
                  <a:pt x="5401" y="1"/>
                  <a:pt x="51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3" name="Google Shape;3403;p57">
            <a:extLst>
              <a:ext uri="{FF2B5EF4-FFF2-40B4-BE49-F238E27FC236}">
                <a16:creationId xmlns:a16="http://schemas.microsoft.com/office/drawing/2014/main" id="{82E3334C-AD0A-A593-95B2-A81E7B8713B5}"/>
              </a:ext>
            </a:extLst>
          </p:cNvPr>
          <p:cNvSpPr/>
          <p:nvPr/>
        </p:nvSpPr>
        <p:spPr>
          <a:xfrm>
            <a:off x="6486485" y="4445147"/>
            <a:ext cx="52382" cy="93720"/>
          </a:xfrm>
          <a:custGeom>
            <a:avLst/>
            <a:gdLst/>
            <a:ahLst/>
            <a:cxnLst/>
            <a:rect l="l" t="t" r="r" b="b"/>
            <a:pathLst>
              <a:path w="3505" h="6271" extrusionOk="0">
                <a:moveTo>
                  <a:pt x="2823" y="0"/>
                </a:moveTo>
                <a:cubicBezTo>
                  <a:pt x="2347" y="0"/>
                  <a:pt x="1770" y="91"/>
                  <a:pt x="1608" y="506"/>
                </a:cubicBezTo>
                <a:cubicBezTo>
                  <a:pt x="1319" y="1213"/>
                  <a:pt x="1" y="5167"/>
                  <a:pt x="162" y="6035"/>
                </a:cubicBezTo>
                <a:cubicBezTo>
                  <a:pt x="186" y="6200"/>
                  <a:pt x="254" y="6271"/>
                  <a:pt x="351" y="6271"/>
                </a:cubicBezTo>
                <a:cubicBezTo>
                  <a:pt x="766" y="6271"/>
                  <a:pt x="1718" y="4995"/>
                  <a:pt x="2187" y="4267"/>
                </a:cubicBezTo>
                <a:cubicBezTo>
                  <a:pt x="2765" y="3399"/>
                  <a:pt x="3505" y="56"/>
                  <a:pt x="3505" y="56"/>
                </a:cubicBezTo>
                <a:cubicBezTo>
                  <a:pt x="3505" y="56"/>
                  <a:pt x="3195" y="0"/>
                  <a:pt x="282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" name="Google Shape;3404;p57">
            <a:extLst>
              <a:ext uri="{FF2B5EF4-FFF2-40B4-BE49-F238E27FC236}">
                <a16:creationId xmlns:a16="http://schemas.microsoft.com/office/drawing/2014/main" id="{D67CCC62-EC60-6B8F-4035-3582EED66168}"/>
              </a:ext>
            </a:extLst>
          </p:cNvPr>
          <p:cNvSpPr/>
          <p:nvPr/>
        </p:nvSpPr>
        <p:spPr>
          <a:xfrm>
            <a:off x="6484572" y="4441171"/>
            <a:ext cx="58614" cy="101850"/>
          </a:xfrm>
          <a:custGeom>
            <a:avLst/>
            <a:gdLst/>
            <a:ahLst/>
            <a:cxnLst/>
            <a:rect l="l" t="t" r="r" b="b"/>
            <a:pathLst>
              <a:path w="3922" h="6815" extrusionOk="0">
                <a:moveTo>
                  <a:pt x="2795" y="541"/>
                </a:moveTo>
                <a:cubicBezTo>
                  <a:pt x="2839" y="541"/>
                  <a:pt x="2882" y="543"/>
                  <a:pt x="2925" y="547"/>
                </a:cubicBezTo>
                <a:lnTo>
                  <a:pt x="3302" y="547"/>
                </a:lnTo>
                <a:cubicBezTo>
                  <a:pt x="3285" y="622"/>
                  <a:pt x="3266" y="709"/>
                  <a:pt x="3247" y="804"/>
                </a:cubicBezTo>
                <a:cubicBezTo>
                  <a:pt x="3118" y="1286"/>
                  <a:pt x="2958" y="2058"/>
                  <a:pt x="2732" y="2765"/>
                </a:cubicBezTo>
                <a:cubicBezTo>
                  <a:pt x="2636" y="3118"/>
                  <a:pt x="2507" y="3440"/>
                  <a:pt x="2411" y="3729"/>
                </a:cubicBezTo>
                <a:cubicBezTo>
                  <a:pt x="2282" y="4018"/>
                  <a:pt x="2186" y="4276"/>
                  <a:pt x="2090" y="4404"/>
                </a:cubicBezTo>
                <a:cubicBezTo>
                  <a:pt x="1865" y="4758"/>
                  <a:pt x="1511" y="5240"/>
                  <a:pt x="1190" y="5626"/>
                </a:cubicBezTo>
                <a:cubicBezTo>
                  <a:pt x="997" y="5819"/>
                  <a:pt x="836" y="6011"/>
                  <a:pt x="707" y="6108"/>
                </a:cubicBezTo>
                <a:cubicBezTo>
                  <a:pt x="643" y="6172"/>
                  <a:pt x="579" y="6204"/>
                  <a:pt x="547" y="6236"/>
                </a:cubicBezTo>
                <a:cubicBezTo>
                  <a:pt x="547" y="6236"/>
                  <a:pt x="547" y="6172"/>
                  <a:pt x="547" y="6140"/>
                </a:cubicBezTo>
                <a:cubicBezTo>
                  <a:pt x="547" y="5883"/>
                  <a:pt x="611" y="5465"/>
                  <a:pt x="707" y="4983"/>
                </a:cubicBezTo>
                <a:cubicBezTo>
                  <a:pt x="1061" y="3504"/>
                  <a:pt x="1800" y="1350"/>
                  <a:pt x="1993" y="868"/>
                </a:cubicBezTo>
                <a:cubicBezTo>
                  <a:pt x="1993" y="804"/>
                  <a:pt x="2025" y="772"/>
                  <a:pt x="2090" y="708"/>
                </a:cubicBezTo>
                <a:cubicBezTo>
                  <a:pt x="2229" y="624"/>
                  <a:pt x="2513" y="541"/>
                  <a:pt x="2795" y="541"/>
                </a:cubicBezTo>
                <a:close/>
                <a:moveTo>
                  <a:pt x="2925" y="0"/>
                </a:moveTo>
                <a:cubicBezTo>
                  <a:pt x="2700" y="0"/>
                  <a:pt x="2411" y="33"/>
                  <a:pt x="2122" y="97"/>
                </a:cubicBezTo>
                <a:cubicBezTo>
                  <a:pt x="1993" y="161"/>
                  <a:pt x="1865" y="225"/>
                  <a:pt x="1768" y="290"/>
                </a:cubicBezTo>
                <a:cubicBezTo>
                  <a:pt x="1640" y="386"/>
                  <a:pt x="1543" y="515"/>
                  <a:pt x="1479" y="675"/>
                </a:cubicBezTo>
                <a:cubicBezTo>
                  <a:pt x="1350" y="1029"/>
                  <a:pt x="965" y="2090"/>
                  <a:pt x="643" y="3215"/>
                </a:cubicBezTo>
                <a:cubicBezTo>
                  <a:pt x="482" y="3761"/>
                  <a:pt x="322" y="4340"/>
                  <a:pt x="193" y="4854"/>
                </a:cubicBezTo>
                <a:cubicBezTo>
                  <a:pt x="97" y="5368"/>
                  <a:pt x="0" y="5819"/>
                  <a:pt x="0" y="6140"/>
                </a:cubicBezTo>
                <a:cubicBezTo>
                  <a:pt x="0" y="6204"/>
                  <a:pt x="0" y="6269"/>
                  <a:pt x="32" y="6333"/>
                </a:cubicBezTo>
                <a:cubicBezTo>
                  <a:pt x="32" y="6461"/>
                  <a:pt x="65" y="6558"/>
                  <a:pt x="161" y="6654"/>
                </a:cubicBezTo>
                <a:cubicBezTo>
                  <a:pt x="225" y="6751"/>
                  <a:pt x="354" y="6815"/>
                  <a:pt x="482" y="6815"/>
                </a:cubicBezTo>
                <a:cubicBezTo>
                  <a:pt x="611" y="6815"/>
                  <a:pt x="707" y="6751"/>
                  <a:pt x="772" y="6719"/>
                </a:cubicBezTo>
                <a:cubicBezTo>
                  <a:pt x="1093" y="6526"/>
                  <a:pt x="1415" y="6204"/>
                  <a:pt x="1704" y="5819"/>
                </a:cubicBezTo>
                <a:cubicBezTo>
                  <a:pt x="2025" y="5433"/>
                  <a:pt x="2347" y="5015"/>
                  <a:pt x="2540" y="4693"/>
                </a:cubicBezTo>
                <a:cubicBezTo>
                  <a:pt x="2700" y="4436"/>
                  <a:pt x="2861" y="4051"/>
                  <a:pt x="3022" y="3601"/>
                </a:cubicBezTo>
                <a:cubicBezTo>
                  <a:pt x="3472" y="2283"/>
                  <a:pt x="3890" y="386"/>
                  <a:pt x="3890" y="386"/>
                </a:cubicBezTo>
                <a:cubicBezTo>
                  <a:pt x="3922" y="322"/>
                  <a:pt x="3890" y="225"/>
                  <a:pt x="3858" y="161"/>
                </a:cubicBezTo>
                <a:cubicBezTo>
                  <a:pt x="3825" y="129"/>
                  <a:pt x="3761" y="65"/>
                  <a:pt x="3665" y="65"/>
                </a:cubicBezTo>
                <a:cubicBezTo>
                  <a:pt x="3665" y="65"/>
                  <a:pt x="3343" y="0"/>
                  <a:pt x="29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3405;p57">
            <a:extLst>
              <a:ext uri="{FF2B5EF4-FFF2-40B4-BE49-F238E27FC236}">
                <a16:creationId xmlns:a16="http://schemas.microsoft.com/office/drawing/2014/main" id="{2BFB1758-7F83-B693-6B45-42912895A36D}"/>
              </a:ext>
            </a:extLst>
          </p:cNvPr>
          <p:cNvSpPr/>
          <p:nvPr/>
        </p:nvSpPr>
        <p:spPr>
          <a:xfrm>
            <a:off x="6495616" y="4441067"/>
            <a:ext cx="88893" cy="95723"/>
          </a:xfrm>
          <a:custGeom>
            <a:avLst/>
            <a:gdLst/>
            <a:ahLst/>
            <a:cxnLst/>
            <a:rect l="l" t="t" r="r" b="b"/>
            <a:pathLst>
              <a:path w="5948" h="6405" extrusionOk="0">
                <a:moveTo>
                  <a:pt x="3885" y="0"/>
                </a:moveTo>
                <a:cubicBezTo>
                  <a:pt x="3433" y="0"/>
                  <a:pt x="3044" y="82"/>
                  <a:pt x="2894" y="329"/>
                </a:cubicBezTo>
                <a:cubicBezTo>
                  <a:pt x="2444" y="1068"/>
                  <a:pt x="129" y="6147"/>
                  <a:pt x="129" y="6147"/>
                </a:cubicBezTo>
                <a:cubicBezTo>
                  <a:pt x="129" y="6147"/>
                  <a:pt x="1" y="6404"/>
                  <a:pt x="305" y="6404"/>
                </a:cubicBezTo>
                <a:cubicBezTo>
                  <a:pt x="458" y="6404"/>
                  <a:pt x="718" y="6340"/>
                  <a:pt x="1158" y="6147"/>
                </a:cubicBezTo>
                <a:cubicBezTo>
                  <a:pt x="2444" y="5568"/>
                  <a:pt x="5947" y="329"/>
                  <a:pt x="5947" y="329"/>
                </a:cubicBezTo>
                <a:cubicBezTo>
                  <a:pt x="5947" y="329"/>
                  <a:pt x="4790" y="0"/>
                  <a:pt x="38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6" name="Google Shape;3406;p57">
            <a:extLst>
              <a:ext uri="{FF2B5EF4-FFF2-40B4-BE49-F238E27FC236}">
                <a16:creationId xmlns:a16="http://schemas.microsoft.com/office/drawing/2014/main" id="{FFE41847-278F-F68F-6986-AFB05BCE9B72}"/>
              </a:ext>
            </a:extLst>
          </p:cNvPr>
          <p:cNvSpPr/>
          <p:nvPr/>
        </p:nvSpPr>
        <p:spPr>
          <a:xfrm>
            <a:off x="6493210" y="4437330"/>
            <a:ext cx="95618" cy="103778"/>
          </a:xfrm>
          <a:custGeom>
            <a:avLst/>
            <a:gdLst/>
            <a:ahLst/>
            <a:cxnLst/>
            <a:rect l="l" t="t" r="r" b="b"/>
            <a:pathLst>
              <a:path w="6398" h="6944" extrusionOk="0">
                <a:moveTo>
                  <a:pt x="4051" y="515"/>
                </a:moveTo>
                <a:cubicBezTo>
                  <a:pt x="4469" y="515"/>
                  <a:pt x="4983" y="611"/>
                  <a:pt x="5369" y="675"/>
                </a:cubicBezTo>
                <a:cubicBezTo>
                  <a:pt x="5479" y="694"/>
                  <a:pt x="5579" y="723"/>
                  <a:pt x="5669" y="750"/>
                </a:cubicBezTo>
                <a:lnTo>
                  <a:pt x="5669" y="750"/>
                </a:lnTo>
                <a:cubicBezTo>
                  <a:pt x="5579" y="888"/>
                  <a:pt x="5466" y="1060"/>
                  <a:pt x="5337" y="1254"/>
                </a:cubicBezTo>
                <a:cubicBezTo>
                  <a:pt x="4790" y="1993"/>
                  <a:pt x="3987" y="3150"/>
                  <a:pt x="3183" y="4147"/>
                </a:cubicBezTo>
                <a:cubicBezTo>
                  <a:pt x="2797" y="4629"/>
                  <a:pt x="2412" y="5111"/>
                  <a:pt x="2058" y="5465"/>
                </a:cubicBezTo>
                <a:cubicBezTo>
                  <a:pt x="1704" y="5818"/>
                  <a:pt x="1383" y="6076"/>
                  <a:pt x="1190" y="6172"/>
                </a:cubicBezTo>
                <a:cubicBezTo>
                  <a:pt x="906" y="6303"/>
                  <a:pt x="712" y="6360"/>
                  <a:pt x="585" y="6383"/>
                </a:cubicBezTo>
                <a:lnTo>
                  <a:pt x="585" y="6383"/>
                </a:lnTo>
                <a:cubicBezTo>
                  <a:pt x="653" y="6244"/>
                  <a:pt x="765" y="6012"/>
                  <a:pt x="901" y="5722"/>
                </a:cubicBezTo>
                <a:cubicBezTo>
                  <a:pt x="1222" y="4983"/>
                  <a:pt x="1769" y="3858"/>
                  <a:pt x="2219" y="2861"/>
                </a:cubicBezTo>
                <a:cubicBezTo>
                  <a:pt x="2476" y="2347"/>
                  <a:pt x="2701" y="1897"/>
                  <a:pt x="2862" y="1511"/>
                </a:cubicBezTo>
                <a:cubicBezTo>
                  <a:pt x="3055" y="1125"/>
                  <a:pt x="3215" y="836"/>
                  <a:pt x="3280" y="707"/>
                </a:cubicBezTo>
                <a:cubicBezTo>
                  <a:pt x="3312" y="675"/>
                  <a:pt x="3376" y="611"/>
                  <a:pt x="3505" y="579"/>
                </a:cubicBezTo>
                <a:cubicBezTo>
                  <a:pt x="3633" y="547"/>
                  <a:pt x="3826" y="515"/>
                  <a:pt x="4051" y="515"/>
                </a:cubicBezTo>
                <a:close/>
                <a:moveTo>
                  <a:pt x="4051" y="0"/>
                </a:moveTo>
                <a:cubicBezTo>
                  <a:pt x="3794" y="0"/>
                  <a:pt x="3569" y="0"/>
                  <a:pt x="3344" y="64"/>
                </a:cubicBezTo>
                <a:cubicBezTo>
                  <a:pt x="3151" y="129"/>
                  <a:pt x="2958" y="225"/>
                  <a:pt x="2830" y="450"/>
                </a:cubicBezTo>
                <a:cubicBezTo>
                  <a:pt x="2701" y="643"/>
                  <a:pt x="2476" y="1093"/>
                  <a:pt x="2187" y="1672"/>
                </a:cubicBezTo>
                <a:cubicBezTo>
                  <a:pt x="1351" y="3440"/>
                  <a:pt x="33" y="6301"/>
                  <a:pt x="33" y="6301"/>
                </a:cubicBezTo>
                <a:cubicBezTo>
                  <a:pt x="33" y="6301"/>
                  <a:pt x="1" y="6365"/>
                  <a:pt x="1" y="6526"/>
                </a:cubicBezTo>
                <a:cubicBezTo>
                  <a:pt x="1" y="6590"/>
                  <a:pt x="1" y="6718"/>
                  <a:pt x="129" y="6815"/>
                </a:cubicBezTo>
                <a:cubicBezTo>
                  <a:pt x="226" y="6911"/>
                  <a:pt x="354" y="6943"/>
                  <a:pt x="451" y="6943"/>
                </a:cubicBezTo>
                <a:cubicBezTo>
                  <a:pt x="676" y="6943"/>
                  <a:pt x="965" y="6847"/>
                  <a:pt x="1415" y="6654"/>
                </a:cubicBezTo>
                <a:cubicBezTo>
                  <a:pt x="1833" y="6461"/>
                  <a:pt x="2283" y="6011"/>
                  <a:pt x="2797" y="5433"/>
                </a:cubicBezTo>
                <a:cubicBezTo>
                  <a:pt x="4372" y="3697"/>
                  <a:pt x="6333" y="740"/>
                  <a:pt x="6333" y="740"/>
                </a:cubicBezTo>
                <a:cubicBezTo>
                  <a:pt x="6398" y="643"/>
                  <a:pt x="6398" y="579"/>
                  <a:pt x="6365" y="482"/>
                </a:cubicBezTo>
                <a:cubicBezTo>
                  <a:pt x="6333" y="418"/>
                  <a:pt x="6269" y="354"/>
                  <a:pt x="6173" y="322"/>
                </a:cubicBezTo>
                <a:cubicBezTo>
                  <a:pt x="6173" y="322"/>
                  <a:pt x="5015" y="0"/>
                  <a:pt x="405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" name="Google Shape;3407;p57">
            <a:extLst>
              <a:ext uri="{FF2B5EF4-FFF2-40B4-BE49-F238E27FC236}">
                <a16:creationId xmlns:a16="http://schemas.microsoft.com/office/drawing/2014/main" id="{FB91A1B4-386D-4090-0D6B-02055DE0F443}"/>
              </a:ext>
            </a:extLst>
          </p:cNvPr>
          <p:cNvSpPr/>
          <p:nvPr/>
        </p:nvSpPr>
        <p:spPr>
          <a:xfrm>
            <a:off x="6501863" y="4432757"/>
            <a:ext cx="624058" cy="143935"/>
          </a:xfrm>
          <a:custGeom>
            <a:avLst/>
            <a:gdLst/>
            <a:ahLst/>
            <a:cxnLst/>
            <a:rect l="l" t="t" r="r" b="b"/>
            <a:pathLst>
              <a:path w="41757" h="9631" extrusionOk="0">
                <a:moveTo>
                  <a:pt x="7148" y="0"/>
                </a:moveTo>
                <a:cubicBezTo>
                  <a:pt x="5926" y="0"/>
                  <a:pt x="4749" y="946"/>
                  <a:pt x="4211" y="1753"/>
                </a:cubicBezTo>
                <a:cubicBezTo>
                  <a:pt x="3633" y="2621"/>
                  <a:pt x="0" y="7282"/>
                  <a:pt x="0" y="7282"/>
                </a:cubicBezTo>
                <a:lnTo>
                  <a:pt x="868" y="7571"/>
                </a:lnTo>
                <a:lnTo>
                  <a:pt x="5979" y="3521"/>
                </a:lnTo>
                <a:cubicBezTo>
                  <a:pt x="5979" y="3521"/>
                  <a:pt x="8744" y="3360"/>
                  <a:pt x="9612" y="3360"/>
                </a:cubicBezTo>
                <a:cubicBezTo>
                  <a:pt x="10480" y="3360"/>
                  <a:pt x="7136" y="5256"/>
                  <a:pt x="6108" y="5417"/>
                </a:cubicBezTo>
                <a:cubicBezTo>
                  <a:pt x="5111" y="5546"/>
                  <a:pt x="3922" y="5706"/>
                  <a:pt x="4083" y="6285"/>
                </a:cubicBezTo>
                <a:cubicBezTo>
                  <a:pt x="4211" y="6864"/>
                  <a:pt x="6847" y="6992"/>
                  <a:pt x="7426" y="6992"/>
                </a:cubicBezTo>
                <a:cubicBezTo>
                  <a:pt x="8004" y="6992"/>
                  <a:pt x="12087" y="5546"/>
                  <a:pt x="12087" y="5546"/>
                </a:cubicBezTo>
                <a:cubicBezTo>
                  <a:pt x="12087" y="5546"/>
                  <a:pt x="13115" y="5546"/>
                  <a:pt x="14401" y="5706"/>
                </a:cubicBezTo>
                <a:cubicBezTo>
                  <a:pt x="14479" y="5714"/>
                  <a:pt x="14560" y="5718"/>
                  <a:pt x="14644" y="5718"/>
                </a:cubicBezTo>
                <a:cubicBezTo>
                  <a:pt x="15987" y="5718"/>
                  <a:pt x="18066" y="4806"/>
                  <a:pt x="18066" y="4806"/>
                </a:cubicBezTo>
                <a:cubicBezTo>
                  <a:pt x="18066" y="4806"/>
                  <a:pt x="38208" y="9631"/>
                  <a:pt x="40116" y="9631"/>
                </a:cubicBezTo>
                <a:cubicBezTo>
                  <a:pt x="40141" y="9631"/>
                  <a:pt x="40162" y="9630"/>
                  <a:pt x="40181" y="9628"/>
                </a:cubicBezTo>
                <a:cubicBezTo>
                  <a:pt x="41660" y="9467"/>
                  <a:pt x="41756" y="1849"/>
                  <a:pt x="36838" y="885"/>
                </a:cubicBezTo>
                <a:lnTo>
                  <a:pt x="20251" y="2492"/>
                </a:lnTo>
                <a:cubicBezTo>
                  <a:pt x="20251" y="2492"/>
                  <a:pt x="8744" y="145"/>
                  <a:pt x="7426" y="17"/>
                </a:cubicBezTo>
                <a:cubicBezTo>
                  <a:pt x="7333" y="6"/>
                  <a:pt x="7240" y="0"/>
                  <a:pt x="71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" name="Google Shape;3408;p57">
            <a:extLst>
              <a:ext uri="{FF2B5EF4-FFF2-40B4-BE49-F238E27FC236}">
                <a16:creationId xmlns:a16="http://schemas.microsoft.com/office/drawing/2014/main" id="{E2AD4063-FD18-4DC6-225F-925C3077B16D}"/>
              </a:ext>
            </a:extLst>
          </p:cNvPr>
          <p:cNvSpPr/>
          <p:nvPr/>
        </p:nvSpPr>
        <p:spPr>
          <a:xfrm>
            <a:off x="6497544" y="4428677"/>
            <a:ext cx="622131" cy="151826"/>
          </a:xfrm>
          <a:custGeom>
            <a:avLst/>
            <a:gdLst/>
            <a:ahLst/>
            <a:cxnLst/>
            <a:rect l="l" t="t" r="r" b="b"/>
            <a:pathLst>
              <a:path w="41628" h="10159" extrusionOk="0">
                <a:moveTo>
                  <a:pt x="9772" y="3633"/>
                </a:moveTo>
                <a:lnTo>
                  <a:pt x="9788" y="3638"/>
                </a:lnTo>
                <a:lnTo>
                  <a:pt x="9788" y="3638"/>
                </a:lnTo>
                <a:cubicBezTo>
                  <a:pt x="9787" y="3638"/>
                  <a:pt x="9787" y="3639"/>
                  <a:pt x="9787" y="3639"/>
                </a:cubicBezTo>
                <a:lnTo>
                  <a:pt x="9787" y="3639"/>
                </a:lnTo>
                <a:lnTo>
                  <a:pt x="9772" y="3633"/>
                </a:lnTo>
                <a:close/>
                <a:moveTo>
                  <a:pt x="7683" y="547"/>
                </a:moveTo>
                <a:cubicBezTo>
                  <a:pt x="8004" y="579"/>
                  <a:pt x="8968" y="772"/>
                  <a:pt x="10222" y="997"/>
                </a:cubicBezTo>
                <a:cubicBezTo>
                  <a:pt x="12119" y="1351"/>
                  <a:pt x="14690" y="1865"/>
                  <a:pt x="16780" y="2283"/>
                </a:cubicBezTo>
                <a:cubicBezTo>
                  <a:pt x="17808" y="2476"/>
                  <a:pt x="18740" y="2669"/>
                  <a:pt x="19415" y="2797"/>
                </a:cubicBezTo>
                <a:cubicBezTo>
                  <a:pt x="20058" y="2958"/>
                  <a:pt x="20476" y="3022"/>
                  <a:pt x="20476" y="3022"/>
                </a:cubicBezTo>
                <a:lnTo>
                  <a:pt x="20573" y="3022"/>
                </a:lnTo>
                <a:lnTo>
                  <a:pt x="37116" y="1419"/>
                </a:lnTo>
                <a:lnTo>
                  <a:pt x="37116" y="1419"/>
                </a:lnTo>
                <a:cubicBezTo>
                  <a:pt x="38583" y="1713"/>
                  <a:pt x="39541" y="2642"/>
                  <a:pt x="40181" y="3794"/>
                </a:cubicBezTo>
                <a:cubicBezTo>
                  <a:pt x="40824" y="4951"/>
                  <a:pt x="41081" y="6333"/>
                  <a:pt x="41081" y="7458"/>
                </a:cubicBezTo>
                <a:cubicBezTo>
                  <a:pt x="41081" y="8133"/>
                  <a:pt x="41016" y="8680"/>
                  <a:pt x="40856" y="9065"/>
                </a:cubicBezTo>
                <a:cubicBezTo>
                  <a:pt x="40791" y="9258"/>
                  <a:pt x="40727" y="9419"/>
                  <a:pt x="40631" y="9515"/>
                </a:cubicBezTo>
                <a:cubicBezTo>
                  <a:pt x="40566" y="9612"/>
                  <a:pt x="40502" y="9612"/>
                  <a:pt x="40470" y="9644"/>
                </a:cubicBezTo>
                <a:lnTo>
                  <a:pt x="40406" y="9644"/>
                </a:lnTo>
                <a:cubicBezTo>
                  <a:pt x="40213" y="9644"/>
                  <a:pt x="39666" y="9548"/>
                  <a:pt x="38927" y="9419"/>
                </a:cubicBezTo>
                <a:cubicBezTo>
                  <a:pt x="36356" y="8969"/>
                  <a:pt x="31245" y="7812"/>
                  <a:pt x="26744" y="6783"/>
                </a:cubicBezTo>
                <a:cubicBezTo>
                  <a:pt x="24494" y="6269"/>
                  <a:pt x="22405" y="5787"/>
                  <a:pt x="20894" y="5433"/>
                </a:cubicBezTo>
                <a:cubicBezTo>
                  <a:pt x="19383" y="5047"/>
                  <a:pt x="18419" y="4822"/>
                  <a:pt x="18419" y="4822"/>
                </a:cubicBezTo>
                <a:cubicBezTo>
                  <a:pt x="18355" y="4822"/>
                  <a:pt x="18290" y="4822"/>
                  <a:pt x="18226" y="4854"/>
                </a:cubicBezTo>
                <a:cubicBezTo>
                  <a:pt x="18226" y="4854"/>
                  <a:pt x="18194" y="4854"/>
                  <a:pt x="18162" y="4887"/>
                </a:cubicBezTo>
                <a:cubicBezTo>
                  <a:pt x="17969" y="4951"/>
                  <a:pt x="17422" y="5176"/>
                  <a:pt x="16812" y="5369"/>
                </a:cubicBezTo>
                <a:cubicBezTo>
                  <a:pt x="16201" y="5562"/>
                  <a:pt x="15526" y="5722"/>
                  <a:pt x="14979" y="5722"/>
                </a:cubicBezTo>
                <a:cubicBezTo>
                  <a:pt x="14883" y="5722"/>
                  <a:pt x="14819" y="5722"/>
                  <a:pt x="14722" y="5690"/>
                </a:cubicBezTo>
                <a:cubicBezTo>
                  <a:pt x="13404" y="5562"/>
                  <a:pt x="12376" y="5562"/>
                  <a:pt x="12376" y="5562"/>
                </a:cubicBezTo>
                <a:lnTo>
                  <a:pt x="12279" y="5562"/>
                </a:lnTo>
                <a:cubicBezTo>
                  <a:pt x="12279" y="5562"/>
                  <a:pt x="12022" y="5658"/>
                  <a:pt x="11636" y="5787"/>
                </a:cubicBezTo>
                <a:cubicBezTo>
                  <a:pt x="11058" y="6012"/>
                  <a:pt x="10158" y="6301"/>
                  <a:pt x="9354" y="6558"/>
                </a:cubicBezTo>
                <a:cubicBezTo>
                  <a:pt x="8968" y="6687"/>
                  <a:pt x="8583" y="6815"/>
                  <a:pt x="8293" y="6880"/>
                </a:cubicBezTo>
                <a:cubicBezTo>
                  <a:pt x="8133" y="6912"/>
                  <a:pt x="8004" y="6944"/>
                  <a:pt x="7908" y="6976"/>
                </a:cubicBezTo>
                <a:cubicBezTo>
                  <a:pt x="7811" y="7008"/>
                  <a:pt x="7715" y="7008"/>
                  <a:pt x="7715" y="7008"/>
                </a:cubicBezTo>
                <a:cubicBezTo>
                  <a:pt x="7425" y="7008"/>
                  <a:pt x="6654" y="6976"/>
                  <a:pt x="5915" y="6880"/>
                </a:cubicBezTo>
                <a:cubicBezTo>
                  <a:pt x="5561" y="6815"/>
                  <a:pt x="5208" y="6751"/>
                  <a:pt x="4950" y="6655"/>
                </a:cubicBezTo>
                <a:cubicBezTo>
                  <a:pt x="4822" y="6622"/>
                  <a:pt x="4725" y="6558"/>
                  <a:pt x="4693" y="6526"/>
                </a:cubicBezTo>
                <a:lnTo>
                  <a:pt x="4629" y="6494"/>
                </a:lnTo>
                <a:lnTo>
                  <a:pt x="4629" y="6462"/>
                </a:lnTo>
                <a:cubicBezTo>
                  <a:pt x="4629" y="6430"/>
                  <a:pt x="4629" y="6430"/>
                  <a:pt x="4693" y="6365"/>
                </a:cubicBezTo>
                <a:cubicBezTo>
                  <a:pt x="4822" y="6269"/>
                  <a:pt x="5079" y="6172"/>
                  <a:pt x="5400" y="6108"/>
                </a:cubicBezTo>
                <a:cubicBezTo>
                  <a:pt x="5722" y="6044"/>
                  <a:pt x="6075" y="5979"/>
                  <a:pt x="6429" y="5947"/>
                </a:cubicBezTo>
                <a:cubicBezTo>
                  <a:pt x="6718" y="5883"/>
                  <a:pt x="7072" y="5787"/>
                  <a:pt x="7458" y="5594"/>
                </a:cubicBezTo>
                <a:cubicBezTo>
                  <a:pt x="8036" y="5369"/>
                  <a:pt x="8743" y="5015"/>
                  <a:pt x="9258" y="4662"/>
                </a:cubicBezTo>
                <a:cubicBezTo>
                  <a:pt x="9547" y="4501"/>
                  <a:pt x="9772" y="4340"/>
                  <a:pt x="9965" y="4212"/>
                </a:cubicBezTo>
                <a:cubicBezTo>
                  <a:pt x="10029" y="4147"/>
                  <a:pt x="10126" y="4083"/>
                  <a:pt x="10190" y="4019"/>
                </a:cubicBezTo>
                <a:lnTo>
                  <a:pt x="10254" y="3890"/>
                </a:lnTo>
                <a:cubicBezTo>
                  <a:pt x="10286" y="3858"/>
                  <a:pt x="10318" y="3794"/>
                  <a:pt x="10318" y="3697"/>
                </a:cubicBezTo>
                <a:cubicBezTo>
                  <a:pt x="10318" y="3633"/>
                  <a:pt x="10286" y="3569"/>
                  <a:pt x="10254" y="3536"/>
                </a:cubicBezTo>
                <a:cubicBezTo>
                  <a:pt x="10190" y="3440"/>
                  <a:pt x="10126" y="3408"/>
                  <a:pt x="10061" y="3376"/>
                </a:cubicBezTo>
                <a:lnTo>
                  <a:pt x="9901" y="3376"/>
                </a:lnTo>
                <a:cubicBezTo>
                  <a:pt x="9001" y="3376"/>
                  <a:pt x="6236" y="3504"/>
                  <a:pt x="6236" y="3504"/>
                </a:cubicBezTo>
                <a:cubicBezTo>
                  <a:pt x="6204" y="3504"/>
                  <a:pt x="6140" y="3536"/>
                  <a:pt x="6108" y="3569"/>
                </a:cubicBezTo>
                <a:lnTo>
                  <a:pt x="1093" y="7555"/>
                </a:lnTo>
                <a:lnTo>
                  <a:pt x="745" y="7444"/>
                </a:lnTo>
                <a:lnTo>
                  <a:pt x="745" y="7444"/>
                </a:lnTo>
                <a:cubicBezTo>
                  <a:pt x="1073" y="7011"/>
                  <a:pt x="1711" y="6173"/>
                  <a:pt x="2379" y="5304"/>
                </a:cubicBezTo>
                <a:cubicBezTo>
                  <a:pt x="2893" y="4662"/>
                  <a:pt x="3407" y="3987"/>
                  <a:pt x="3825" y="3440"/>
                </a:cubicBezTo>
                <a:cubicBezTo>
                  <a:pt x="4243" y="2861"/>
                  <a:pt x="4565" y="2411"/>
                  <a:pt x="4725" y="2186"/>
                </a:cubicBezTo>
                <a:cubicBezTo>
                  <a:pt x="4983" y="1801"/>
                  <a:pt x="5400" y="1383"/>
                  <a:pt x="5883" y="1061"/>
                </a:cubicBezTo>
                <a:cubicBezTo>
                  <a:pt x="6365" y="740"/>
                  <a:pt x="6911" y="547"/>
                  <a:pt x="7458" y="547"/>
                </a:cubicBezTo>
                <a:close/>
                <a:moveTo>
                  <a:pt x="7458" y="1"/>
                </a:moveTo>
                <a:cubicBezTo>
                  <a:pt x="6783" y="1"/>
                  <a:pt x="6140" y="258"/>
                  <a:pt x="5593" y="611"/>
                </a:cubicBezTo>
                <a:cubicBezTo>
                  <a:pt x="5047" y="997"/>
                  <a:pt x="4597" y="1447"/>
                  <a:pt x="4275" y="1897"/>
                </a:cubicBezTo>
                <a:cubicBezTo>
                  <a:pt x="4147" y="2090"/>
                  <a:pt x="3825" y="2540"/>
                  <a:pt x="3407" y="3119"/>
                </a:cubicBezTo>
                <a:cubicBezTo>
                  <a:pt x="2765" y="3954"/>
                  <a:pt x="1929" y="5015"/>
                  <a:pt x="1254" y="5883"/>
                </a:cubicBezTo>
                <a:cubicBezTo>
                  <a:pt x="579" y="6751"/>
                  <a:pt x="64" y="7394"/>
                  <a:pt x="64" y="7394"/>
                </a:cubicBezTo>
                <a:cubicBezTo>
                  <a:pt x="32" y="7458"/>
                  <a:pt x="0" y="7555"/>
                  <a:pt x="32" y="7651"/>
                </a:cubicBezTo>
                <a:cubicBezTo>
                  <a:pt x="64" y="7715"/>
                  <a:pt x="129" y="7780"/>
                  <a:pt x="193" y="7812"/>
                </a:cubicBezTo>
                <a:lnTo>
                  <a:pt x="1061" y="8101"/>
                </a:lnTo>
                <a:cubicBezTo>
                  <a:pt x="1101" y="8114"/>
                  <a:pt x="1141" y="8122"/>
                  <a:pt x="1178" y="8122"/>
                </a:cubicBezTo>
                <a:cubicBezTo>
                  <a:pt x="1232" y="8122"/>
                  <a:pt x="1280" y="8107"/>
                  <a:pt x="1318" y="8069"/>
                </a:cubicBezTo>
                <a:lnTo>
                  <a:pt x="6353" y="4047"/>
                </a:lnTo>
                <a:lnTo>
                  <a:pt x="6353" y="4047"/>
                </a:lnTo>
                <a:cubicBezTo>
                  <a:pt x="6564" y="4038"/>
                  <a:pt x="7141" y="4012"/>
                  <a:pt x="7779" y="3987"/>
                </a:cubicBezTo>
                <a:cubicBezTo>
                  <a:pt x="8340" y="3963"/>
                  <a:pt x="8986" y="3923"/>
                  <a:pt x="9457" y="3903"/>
                </a:cubicBezTo>
                <a:lnTo>
                  <a:pt x="9457" y="3903"/>
                </a:lnTo>
                <a:cubicBezTo>
                  <a:pt x="9107" y="4155"/>
                  <a:pt x="8566" y="4490"/>
                  <a:pt x="8004" y="4758"/>
                </a:cubicBezTo>
                <a:cubicBezTo>
                  <a:pt x="7683" y="4919"/>
                  <a:pt x="7329" y="5079"/>
                  <a:pt x="7040" y="5208"/>
                </a:cubicBezTo>
                <a:cubicBezTo>
                  <a:pt x="6750" y="5304"/>
                  <a:pt x="6525" y="5401"/>
                  <a:pt x="6365" y="5401"/>
                </a:cubicBezTo>
                <a:cubicBezTo>
                  <a:pt x="5883" y="5465"/>
                  <a:pt x="5368" y="5562"/>
                  <a:pt x="4950" y="5658"/>
                </a:cubicBezTo>
                <a:cubicBezTo>
                  <a:pt x="4725" y="5722"/>
                  <a:pt x="4532" y="5819"/>
                  <a:pt x="4372" y="5915"/>
                </a:cubicBezTo>
                <a:cubicBezTo>
                  <a:pt x="4211" y="6044"/>
                  <a:pt x="4082" y="6237"/>
                  <a:pt x="4082" y="6462"/>
                </a:cubicBezTo>
                <a:cubicBezTo>
                  <a:pt x="4082" y="6494"/>
                  <a:pt x="4082" y="6558"/>
                  <a:pt x="4115" y="6622"/>
                </a:cubicBezTo>
                <a:cubicBezTo>
                  <a:pt x="4147" y="6783"/>
                  <a:pt x="4275" y="6880"/>
                  <a:pt x="4372" y="6976"/>
                </a:cubicBezTo>
                <a:cubicBezTo>
                  <a:pt x="4565" y="7105"/>
                  <a:pt x="4854" y="7201"/>
                  <a:pt x="5143" y="7265"/>
                </a:cubicBezTo>
                <a:cubicBezTo>
                  <a:pt x="6043" y="7490"/>
                  <a:pt x="7297" y="7555"/>
                  <a:pt x="7715" y="7555"/>
                </a:cubicBezTo>
                <a:cubicBezTo>
                  <a:pt x="7843" y="7555"/>
                  <a:pt x="7972" y="7522"/>
                  <a:pt x="8133" y="7490"/>
                </a:cubicBezTo>
                <a:cubicBezTo>
                  <a:pt x="8743" y="7330"/>
                  <a:pt x="9836" y="6976"/>
                  <a:pt x="10769" y="6655"/>
                </a:cubicBezTo>
                <a:cubicBezTo>
                  <a:pt x="11669" y="6365"/>
                  <a:pt x="12472" y="6076"/>
                  <a:pt x="12472" y="6076"/>
                </a:cubicBezTo>
                <a:lnTo>
                  <a:pt x="12536" y="6076"/>
                </a:lnTo>
                <a:cubicBezTo>
                  <a:pt x="12890" y="6108"/>
                  <a:pt x="13694" y="6140"/>
                  <a:pt x="14690" y="6237"/>
                </a:cubicBezTo>
                <a:lnTo>
                  <a:pt x="14979" y="6237"/>
                </a:lnTo>
                <a:cubicBezTo>
                  <a:pt x="15719" y="6237"/>
                  <a:pt x="16555" y="6012"/>
                  <a:pt x="17262" y="5787"/>
                </a:cubicBezTo>
                <a:cubicBezTo>
                  <a:pt x="17803" y="5606"/>
                  <a:pt x="18240" y="5426"/>
                  <a:pt x="18393" y="5362"/>
                </a:cubicBezTo>
                <a:lnTo>
                  <a:pt x="18393" y="5362"/>
                </a:lnTo>
                <a:cubicBezTo>
                  <a:pt x="19131" y="5541"/>
                  <a:pt x="23746" y="6658"/>
                  <a:pt x="28577" y="7747"/>
                </a:cubicBezTo>
                <a:cubicBezTo>
                  <a:pt x="31212" y="8358"/>
                  <a:pt x="33913" y="8969"/>
                  <a:pt x="36066" y="9419"/>
                </a:cubicBezTo>
                <a:cubicBezTo>
                  <a:pt x="37159" y="9644"/>
                  <a:pt x="38091" y="9837"/>
                  <a:pt x="38831" y="9965"/>
                </a:cubicBezTo>
                <a:cubicBezTo>
                  <a:pt x="39602" y="10094"/>
                  <a:pt x="40116" y="10158"/>
                  <a:pt x="40406" y="10158"/>
                </a:cubicBezTo>
                <a:lnTo>
                  <a:pt x="40502" y="10158"/>
                </a:lnTo>
                <a:cubicBezTo>
                  <a:pt x="40727" y="10158"/>
                  <a:pt x="40920" y="10030"/>
                  <a:pt x="41049" y="9869"/>
                </a:cubicBezTo>
                <a:cubicBezTo>
                  <a:pt x="41241" y="9612"/>
                  <a:pt x="41370" y="9290"/>
                  <a:pt x="41466" y="8872"/>
                </a:cubicBezTo>
                <a:cubicBezTo>
                  <a:pt x="41563" y="8487"/>
                  <a:pt x="41627" y="8005"/>
                  <a:pt x="41627" y="7458"/>
                </a:cubicBezTo>
                <a:cubicBezTo>
                  <a:pt x="41627" y="6237"/>
                  <a:pt x="41338" y="4790"/>
                  <a:pt x="40663" y="3536"/>
                </a:cubicBezTo>
                <a:cubicBezTo>
                  <a:pt x="39956" y="2283"/>
                  <a:pt x="38831" y="1222"/>
                  <a:pt x="37191" y="901"/>
                </a:cubicBezTo>
                <a:lnTo>
                  <a:pt x="37095" y="901"/>
                </a:lnTo>
                <a:lnTo>
                  <a:pt x="20552" y="2504"/>
                </a:lnTo>
                <a:lnTo>
                  <a:pt x="20552" y="2504"/>
                </a:lnTo>
                <a:cubicBezTo>
                  <a:pt x="20288" y="2450"/>
                  <a:pt x="17560" y="1899"/>
                  <a:pt x="14658" y="1319"/>
                </a:cubicBezTo>
                <a:cubicBezTo>
                  <a:pt x="13147" y="1029"/>
                  <a:pt x="11572" y="708"/>
                  <a:pt x="10318" y="483"/>
                </a:cubicBezTo>
                <a:cubicBezTo>
                  <a:pt x="9065" y="226"/>
                  <a:pt x="8101" y="65"/>
                  <a:pt x="7747" y="33"/>
                </a:cubicBezTo>
                <a:cubicBezTo>
                  <a:pt x="7650" y="1"/>
                  <a:pt x="7554" y="1"/>
                  <a:pt x="74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9" name="Google Shape;3409;p57">
            <a:extLst>
              <a:ext uri="{FF2B5EF4-FFF2-40B4-BE49-F238E27FC236}">
                <a16:creationId xmlns:a16="http://schemas.microsoft.com/office/drawing/2014/main" id="{1D6D7C6E-6009-7617-FD87-634FD2E6F931}"/>
              </a:ext>
            </a:extLst>
          </p:cNvPr>
          <p:cNvSpPr/>
          <p:nvPr/>
        </p:nvSpPr>
        <p:spPr>
          <a:xfrm>
            <a:off x="7313735" y="3850575"/>
            <a:ext cx="404995" cy="757786"/>
          </a:xfrm>
          <a:custGeom>
            <a:avLst/>
            <a:gdLst/>
            <a:ahLst/>
            <a:cxnLst/>
            <a:rect l="l" t="t" r="r" b="b"/>
            <a:pathLst>
              <a:path w="27099" h="50705" extrusionOk="0">
                <a:moveTo>
                  <a:pt x="17643" y="0"/>
                </a:moveTo>
                <a:cubicBezTo>
                  <a:pt x="10633" y="0"/>
                  <a:pt x="2797" y="6795"/>
                  <a:pt x="2797" y="6795"/>
                </a:cubicBezTo>
                <a:lnTo>
                  <a:pt x="1" y="50705"/>
                </a:lnTo>
                <a:lnTo>
                  <a:pt x="21087" y="50705"/>
                </a:lnTo>
                <a:lnTo>
                  <a:pt x="27098" y="4320"/>
                </a:lnTo>
                <a:cubicBezTo>
                  <a:pt x="27098" y="4320"/>
                  <a:pt x="25298" y="366"/>
                  <a:pt x="18162" y="13"/>
                </a:cubicBezTo>
                <a:cubicBezTo>
                  <a:pt x="17990" y="4"/>
                  <a:pt x="17817" y="0"/>
                  <a:pt x="176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" name="Google Shape;3410;p57">
            <a:extLst>
              <a:ext uri="{FF2B5EF4-FFF2-40B4-BE49-F238E27FC236}">
                <a16:creationId xmlns:a16="http://schemas.microsoft.com/office/drawing/2014/main" id="{D67E5852-D4B6-EC96-186B-B706A839CEF4}"/>
              </a:ext>
            </a:extLst>
          </p:cNvPr>
          <p:cNvSpPr/>
          <p:nvPr/>
        </p:nvSpPr>
        <p:spPr>
          <a:xfrm>
            <a:off x="7309895" y="3846435"/>
            <a:ext cx="412676" cy="765767"/>
          </a:xfrm>
          <a:custGeom>
            <a:avLst/>
            <a:gdLst/>
            <a:ahLst/>
            <a:cxnLst/>
            <a:rect l="l" t="t" r="r" b="b"/>
            <a:pathLst>
              <a:path w="27613" h="51239" extrusionOk="0">
                <a:moveTo>
                  <a:pt x="17905" y="547"/>
                </a:moveTo>
                <a:cubicBezTo>
                  <a:pt x="18066" y="547"/>
                  <a:pt x="18226" y="547"/>
                  <a:pt x="18419" y="579"/>
                </a:cubicBezTo>
                <a:cubicBezTo>
                  <a:pt x="21923" y="740"/>
                  <a:pt x="24109" y="1801"/>
                  <a:pt x="25395" y="2797"/>
                </a:cubicBezTo>
                <a:cubicBezTo>
                  <a:pt x="26037" y="3279"/>
                  <a:pt x="26487" y="3761"/>
                  <a:pt x="26745" y="4115"/>
                </a:cubicBezTo>
                <a:cubicBezTo>
                  <a:pt x="26873" y="4308"/>
                  <a:pt x="26970" y="4436"/>
                  <a:pt x="27034" y="4533"/>
                </a:cubicBezTo>
                <a:cubicBezTo>
                  <a:pt x="27060" y="4586"/>
                  <a:pt x="27065" y="4617"/>
                  <a:pt x="27084" y="4644"/>
                </a:cubicBezTo>
                <a:lnTo>
                  <a:pt x="27084" y="4644"/>
                </a:lnTo>
                <a:lnTo>
                  <a:pt x="21119" y="50692"/>
                </a:lnTo>
                <a:lnTo>
                  <a:pt x="547" y="50692"/>
                </a:lnTo>
                <a:lnTo>
                  <a:pt x="3339" y="7179"/>
                </a:lnTo>
                <a:lnTo>
                  <a:pt x="3339" y="7179"/>
                </a:lnTo>
                <a:cubicBezTo>
                  <a:pt x="3838" y="6784"/>
                  <a:pt x="5838" y="5146"/>
                  <a:pt x="8519" y="3601"/>
                </a:cubicBezTo>
                <a:cubicBezTo>
                  <a:pt x="11251" y="2026"/>
                  <a:pt x="14690" y="547"/>
                  <a:pt x="17905" y="547"/>
                </a:cubicBezTo>
                <a:close/>
                <a:moveTo>
                  <a:pt x="17905" y="0"/>
                </a:moveTo>
                <a:cubicBezTo>
                  <a:pt x="14305" y="33"/>
                  <a:pt x="10576" y="1736"/>
                  <a:pt x="7715" y="3440"/>
                </a:cubicBezTo>
                <a:cubicBezTo>
                  <a:pt x="4854" y="5176"/>
                  <a:pt x="2893" y="6879"/>
                  <a:pt x="2893" y="6879"/>
                </a:cubicBezTo>
                <a:cubicBezTo>
                  <a:pt x="2829" y="6912"/>
                  <a:pt x="2797" y="7008"/>
                  <a:pt x="2797" y="7072"/>
                </a:cubicBezTo>
                <a:lnTo>
                  <a:pt x="0" y="50950"/>
                </a:lnTo>
                <a:cubicBezTo>
                  <a:pt x="0" y="51046"/>
                  <a:pt x="33" y="51110"/>
                  <a:pt x="65" y="51142"/>
                </a:cubicBezTo>
                <a:cubicBezTo>
                  <a:pt x="129" y="51207"/>
                  <a:pt x="193" y="51239"/>
                  <a:pt x="258" y="51239"/>
                </a:cubicBezTo>
                <a:lnTo>
                  <a:pt x="21344" y="51239"/>
                </a:lnTo>
                <a:cubicBezTo>
                  <a:pt x="21473" y="51239"/>
                  <a:pt x="21601" y="51142"/>
                  <a:pt x="21601" y="51014"/>
                </a:cubicBezTo>
                <a:lnTo>
                  <a:pt x="27613" y="4629"/>
                </a:lnTo>
                <a:cubicBezTo>
                  <a:pt x="27613" y="4565"/>
                  <a:pt x="27613" y="4501"/>
                  <a:pt x="27580" y="4469"/>
                </a:cubicBezTo>
                <a:cubicBezTo>
                  <a:pt x="27580" y="4436"/>
                  <a:pt x="27098" y="3408"/>
                  <a:pt x="25716" y="2347"/>
                </a:cubicBezTo>
                <a:cubicBezTo>
                  <a:pt x="24334" y="1286"/>
                  <a:pt x="22052" y="193"/>
                  <a:pt x="18419" y="33"/>
                </a:cubicBezTo>
                <a:cubicBezTo>
                  <a:pt x="18258" y="33"/>
                  <a:pt x="18066" y="0"/>
                  <a:pt x="179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" name="Google Shape;3411;p57">
            <a:extLst>
              <a:ext uri="{FF2B5EF4-FFF2-40B4-BE49-F238E27FC236}">
                <a16:creationId xmlns:a16="http://schemas.microsoft.com/office/drawing/2014/main" id="{18E078B3-9916-56F1-4FE2-DA8844FC4720}"/>
              </a:ext>
            </a:extLst>
          </p:cNvPr>
          <p:cNvSpPr/>
          <p:nvPr/>
        </p:nvSpPr>
        <p:spPr>
          <a:xfrm>
            <a:off x="7192681" y="3864683"/>
            <a:ext cx="297376" cy="744156"/>
          </a:xfrm>
          <a:custGeom>
            <a:avLst/>
            <a:gdLst/>
            <a:ahLst/>
            <a:cxnLst/>
            <a:rect l="l" t="t" r="r" b="b"/>
            <a:pathLst>
              <a:path w="19898" h="49793" extrusionOk="0">
                <a:moveTo>
                  <a:pt x="18869" y="1"/>
                </a:moveTo>
                <a:cubicBezTo>
                  <a:pt x="18869" y="1"/>
                  <a:pt x="3568" y="6430"/>
                  <a:pt x="3568" y="7426"/>
                </a:cubicBezTo>
                <a:cubicBezTo>
                  <a:pt x="3568" y="8455"/>
                  <a:pt x="3729" y="8037"/>
                  <a:pt x="3729" y="10062"/>
                </a:cubicBezTo>
                <a:cubicBezTo>
                  <a:pt x="3729" y="11959"/>
                  <a:pt x="482" y="44907"/>
                  <a:pt x="0" y="49793"/>
                </a:cubicBezTo>
                <a:lnTo>
                  <a:pt x="11251" y="49793"/>
                </a:lnTo>
                <a:cubicBezTo>
                  <a:pt x="11958" y="45260"/>
                  <a:pt x="16490" y="16748"/>
                  <a:pt x="17422" y="13116"/>
                </a:cubicBezTo>
                <a:cubicBezTo>
                  <a:pt x="18451" y="9194"/>
                  <a:pt x="19898" y="5851"/>
                  <a:pt x="19898" y="5851"/>
                </a:cubicBezTo>
                <a:lnTo>
                  <a:pt x="1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3412;p57">
            <a:extLst>
              <a:ext uri="{FF2B5EF4-FFF2-40B4-BE49-F238E27FC236}">
                <a16:creationId xmlns:a16="http://schemas.microsoft.com/office/drawing/2014/main" id="{FAA0CEF1-8E27-29B6-6AB3-2A240A85D9B5}"/>
              </a:ext>
            </a:extLst>
          </p:cNvPr>
          <p:cNvSpPr/>
          <p:nvPr/>
        </p:nvSpPr>
        <p:spPr>
          <a:xfrm>
            <a:off x="7188347" y="3860961"/>
            <a:ext cx="305551" cy="751719"/>
          </a:xfrm>
          <a:custGeom>
            <a:avLst/>
            <a:gdLst/>
            <a:ahLst/>
            <a:cxnLst/>
            <a:rect l="l" t="t" r="r" b="b"/>
            <a:pathLst>
              <a:path w="20445" h="50299" extrusionOk="0">
                <a:moveTo>
                  <a:pt x="4133" y="7733"/>
                </a:moveTo>
                <a:lnTo>
                  <a:pt x="4148" y="7740"/>
                </a:lnTo>
                <a:lnTo>
                  <a:pt x="4115" y="7740"/>
                </a:lnTo>
                <a:cubicBezTo>
                  <a:pt x="4121" y="7740"/>
                  <a:pt x="4126" y="7737"/>
                  <a:pt x="4133" y="7733"/>
                </a:cubicBezTo>
                <a:close/>
                <a:moveTo>
                  <a:pt x="18958" y="635"/>
                </a:moveTo>
                <a:lnTo>
                  <a:pt x="19911" y="6023"/>
                </a:lnTo>
                <a:lnTo>
                  <a:pt x="19911" y="6023"/>
                </a:lnTo>
                <a:cubicBezTo>
                  <a:pt x="19736" y="6460"/>
                  <a:pt x="18414" y="9615"/>
                  <a:pt x="17455" y="13301"/>
                </a:cubicBezTo>
                <a:cubicBezTo>
                  <a:pt x="17198" y="14233"/>
                  <a:pt x="16748" y="16676"/>
                  <a:pt x="16170" y="19955"/>
                </a:cubicBezTo>
                <a:cubicBezTo>
                  <a:pt x="14532" y="29496"/>
                  <a:pt x="11908" y="45916"/>
                  <a:pt x="11318" y="49785"/>
                </a:cubicBezTo>
                <a:lnTo>
                  <a:pt x="578" y="49785"/>
                </a:lnTo>
                <a:cubicBezTo>
                  <a:pt x="871" y="46952"/>
                  <a:pt x="1768" y="37824"/>
                  <a:pt x="2605" y="29084"/>
                </a:cubicBezTo>
                <a:cubicBezTo>
                  <a:pt x="3022" y="24519"/>
                  <a:pt x="3472" y="20083"/>
                  <a:pt x="3762" y="16644"/>
                </a:cubicBezTo>
                <a:cubicBezTo>
                  <a:pt x="3922" y="14940"/>
                  <a:pt x="4051" y="13461"/>
                  <a:pt x="4148" y="12368"/>
                </a:cubicBezTo>
                <a:cubicBezTo>
                  <a:pt x="4244" y="11276"/>
                  <a:pt x="4276" y="10568"/>
                  <a:pt x="4276" y="10311"/>
                </a:cubicBezTo>
                <a:cubicBezTo>
                  <a:pt x="4276" y="9283"/>
                  <a:pt x="4244" y="8865"/>
                  <a:pt x="4212" y="8575"/>
                </a:cubicBezTo>
                <a:cubicBezTo>
                  <a:pt x="4181" y="8295"/>
                  <a:pt x="4149" y="8196"/>
                  <a:pt x="4148" y="7722"/>
                </a:cubicBezTo>
                <a:lnTo>
                  <a:pt x="4148" y="7722"/>
                </a:lnTo>
                <a:cubicBezTo>
                  <a:pt x="4185" y="7689"/>
                  <a:pt x="4245" y="7618"/>
                  <a:pt x="4340" y="7547"/>
                </a:cubicBezTo>
                <a:cubicBezTo>
                  <a:pt x="4855" y="7129"/>
                  <a:pt x="6044" y="6486"/>
                  <a:pt x="7555" y="5747"/>
                </a:cubicBezTo>
                <a:cubicBezTo>
                  <a:pt x="9805" y="4654"/>
                  <a:pt x="12730" y="3336"/>
                  <a:pt x="15109" y="2307"/>
                </a:cubicBezTo>
                <a:cubicBezTo>
                  <a:pt x="16298" y="1793"/>
                  <a:pt x="17327" y="1343"/>
                  <a:pt x="18066" y="1021"/>
                </a:cubicBezTo>
                <a:cubicBezTo>
                  <a:pt x="18448" y="855"/>
                  <a:pt x="18753" y="723"/>
                  <a:pt x="18958" y="635"/>
                </a:cubicBezTo>
                <a:close/>
                <a:moveTo>
                  <a:pt x="19175" y="1"/>
                </a:moveTo>
                <a:cubicBezTo>
                  <a:pt x="19135" y="1"/>
                  <a:pt x="19095" y="9"/>
                  <a:pt x="19063" y="25"/>
                </a:cubicBezTo>
                <a:cubicBezTo>
                  <a:pt x="19063" y="25"/>
                  <a:pt x="15237" y="1632"/>
                  <a:pt x="11412" y="3336"/>
                </a:cubicBezTo>
                <a:cubicBezTo>
                  <a:pt x="9483" y="4204"/>
                  <a:pt x="7587" y="5104"/>
                  <a:pt x="6140" y="5875"/>
                </a:cubicBezTo>
                <a:cubicBezTo>
                  <a:pt x="5401" y="6229"/>
                  <a:pt x="4823" y="6582"/>
                  <a:pt x="4373" y="6840"/>
                </a:cubicBezTo>
                <a:cubicBezTo>
                  <a:pt x="4180" y="7000"/>
                  <a:pt x="3987" y="7129"/>
                  <a:pt x="3858" y="7225"/>
                </a:cubicBezTo>
                <a:cubicBezTo>
                  <a:pt x="3794" y="7290"/>
                  <a:pt x="3730" y="7354"/>
                  <a:pt x="3697" y="7418"/>
                </a:cubicBezTo>
                <a:cubicBezTo>
                  <a:pt x="3665" y="7482"/>
                  <a:pt x="3601" y="7579"/>
                  <a:pt x="3601" y="7675"/>
                </a:cubicBezTo>
                <a:cubicBezTo>
                  <a:pt x="3601" y="8222"/>
                  <a:pt x="3633" y="8383"/>
                  <a:pt x="3665" y="8640"/>
                </a:cubicBezTo>
                <a:cubicBezTo>
                  <a:pt x="3697" y="8929"/>
                  <a:pt x="3762" y="9283"/>
                  <a:pt x="3762" y="10311"/>
                </a:cubicBezTo>
                <a:cubicBezTo>
                  <a:pt x="3762" y="10536"/>
                  <a:pt x="3697" y="11243"/>
                  <a:pt x="3601" y="12336"/>
                </a:cubicBezTo>
                <a:cubicBezTo>
                  <a:pt x="2990" y="19955"/>
                  <a:pt x="451" y="45734"/>
                  <a:pt x="33" y="50010"/>
                </a:cubicBezTo>
                <a:cubicBezTo>
                  <a:pt x="1" y="50074"/>
                  <a:pt x="33" y="50170"/>
                  <a:pt x="97" y="50235"/>
                </a:cubicBezTo>
                <a:cubicBezTo>
                  <a:pt x="129" y="50267"/>
                  <a:pt x="226" y="50299"/>
                  <a:pt x="290" y="50299"/>
                </a:cubicBezTo>
                <a:lnTo>
                  <a:pt x="11541" y="50299"/>
                </a:lnTo>
                <a:cubicBezTo>
                  <a:pt x="11669" y="50299"/>
                  <a:pt x="11798" y="50203"/>
                  <a:pt x="11798" y="50074"/>
                </a:cubicBezTo>
                <a:cubicBezTo>
                  <a:pt x="12151" y="47824"/>
                  <a:pt x="13469" y="39563"/>
                  <a:pt x="14819" y="31398"/>
                </a:cubicBezTo>
                <a:cubicBezTo>
                  <a:pt x="15462" y="27316"/>
                  <a:pt x="16137" y="23298"/>
                  <a:pt x="16716" y="20019"/>
                </a:cubicBezTo>
                <a:cubicBezTo>
                  <a:pt x="17262" y="16772"/>
                  <a:pt x="17745" y="14329"/>
                  <a:pt x="17970" y="13429"/>
                </a:cubicBezTo>
                <a:cubicBezTo>
                  <a:pt x="18484" y="11468"/>
                  <a:pt x="19095" y="9668"/>
                  <a:pt x="19577" y="8350"/>
                </a:cubicBezTo>
                <a:cubicBezTo>
                  <a:pt x="19834" y="7675"/>
                  <a:pt x="20027" y="7161"/>
                  <a:pt x="20188" y="6775"/>
                </a:cubicBezTo>
                <a:cubicBezTo>
                  <a:pt x="20348" y="6390"/>
                  <a:pt x="20413" y="6197"/>
                  <a:pt x="20413" y="6197"/>
                </a:cubicBezTo>
                <a:cubicBezTo>
                  <a:pt x="20445" y="6132"/>
                  <a:pt x="20445" y="6100"/>
                  <a:pt x="20445" y="6036"/>
                </a:cubicBezTo>
                <a:lnTo>
                  <a:pt x="19416" y="218"/>
                </a:lnTo>
                <a:cubicBezTo>
                  <a:pt x="19416" y="121"/>
                  <a:pt x="19352" y="57"/>
                  <a:pt x="19288" y="25"/>
                </a:cubicBezTo>
                <a:cubicBezTo>
                  <a:pt x="19255" y="9"/>
                  <a:pt x="19215" y="1"/>
                  <a:pt x="191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3413;p57">
            <a:extLst>
              <a:ext uri="{FF2B5EF4-FFF2-40B4-BE49-F238E27FC236}">
                <a16:creationId xmlns:a16="http://schemas.microsoft.com/office/drawing/2014/main" id="{F8F87703-8389-31CE-7CF2-E9D811298886}"/>
              </a:ext>
            </a:extLst>
          </p:cNvPr>
          <p:cNvSpPr/>
          <p:nvPr/>
        </p:nvSpPr>
        <p:spPr>
          <a:xfrm>
            <a:off x="7383394" y="3849798"/>
            <a:ext cx="78327" cy="115316"/>
          </a:xfrm>
          <a:custGeom>
            <a:avLst/>
            <a:gdLst/>
            <a:ahLst/>
            <a:cxnLst/>
            <a:rect l="l" t="t" r="r" b="b"/>
            <a:pathLst>
              <a:path w="5241" h="7716" extrusionOk="0">
                <a:moveTo>
                  <a:pt x="2765" y="0"/>
                </a:moveTo>
                <a:lnTo>
                  <a:pt x="1" y="7715"/>
                </a:lnTo>
                <a:lnTo>
                  <a:pt x="5240" y="5240"/>
                </a:lnTo>
                <a:lnTo>
                  <a:pt x="2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3414;p57">
            <a:extLst>
              <a:ext uri="{FF2B5EF4-FFF2-40B4-BE49-F238E27FC236}">
                <a16:creationId xmlns:a16="http://schemas.microsoft.com/office/drawing/2014/main" id="{1E447F26-10CE-B27A-AD44-45CBDC9F72C7}"/>
              </a:ext>
            </a:extLst>
          </p:cNvPr>
          <p:cNvSpPr/>
          <p:nvPr/>
        </p:nvSpPr>
        <p:spPr>
          <a:xfrm>
            <a:off x="7379075" y="3845478"/>
            <a:ext cx="86965" cy="123520"/>
          </a:xfrm>
          <a:custGeom>
            <a:avLst/>
            <a:gdLst/>
            <a:ahLst/>
            <a:cxnLst/>
            <a:rect l="l" t="t" r="r" b="b"/>
            <a:pathLst>
              <a:path w="5819" h="8265" extrusionOk="0">
                <a:moveTo>
                  <a:pt x="3088" y="1001"/>
                </a:moveTo>
                <a:lnTo>
                  <a:pt x="5175" y="5400"/>
                </a:lnTo>
                <a:lnTo>
                  <a:pt x="740" y="7490"/>
                </a:lnTo>
                <a:lnTo>
                  <a:pt x="740" y="7490"/>
                </a:lnTo>
                <a:lnTo>
                  <a:pt x="3088" y="1001"/>
                </a:lnTo>
                <a:close/>
                <a:moveTo>
                  <a:pt x="3054" y="0"/>
                </a:moveTo>
                <a:cubicBezTo>
                  <a:pt x="2925" y="32"/>
                  <a:pt x="2829" y="97"/>
                  <a:pt x="2797" y="193"/>
                </a:cubicBezTo>
                <a:lnTo>
                  <a:pt x="32" y="7908"/>
                </a:lnTo>
                <a:cubicBezTo>
                  <a:pt x="0" y="8004"/>
                  <a:pt x="32" y="8133"/>
                  <a:pt x="97" y="8197"/>
                </a:cubicBezTo>
                <a:cubicBezTo>
                  <a:pt x="156" y="8237"/>
                  <a:pt x="216" y="8264"/>
                  <a:pt x="275" y="8264"/>
                </a:cubicBezTo>
                <a:cubicBezTo>
                  <a:pt x="312" y="8264"/>
                  <a:pt x="349" y="8254"/>
                  <a:pt x="386" y="8229"/>
                </a:cubicBezTo>
                <a:lnTo>
                  <a:pt x="5625" y="5754"/>
                </a:lnTo>
                <a:cubicBezTo>
                  <a:pt x="5690" y="5722"/>
                  <a:pt x="5754" y="5690"/>
                  <a:pt x="5786" y="5625"/>
                </a:cubicBezTo>
                <a:cubicBezTo>
                  <a:pt x="5818" y="5529"/>
                  <a:pt x="5786" y="5465"/>
                  <a:pt x="5754" y="5400"/>
                </a:cubicBezTo>
                <a:lnTo>
                  <a:pt x="3279" y="161"/>
                </a:lnTo>
                <a:cubicBezTo>
                  <a:pt x="3247" y="64"/>
                  <a:pt x="3150" y="0"/>
                  <a:pt x="30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3415;p57">
            <a:extLst>
              <a:ext uri="{FF2B5EF4-FFF2-40B4-BE49-F238E27FC236}">
                <a16:creationId xmlns:a16="http://schemas.microsoft.com/office/drawing/2014/main" id="{7E46CCA5-A9E2-747F-67B6-A172F57122FA}"/>
              </a:ext>
            </a:extLst>
          </p:cNvPr>
          <p:cNvSpPr/>
          <p:nvPr/>
        </p:nvSpPr>
        <p:spPr>
          <a:xfrm>
            <a:off x="7424702" y="3690783"/>
            <a:ext cx="270011" cy="295941"/>
          </a:xfrm>
          <a:custGeom>
            <a:avLst/>
            <a:gdLst/>
            <a:ahLst/>
            <a:cxnLst/>
            <a:rect l="l" t="t" r="r" b="b"/>
            <a:pathLst>
              <a:path w="18067" h="19802" extrusionOk="0">
                <a:moveTo>
                  <a:pt x="10641" y="1"/>
                </a:moveTo>
                <a:lnTo>
                  <a:pt x="1" y="10640"/>
                </a:lnTo>
                <a:lnTo>
                  <a:pt x="3505" y="19802"/>
                </a:lnTo>
                <a:lnTo>
                  <a:pt x="10062" y="7426"/>
                </a:lnTo>
                <a:lnTo>
                  <a:pt x="17198" y="7426"/>
                </a:lnTo>
                <a:lnTo>
                  <a:pt x="18066" y="579"/>
                </a:lnTo>
                <a:lnTo>
                  <a:pt x="106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" name="Google Shape;3416;p57">
            <a:extLst>
              <a:ext uri="{FF2B5EF4-FFF2-40B4-BE49-F238E27FC236}">
                <a16:creationId xmlns:a16="http://schemas.microsoft.com/office/drawing/2014/main" id="{94E188C8-EA01-1504-EAA4-3DA941361EDD}"/>
              </a:ext>
            </a:extLst>
          </p:cNvPr>
          <p:cNvSpPr/>
          <p:nvPr/>
        </p:nvSpPr>
        <p:spPr>
          <a:xfrm>
            <a:off x="7420383" y="3686748"/>
            <a:ext cx="278171" cy="303951"/>
          </a:xfrm>
          <a:custGeom>
            <a:avLst/>
            <a:gdLst/>
            <a:ahLst/>
            <a:cxnLst/>
            <a:rect l="l" t="t" r="r" b="b"/>
            <a:pathLst>
              <a:path w="18613" h="20338" extrusionOk="0">
                <a:moveTo>
                  <a:pt x="11026" y="560"/>
                </a:moveTo>
                <a:lnTo>
                  <a:pt x="18032" y="1085"/>
                </a:lnTo>
                <a:lnTo>
                  <a:pt x="18032" y="1085"/>
                </a:lnTo>
                <a:lnTo>
                  <a:pt x="17230" y="7439"/>
                </a:lnTo>
                <a:lnTo>
                  <a:pt x="10351" y="7439"/>
                </a:lnTo>
                <a:cubicBezTo>
                  <a:pt x="10223" y="7439"/>
                  <a:pt x="10158" y="7471"/>
                  <a:pt x="10094" y="7567"/>
                </a:cubicBezTo>
                <a:lnTo>
                  <a:pt x="3826" y="19429"/>
                </a:lnTo>
                <a:lnTo>
                  <a:pt x="611" y="10975"/>
                </a:lnTo>
                <a:lnTo>
                  <a:pt x="11026" y="560"/>
                </a:lnTo>
                <a:close/>
                <a:moveTo>
                  <a:pt x="10873" y="1"/>
                </a:moveTo>
                <a:cubicBezTo>
                  <a:pt x="10818" y="1"/>
                  <a:pt x="10760" y="31"/>
                  <a:pt x="10737" y="78"/>
                </a:cubicBezTo>
                <a:lnTo>
                  <a:pt x="97" y="10718"/>
                </a:lnTo>
                <a:cubicBezTo>
                  <a:pt x="33" y="10782"/>
                  <a:pt x="1" y="10910"/>
                  <a:pt x="33" y="11007"/>
                </a:cubicBezTo>
                <a:lnTo>
                  <a:pt x="3537" y="20168"/>
                </a:lnTo>
                <a:cubicBezTo>
                  <a:pt x="3569" y="20265"/>
                  <a:pt x="3665" y="20329"/>
                  <a:pt x="3762" y="20329"/>
                </a:cubicBezTo>
                <a:cubicBezTo>
                  <a:pt x="3779" y="20335"/>
                  <a:pt x="3796" y="20337"/>
                  <a:pt x="3813" y="20337"/>
                </a:cubicBezTo>
                <a:cubicBezTo>
                  <a:pt x="3891" y="20337"/>
                  <a:pt x="3966" y="20280"/>
                  <a:pt x="4019" y="20200"/>
                </a:cubicBezTo>
                <a:lnTo>
                  <a:pt x="10512" y="7953"/>
                </a:lnTo>
                <a:lnTo>
                  <a:pt x="17487" y="7953"/>
                </a:lnTo>
                <a:cubicBezTo>
                  <a:pt x="17616" y="7953"/>
                  <a:pt x="17712" y="7857"/>
                  <a:pt x="17744" y="7728"/>
                </a:cubicBezTo>
                <a:lnTo>
                  <a:pt x="18612" y="881"/>
                </a:lnTo>
                <a:cubicBezTo>
                  <a:pt x="18612" y="817"/>
                  <a:pt x="18612" y="753"/>
                  <a:pt x="18548" y="689"/>
                </a:cubicBezTo>
                <a:cubicBezTo>
                  <a:pt x="18516" y="624"/>
                  <a:pt x="18452" y="592"/>
                  <a:pt x="18355" y="592"/>
                </a:cubicBezTo>
                <a:lnTo>
                  <a:pt x="10930" y="13"/>
                </a:lnTo>
                <a:cubicBezTo>
                  <a:pt x="10913" y="5"/>
                  <a:pt x="10893" y="1"/>
                  <a:pt x="108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3417;p57">
            <a:extLst>
              <a:ext uri="{FF2B5EF4-FFF2-40B4-BE49-F238E27FC236}">
                <a16:creationId xmlns:a16="http://schemas.microsoft.com/office/drawing/2014/main" id="{40ED8B70-56ED-C510-F7F2-5022468AF3AA}"/>
              </a:ext>
            </a:extLst>
          </p:cNvPr>
          <p:cNvSpPr/>
          <p:nvPr/>
        </p:nvSpPr>
        <p:spPr>
          <a:xfrm>
            <a:off x="7326708" y="3296758"/>
            <a:ext cx="324277" cy="705419"/>
          </a:xfrm>
          <a:custGeom>
            <a:avLst/>
            <a:gdLst/>
            <a:ahLst/>
            <a:cxnLst/>
            <a:rect l="l" t="t" r="r" b="b"/>
            <a:pathLst>
              <a:path w="21698" h="47201" extrusionOk="0">
                <a:moveTo>
                  <a:pt x="11463" y="0"/>
                </a:moveTo>
                <a:cubicBezTo>
                  <a:pt x="8617" y="0"/>
                  <a:pt x="6106" y="1038"/>
                  <a:pt x="3922" y="2611"/>
                </a:cubicBezTo>
                <a:cubicBezTo>
                  <a:pt x="3922" y="2611"/>
                  <a:pt x="579" y="4668"/>
                  <a:pt x="290" y="9908"/>
                </a:cubicBezTo>
                <a:cubicBezTo>
                  <a:pt x="0" y="15147"/>
                  <a:pt x="1158" y="28680"/>
                  <a:pt x="1897" y="30866"/>
                </a:cubicBezTo>
                <a:cubicBezTo>
                  <a:pt x="2554" y="32810"/>
                  <a:pt x="5499" y="34753"/>
                  <a:pt x="8087" y="34753"/>
                </a:cubicBezTo>
                <a:cubicBezTo>
                  <a:pt x="8410" y="34753"/>
                  <a:pt x="8727" y="34723"/>
                  <a:pt x="9033" y="34659"/>
                </a:cubicBezTo>
                <a:cubicBezTo>
                  <a:pt x="9033" y="34659"/>
                  <a:pt x="10165" y="47200"/>
                  <a:pt x="11464" y="47200"/>
                </a:cubicBezTo>
                <a:cubicBezTo>
                  <a:pt x="11479" y="47200"/>
                  <a:pt x="11493" y="47199"/>
                  <a:pt x="11508" y="47195"/>
                </a:cubicBezTo>
                <a:cubicBezTo>
                  <a:pt x="12826" y="46906"/>
                  <a:pt x="19673" y="37713"/>
                  <a:pt x="19962" y="35109"/>
                </a:cubicBezTo>
                <a:cubicBezTo>
                  <a:pt x="20251" y="32473"/>
                  <a:pt x="20669" y="24019"/>
                  <a:pt x="20669" y="24019"/>
                </a:cubicBezTo>
                <a:cubicBezTo>
                  <a:pt x="20669" y="24019"/>
                  <a:pt x="21698" y="17494"/>
                  <a:pt x="21698" y="12093"/>
                </a:cubicBezTo>
                <a:cubicBezTo>
                  <a:pt x="21698" y="6693"/>
                  <a:pt x="20380" y="2322"/>
                  <a:pt x="15719" y="746"/>
                </a:cubicBezTo>
                <a:cubicBezTo>
                  <a:pt x="14225" y="231"/>
                  <a:pt x="12807" y="0"/>
                  <a:pt x="114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8" name="Google Shape;3418;p57">
            <a:extLst>
              <a:ext uri="{FF2B5EF4-FFF2-40B4-BE49-F238E27FC236}">
                <a16:creationId xmlns:a16="http://schemas.microsoft.com/office/drawing/2014/main" id="{72A7AD1E-A36C-2613-BE0D-807CB9FC9C8C}"/>
              </a:ext>
            </a:extLst>
          </p:cNvPr>
          <p:cNvSpPr/>
          <p:nvPr/>
        </p:nvSpPr>
        <p:spPr>
          <a:xfrm>
            <a:off x="7373784" y="3296758"/>
            <a:ext cx="277200" cy="269518"/>
          </a:xfrm>
          <a:custGeom>
            <a:avLst/>
            <a:gdLst/>
            <a:ahLst/>
            <a:cxnLst/>
            <a:rect l="l" t="t" r="r" b="b"/>
            <a:pathLst>
              <a:path w="18548" h="18034" extrusionOk="0">
                <a:moveTo>
                  <a:pt x="8313" y="0"/>
                </a:moveTo>
                <a:cubicBezTo>
                  <a:pt x="5467" y="0"/>
                  <a:pt x="2956" y="1038"/>
                  <a:pt x="772" y="2611"/>
                </a:cubicBezTo>
                <a:cubicBezTo>
                  <a:pt x="772" y="2611"/>
                  <a:pt x="451" y="2836"/>
                  <a:pt x="1" y="3254"/>
                </a:cubicBezTo>
                <a:cubicBezTo>
                  <a:pt x="226" y="3414"/>
                  <a:pt x="1929" y="4379"/>
                  <a:pt x="5497" y="4379"/>
                </a:cubicBezTo>
                <a:cubicBezTo>
                  <a:pt x="9322" y="4379"/>
                  <a:pt x="14305" y="3800"/>
                  <a:pt x="14305" y="3800"/>
                </a:cubicBezTo>
                <a:lnTo>
                  <a:pt x="14305" y="3800"/>
                </a:lnTo>
                <a:cubicBezTo>
                  <a:pt x="14305" y="3800"/>
                  <a:pt x="12023" y="5954"/>
                  <a:pt x="11894" y="7497"/>
                </a:cubicBezTo>
                <a:cubicBezTo>
                  <a:pt x="11766" y="9072"/>
                  <a:pt x="12312" y="13058"/>
                  <a:pt x="13598" y="13765"/>
                </a:cubicBezTo>
                <a:cubicBezTo>
                  <a:pt x="14884" y="14472"/>
                  <a:pt x="13726" y="15758"/>
                  <a:pt x="14466" y="16883"/>
                </a:cubicBezTo>
                <a:cubicBezTo>
                  <a:pt x="14889" y="17556"/>
                  <a:pt x="15415" y="18033"/>
                  <a:pt x="16072" y="18033"/>
                </a:cubicBezTo>
                <a:cubicBezTo>
                  <a:pt x="16514" y="18033"/>
                  <a:pt x="17015" y="17818"/>
                  <a:pt x="17584" y="17301"/>
                </a:cubicBezTo>
                <a:cubicBezTo>
                  <a:pt x="17841" y="17076"/>
                  <a:pt x="18098" y="16658"/>
                  <a:pt x="18387" y="16079"/>
                </a:cubicBezTo>
                <a:cubicBezTo>
                  <a:pt x="18484" y="14761"/>
                  <a:pt x="18548" y="13379"/>
                  <a:pt x="18548" y="12093"/>
                </a:cubicBezTo>
                <a:cubicBezTo>
                  <a:pt x="18548" y="6693"/>
                  <a:pt x="17230" y="2322"/>
                  <a:pt x="12569" y="746"/>
                </a:cubicBezTo>
                <a:cubicBezTo>
                  <a:pt x="11075" y="231"/>
                  <a:pt x="9657" y="0"/>
                  <a:pt x="83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3419;p57">
            <a:extLst>
              <a:ext uri="{FF2B5EF4-FFF2-40B4-BE49-F238E27FC236}">
                <a16:creationId xmlns:a16="http://schemas.microsoft.com/office/drawing/2014/main" id="{93DF9D45-9207-68E5-0229-2D798BEEC315}"/>
              </a:ext>
            </a:extLst>
          </p:cNvPr>
          <p:cNvSpPr/>
          <p:nvPr/>
        </p:nvSpPr>
        <p:spPr>
          <a:xfrm>
            <a:off x="7326229" y="3292528"/>
            <a:ext cx="328611" cy="713415"/>
          </a:xfrm>
          <a:custGeom>
            <a:avLst/>
            <a:gdLst/>
            <a:ahLst/>
            <a:cxnLst/>
            <a:rect l="l" t="t" r="r" b="b"/>
            <a:pathLst>
              <a:path w="21988" h="47736" extrusionOk="0">
                <a:moveTo>
                  <a:pt x="3829" y="2675"/>
                </a:moveTo>
                <a:cubicBezTo>
                  <a:pt x="3829" y="2675"/>
                  <a:pt x="3829" y="2675"/>
                  <a:pt x="3829" y="2675"/>
                </a:cubicBezTo>
                <a:lnTo>
                  <a:pt x="3829" y="2675"/>
                </a:lnTo>
                <a:lnTo>
                  <a:pt x="3829" y="2675"/>
                </a:lnTo>
                <a:close/>
                <a:moveTo>
                  <a:pt x="11540" y="547"/>
                </a:moveTo>
                <a:cubicBezTo>
                  <a:pt x="12826" y="547"/>
                  <a:pt x="14208" y="772"/>
                  <a:pt x="15687" y="1254"/>
                </a:cubicBezTo>
                <a:cubicBezTo>
                  <a:pt x="17937" y="2058"/>
                  <a:pt x="19351" y="3472"/>
                  <a:pt x="20251" y="5401"/>
                </a:cubicBezTo>
                <a:cubicBezTo>
                  <a:pt x="21151" y="7298"/>
                  <a:pt x="21473" y="9708"/>
                  <a:pt x="21473" y="12376"/>
                </a:cubicBezTo>
                <a:cubicBezTo>
                  <a:pt x="21473" y="15044"/>
                  <a:pt x="21216" y="18034"/>
                  <a:pt x="20959" y="20348"/>
                </a:cubicBezTo>
                <a:cubicBezTo>
                  <a:pt x="20830" y="21506"/>
                  <a:pt x="20701" y="22470"/>
                  <a:pt x="20605" y="23177"/>
                </a:cubicBezTo>
                <a:cubicBezTo>
                  <a:pt x="20508" y="23884"/>
                  <a:pt x="20444" y="24270"/>
                  <a:pt x="20444" y="24270"/>
                </a:cubicBezTo>
                <a:lnTo>
                  <a:pt x="20444" y="24302"/>
                </a:lnTo>
                <a:cubicBezTo>
                  <a:pt x="20444" y="24302"/>
                  <a:pt x="20412" y="24816"/>
                  <a:pt x="20380" y="25652"/>
                </a:cubicBezTo>
                <a:cubicBezTo>
                  <a:pt x="20251" y="28159"/>
                  <a:pt x="19930" y="33399"/>
                  <a:pt x="19705" y="35360"/>
                </a:cubicBezTo>
                <a:cubicBezTo>
                  <a:pt x="19705" y="35649"/>
                  <a:pt x="19544" y="36067"/>
                  <a:pt x="19351" y="36549"/>
                </a:cubicBezTo>
                <a:cubicBezTo>
                  <a:pt x="18612" y="38253"/>
                  <a:pt x="16876" y="40889"/>
                  <a:pt x="15205" y="43107"/>
                </a:cubicBezTo>
                <a:cubicBezTo>
                  <a:pt x="14369" y="44232"/>
                  <a:pt x="13565" y="45260"/>
                  <a:pt x="12858" y="46000"/>
                </a:cubicBezTo>
                <a:cubicBezTo>
                  <a:pt x="12537" y="46353"/>
                  <a:pt x="12215" y="46675"/>
                  <a:pt x="11990" y="46868"/>
                </a:cubicBezTo>
                <a:cubicBezTo>
                  <a:pt x="11862" y="46996"/>
                  <a:pt x="11733" y="47060"/>
                  <a:pt x="11669" y="47125"/>
                </a:cubicBezTo>
                <a:cubicBezTo>
                  <a:pt x="11595" y="47174"/>
                  <a:pt x="11539" y="47205"/>
                  <a:pt x="11503" y="47216"/>
                </a:cubicBezTo>
                <a:lnTo>
                  <a:pt x="11503" y="47216"/>
                </a:lnTo>
                <a:cubicBezTo>
                  <a:pt x="11487" y="47198"/>
                  <a:pt x="11433" y="47136"/>
                  <a:pt x="11379" y="47028"/>
                </a:cubicBezTo>
                <a:cubicBezTo>
                  <a:pt x="11251" y="46835"/>
                  <a:pt x="11122" y="46482"/>
                  <a:pt x="10994" y="46032"/>
                </a:cubicBezTo>
                <a:cubicBezTo>
                  <a:pt x="10512" y="44457"/>
                  <a:pt x="10094" y="41660"/>
                  <a:pt x="9804" y="39281"/>
                </a:cubicBezTo>
                <a:cubicBezTo>
                  <a:pt x="9644" y="38092"/>
                  <a:pt x="9547" y="36999"/>
                  <a:pt x="9451" y="36196"/>
                </a:cubicBezTo>
                <a:cubicBezTo>
                  <a:pt x="9387" y="35424"/>
                  <a:pt x="9322" y="34910"/>
                  <a:pt x="9322" y="34910"/>
                </a:cubicBezTo>
                <a:cubicBezTo>
                  <a:pt x="9322" y="34845"/>
                  <a:pt x="9290" y="34781"/>
                  <a:pt x="9226" y="34749"/>
                </a:cubicBezTo>
                <a:cubicBezTo>
                  <a:pt x="9161" y="34685"/>
                  <a:pt x="9097" y="34685"/>
                  <a:pt x="9001" y="34685"/>
                </a:cubicBezTo>
                <a:cubicBezTo>
                  <a:pt x="8711" y="34749"/>
                  <a:pt x="8422" y="34781"/>
                  <a:pt x="8101" y="34781"/>
                </a:cubicBezTo>
                <a:cubicBezTo>
                  <a:pt x="6879" y="34781"/>
                  <a:pt x="5529" y="34299"/>
                  <a:pt x="4436" y="33592"/>
                </a:cubicBezTo>
                <a:cubicBezTo>
                  <a:pt x="3343" y="32917"/>
                  <a:pt x="2475" y="31952"/>
                  <a:pt x="2186" y="31085"/>
                </a:cubicBezTo>
                <a:cubicBezTo>
                  <a:pt x="2025" y="30635"/>
                  <a:pt x="1833" y="29574"/>
                  <a:pt x="1672" y="28192"/>
                </a:cubicBezTo>
                <a:cubicBezTo>
                  <a:pt x="1093" y="24013"/>
                  <a:pt x="547" y="16684"/>
                  <a:pt x="547" y="12151"/>
                </a:cubicBezTo>
                <a:cubicBezTo>
                  <a:pt x="547" y="11412"/>
                  <a:pt x="547" y="10769"/>
                  <a:pt x="579" y="10191"/>
                </a:cubicBezTo>
                <a:cubicBezTo>
                  <a:pt x="740" y="7651"/>
                  <a:pt x="1608" y="5883"/>
                  <a:pt x="2475" y="4758"/>
                </a:cubicBezTo>
                <a:cubicBezTo>
                  <a:pt x="2893" y="4180"/>
                  <a:pt x="3311" y="3762"/>
                  <a:pt x="3601" y="3505"/>
                </a:cubicBezTo>
                <a:cubicBezTo>
                  <a:pt x="3761" y="3376"/>
                  <a:pt x="3890" y="3280"/>
                  <a:pt x="3986" y="3215"/>
                </a:cubicBezTo>
                <a:lnTo>
                  <a:pt x="4083" y="3151"/>
                </a:lnTo>
                <a:lnTo>
                  <a:pt x="4115" y="3151"/>
                </a:lnTo>
                <a:lnTo>
                  <a:pt x="4115" y="3119"/>
                </a:lnTo>
                <a:cubicBezTo>
                  <a:pt x="6268" y="1576"/>
                  <a:pt x="8744" y="547"/>
                  <a:pt x="11540" y="547"/>
                </a:cubicBezTo>
                <a:close/>
                <a:moveTo>
                  <a:pt x="11540" y="1"/>
                </a:moveTo>
                <a:cubicBezTo>
                  <a:pt x="8631" y="1"/>
                  <a:pt x="6039" y="1082"/>
                  <a:pt x="3829" y="2675"/>
                </a:cubicBezTo>
                <a:lnTo>
                  <a:pt x="3826" y="2669"/>
                </a:lnTo>
                <a:cubicBezTo>
                  <a:pt x="3793" y="2701"/>
                  <a:pt x="2925" y="3215"/>
                  <a:pt x="2025" y="4437"/>
                </a:cubicBezTo>
                <a:cubicBezTo>
                  <a:pt x="1125" y="5626"/>
                  <a:pt x="193" y="7491"/>
                  <a:pt x="65" y="10191"/>
                </a:cubicBezTo>
                <a:cubicBezTo>
                  <a:pt x="32" y="10737"/>
                  <a:pt x="0" y="11412"/>
                  <a:pt x="0" y="12151"/>
                </a:cubicBezTo>
                <a:cubicBezTo>
                  <a:pt x="0" y="15205"/>
                  <a:pt x="257" y="19480"/>
                  <a:pt x="579" y="23209"/>
                </a:cubicBezTo>
                <a:cubicBezTo>
                  <a:pt x="772" y="25106"/>
                  <a:pt x="933" y="26842"/>
                  <a:pt x="1125" y="28256"/>
                </a:cubicBezTo>
                <a:cubicBezTo>
                  <a:pt x="1318" y="29670"/>
                  <a:pt x="1511" y="30731"/>
                  <a:pt x="1672" y="31245"/>
                </a:cubicBezTo>
                <a:cubicBezTo>
                  <a:pt x="2025" y="32306"/>
                  <a:pt x="2958" y="33303"/>
                  <a:pt x="4147" y="34042"/>
                </a:cubicBezTo>
                <a:cubicBezTo>
                  <a:pt x="5336" y="34813"/>
                  <a:pt x="6751" y="35296"/>
                  <a:pt x="8101" y="35328"/>
                </a:cubicBezTo>
                <a:cubicBezTo>
                  <a:pt x="8354" y="35328"/>
                  <a:pt x="8591" y="35311"/>
                  <a:pt x="8836" y="35266"/>
                </a:cubicBezTo>
                <a:lnTo>
                  <a:pt x="8836" y="35266"/>
                </a:lnTo>
                <a:cubicBezTo>
                  <a:pt x="8917" y="36116"/>
                  <a:pt x="9173" y="38690"/>
                  <a:pt x="9515" y="41242"/>
                </a:cubicBezTo>
                <a:cubicBezTo>
                  <a:pt x="9740" y="42817"/>
                  <a:pt x="10029" y="44392"/>
                  <a:pt x="10319" y="45582"/>
                </a:cubicBezTo>
                <a:cubicBezTo>
                  <a:pt x="10447" y="46193"/>
                  <a:pt x="10608" y="46675"/>
                  <a:pt x="10769" y="47060"/>
                </a:cubicBezTo>
                <a:cubicBezTo>
                  <a:pt x="10865" y="47221"/>
                  <a:pt x="10929" y="47382"/>
                  <a:pt x="11058" y="47510"/>
                </a:cubicBezTo>
                <a:cubicBezTo>
                  <a:pt x="11090" y="47575"/>
                  <a:pt x="11154" y="47639"/>
                  <a:pt x="11251" y="47671"/>
                </a:cubicBezTo>
                <a:cubicBezTo>
                  <a:pt x="11315" y="47703"/>
                  <a:pt x="11412" y="47735"/>
                  <a:pt x="11508" y="47735"/>
                </a:cubicBezTo>
                <a:lnTo>
                  <a:pt x="11604" y="47735"/>
                </a:lnTo>
                <a:cubicBezTo>
                  <a:pt x="11733" y="47703"/>
                  <a:pt x="11862" y="47639"/>
                  <a:pt x="11990" y="47543"/>
                </a:cubicBezTo>
                <a:cubicBezTo>
                  <a:pt x="12505" y="47189"/>
                  <a:pt x="13212" y="46450"/>
                  <a:pt x="14047" y="45453"/>
                </a:cubicBezTo>
                <a:cubicBezTo>
                  <a:pt x="15301" y="43942"/>
                  <a:pt x="16780" y="41949"/>
                  <a:pt x="18001" y="40053"/>
                </a:cubicBezTo>
                <a:cubicBezTo>
                  <a:pt x="18612" y="39121"/>
                  <a:pt x="19126" y="38221"/>
                  <a:pt x="19544" y="37417"/>
                </a:cubicBezTo>
                <a:cubicBezTo>
                  <a:pt x="19930" y="36613"/>
                  <a:pt x="20187" y="35938"/>
                  <a:pt x="20251" y="35424"/>
                </a:cubicBezTo>
                <a:cubicBezTo>
                  <a:pt x="20530" y="32882"/>
                  <a:pt x="20959" y="24931"/>
                  <a:pt x="20989" y="24366"/>
                </a:cubicBezTo>
                <a:lnTo>
                  <a:pt x="20989" y="24366"/>
                </a:lnTo>
                <a:lnTo>
                  <a:pt x="20991" y="24366"/>
                </a:lnTo>
                <a:cubicBezTo>
                  <a:pt x="20991" y="24366"/>
                  <a:pt x="21987" y="17809"/>
                  <a:pt x="21987" y="12376"/>
                </a:cubicBezTo>
                <a:cubicBezTo>
                  <a:pt x="21987" y="9644"/>
                  <a:pt x="21666" y="7169"/>
                  <a:pt x="20734" y="5176"/>
                </a:cubicBezTo>
                <a:cubicBezTo>
                  <a:pt x="19801" y="3151"/>
                  <a:pt x="18258" y="1576"/>
                  <a:pt x="15848" y="772"/>
                </a:cubicBezTo>
                <a:cubicBezTo>
                  <a:pt x="14337" y="258"/>
                  <a:pt x="12890" y="1"/>
                  <a:pt x="115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" name="Google Shape;3420;p57">
            <a:extLst>
              <a:ext uri="{FF2B5EF4-FFF2-40B4-BE49-F238E27FC236}">
                <a16:creationId xmlns:a16="http://schemas.microsoft.com/office/drawing/2014/main" id="{7D4999BE-6E5C-4F34-9F38-299FC511886F}"/>
              </a:ext>
            </a:extLst>
          </p:cNvPr>
          <p:cNvSpPr/>
          <p:nvPr/>
        </p:nvSpPr>
        <p:spPr>
          <a:xfrm>
            <a:off x="7596689" y="3532171"/>
            <a:ext cx="69674" cy="128856"/>
          </a:xfrm>
          <a:custGeom>
            <a:avLst/>
            <a:gdLst/>
            <a:ahLst/>
            <a:cxnLst/>
            <a:rect l="l" t="t" r="r" b="b"/>
            <a:pathLst>
              <a:path w="4662" h="8622" extrusionOk="0">
                <a:moveTo>
                  <a:pt x="3089" y="1"/>
                </a:moveTo>
                <a:cubicBezTo>
                  <a:pt x="1847" y="1"/>
                  <a:pt x="1" y="2899"/>
                  <a:pt x="1" y="2899"/>
                </a:cubicBezTo>
                <a:lnTo>
                  <a:pt x="1319" y="7849"/>
                </a:lnTo>
                <a:cubicBezTo>
                  <a:pt x="1550" y="8377"/>
                  <a:pt x="1849" y="8621"/>
                  <a:pt x="2171" y="8621"/>
                </a:cubicBezTo>
                <a:cubicBezTo>
                  <a:pt x="2654" y="8621"/>
                  <a:pt x="3190" y="8074"/>
                  <a:pt x="3633" y="7110"/>
                </a:cubicBezTo>
                <a:cubicBezTo>
                  <a:pt x="4372" y="5503"/>
                  <a:pt x="4662" y="1002"/>
                  <a:pt x="3504" y="135"/>
                </a:cubicBezTo>
                <a:cubicBezTo>
                  <a:pt x="3377" y="42"/>
                  <a:pt x="3238" y="1"/>
                  <a:pt x="308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3421;p57">
            <a:extLst>
              <a:ext uri="{FF2B5EF4-FFF2-40B4-BE49-F238E27FC236}">
                <a16:creationId xmlns:a16="http://schemas.microsoft.com/office/drawing/2014/main" id="{DE68FFA2-A21F-8A75-473A-95D4ED1DCE23}"/>
              </a:ext>
            </a:extLst>
          </p:cNvPr>
          <p:cNvSpPr/>
          <p:nvPr/>
        </p:nvSpPr>
        <p:spPr>
          <a:xfrm>
            <a:off x="7593326" y="3527927"/>
            <a:ext cx="71123" cy="136926"/>
          </a:xfrm>
          <a:custGeom>
            <a:avLst/>
            <a:gdLst/>
            <a:ahLst/>
            <a:cxnLst/>
            <a:rect l="l" t="t" r="r" b="b"/>
            <a:pathLst>
              <a:path w="4759" h="9162" extrusionOk="0">
                <a:moveTo>
                  <a:pt x="3312" y="1"/>
                </a:moveTo>
                <a:cubicBezTo>
                  <a:pt x="2894" y="1"/>
                  <a:pt x="2508" y="226"/>
                  <a:pt x="2154" y="515"/>
                </a:cubicBezTo>
                <a:cubicBezTo>
                  <a:pt x="1576" y="965"/>
                  <a:pt x="1061" y="1576"/>
                  <a:pt x="676" y="2090"/>
                </a:cubicBezTo>
                <a:cubicBezTo>
                  <a:pt x="258" y="2604"/>
                  <a:pt x="1" y="3022"/>
                  <a:pt x="1" y="3022"/>
                </a:cubicBezTo>
                <a:lnTo>
                  <a:pt x="451" y="3312"/>
                </a:lnTo>
                <a:cubicBezTo>
                  <a:pt x="451" y="3312"/>
                  <a:pt x="483" y="3279"/>
                  <a:pt x="515" y="3215"/>
                </a:cubicBezTo>
                <a:cubicBezTo>
                  <a:pt x="708" y="2926"/>
                  <a:pt x="1190" y="2251"/>
                  <a:pt x="1736" y="1640"/>
                </a:cubicBezTo>
                <a:cubicBezTo>
                  <a:pt x="2026" y="1319"/>
                  <a:pt x="2315" y="1061"/>
                  <a:pt x="2604" y="836"/>
                </a:cubicBezTo>
                <a:cubicBezTo>
                  <a:pt x="2862" y="644"/>
                  <a:pt x="3119" y="547"/>
                  <a:pt x="3312" y="547"/>
                </a:cubicBezTo>
                <a:cubicBezTo>
                  <a:pt x="3408" y="547"/>
                  <a:pt x="3472" y="579"/>
                  <a:pt x="3569" y="611"/>
                </a:cubicBezTo>
                <a:cubicBezTo>
                  <a:pt x="3762" y="772"/>
                  <a:pt x="3954" y="1126"/>
                  <a:pt x="4051" y="1640"/>
                </a:cubicBezTo>
                <a:cubicBezTo>
                  <a:pt x="4179" y="2154"/>
                  <a:pt x="4244" y="2797"/>
                  <a:pt x="4244" y="3472"/>
                </a:cubicBezTo>
                <a:cubicBezTo>
                  <a:pt x="4244" y="4179"/>
                  <a:pt x="4179" y="4951"/>
                  <a:pt x="4051" y="5626"/>
                </a:cubicBezTo>
                <a:cubicBezTo>
                  <a:pt x="3954" y="6301"/>
                  <a:pt x="3794" y="6912"/>
                  <a:pt x="3601" y="7297"/>
                </a:cubicBezTo>
                <a:cubicBezTo>
                  <a:pt x="3408" y="7747"/>
                  <a:pt x="3183" y="8101"/>
                  <a:pt x="2958" y="8326"/>
                </a:cubicBezTo>
                <a:cubicBezTo>
                  <a:pt x="2733" y="8551"/>
                  <a:pt x="2540" y="8648"/>
                  <a:pt x="2411" y="8648"/>
                </a:cubicBezTo>
                <a:cubicBezTo>
                  <a:pt x="2315" y="8648"/>
                  <a:pt x="2219" y="8615"/>
                  <a:pt x="2090" y="8519"/>
                </a:cubicBezTo>
                <a:cubicBezTo>
                  <a:pt x="1994" y="8423"/>
                  <a:pt x="1897" y="8262"/>
                  <a:pt x="1769" y="8037"/>
                </a:cubicBezTo>
                <a:lnTo>
                  <a:pt x="1286" y="8230"/>
                </a:lnTo>
                <a:cubicBezTo>
                  <a:pt x="1415" y="8519"/>
                  <a:pt x="1576" y="8744"/>
                  <a:pt x="1769" y="8905"/>
                </a:cubicBezTo>
                <a:cubicBezTo>
                  <a:pt x="1929" y="9065"/>
                  <a:pt x="2154" y="9162"/>
                  <a:pt x="2411" y="9162"/>
                </a:cubicBezTo>
                <a:cubicBezTo>
                  <a:pt x="2733" y="9162"/>
                  <a:pt x="3054" y="8969"/>
                  <a:pt x="3344" y="8712"/>
                </a:cubicBezTo>
                <a:cubicBezTo>
                  <a:pt x="3633" y="8423"/>
                  <a:pt x="3890" y="8005"/>
                  <a:pt x="4115" y="7522"/>
                </a:cubicBezTo>
                <a:cubicBezTo>
                  <a:pt x="4308" y="7072"/>
                  <a:pt x="4469" y="6430"/>
                  <a:pt x="4597" y="5722"/>
                </a:cubicBezTo>
                <a:cubicBezTo>
                  <a:pt x="4694" y="5015"/>
                  <a:pt x="4758" y="4212"/>
                  <a:pt x="4758" y="3472"/>
                </a:cubicBezTo>
                <a:cubicBezTo>
                  <a:pt x="4758" y="2765"/>
                  <a:pt x="4726" y="2090"/>
                  <a:pt x="4565" y="1511"/>
                </a:cubicBezTo>
                <a:cubicBezTo>
                  <a:pt x="4437" y="965"/>
                  <a:pt x="4244" y="483"/>
                  <a:pt x="3890" y="194"/>
                </a:cubicBezTo>
                <a:cubicBezTo>
                  <a:pt x="3697" y="65"/>
                  <a:pt x="3504" y="1"/>
                  <a:pt x="33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3422;p57">
            <a:extLst>
              <a:ext uri="{FF2B5EF4-FFF2-40B4-BE49-F238E27FC236}">
                <a16:creationId xmlns:a16="http://schemas.microsoft.com/office/drawing/2014/main" id="{9BCD68C0-BBB6-2869-843F-E4771740C386}"/>
              </a:ext>
            </a:extLst>
          </p:cNvPr>
          <p:cNvSpPr/>
          <p:nvPr/>
        </p:nvSpPr>
        <p:spPr>
          <a:xfrm>
            <a:off x="7378103" y="3554051"/>
            <a:ext cx="68717" cy="120890"/>
          </a:xfrm>
          <a:custGeom>
            <a:avLst/>
            <a:gdLst/>
            <a:ahLst/>
            <a:cxnLst/>
            <a:rect l="l" t="t" r="r" b="b"/>
            <a:pathLst>
              <a:path w="4598" h="8089" extrusionOk="0">
                <a:moveTo>
                  <a:pt x="1349" y="0"/>
                </a:moveTo>
                <a:cubicBezTo>
                  <a:pt x="1235" y="0"/>
                  <a:pt x="1144" y="87"/>
                  <a:pt x="1094" y="213"/>
                </a:cubicBezTo>
                <a:cubicBezTo>
                  <a:pt x="1094" y="213"/>
                  <a:pt x="837" y="1339"/>
                  <a:pt x="547" y="2689"/>
                </a:cubicBezTo>
                <a:cubicBezTo>
                  <a:pt x="290" y="4039"/>
                  <a:pt x="1" y="5614"/>
                  <a:pt x="1" y="6546"/>
                </a:cubicBezTo>
                <a:cubicBezTo>
                  <a:pt x="1" y="6803"/>
                  <a:pt x="1" y="7028"/>
                  <a:pt x="97" y="7221"/>
                </a:cubicBezTo>
                <a:cubicBezTo>
                  <a:pt x="290" y="7575"/>
                  <a:pt x="644" y="7767"/>
                  <a:pt x="1030" y="7896"/>
                </a:cubicBezTo>
                <a:cubicBezTo>
                  <a:pt x="1415" y="8025"/>
                  <a:pt x="1865" y="8089"/>
                  <a:pt x="2347" y="8089"/>
                </a:cubicBezTo>
                <a:cubicBezTo>
                  <a:pt x="3119" y="8057"/>
                  <a:pt x="3890" y="7928"/>
                  <a:pt x="4405" y="7639"/>
                </a:cubicBezTo>
                <a:cubicBezTo>
                  <a:pt x="4533" y="7575"/>
                  <a:pt x="4598" y="7382"/>
                  <a:pt x="4501" y="7253"/>
                </a:cubicBezTo>
                <a:cubicBezTo>
                  <a:pt x="4458" y="7167"/>
                  <a:pt x="4373" y="7125"/>
                  <a:pt x="4282" y="7125"/>
                </a:cubicBezTo>
                <a:cubicBezTo>
                  <a:pt x="4237" y="7125"/>
                  <a:pt x="4190" y="7135"/>
                  <a:pt x="4148" y="7157"/>
                </a:cubicBezTo>
                <a:cubicBezTo>
                  <a:pt x="3762" y="7382"/>
                  <a:pt x="3023" y="7542"/>
                  <a:pt x="2347" y="7542"/>
                </a:cubicBezTo>
                <a:cubicBezTo>
                  <a:pt x="1930" y="7542"/>
                  <a:pt x="1512" y="7478"/>
                  <a:pt x="1190" y="7382"/>
                </a:cubicBezTo>
                <a:cubicBezTo>
                  <a:pt x="869" y="7285"/>
                  <a:pt x="644" y="7125"/>
                  <a:pt x="580" y="6996"/>
                </a:cubicBezTo>
                <a:cubicBezTo>
                  <a:pt x="580" y="6964"/>
                  <a:pt x="547" y="6771"/>
                  <a:pt x="547" y="6546"/>
                </a:cubicBezTo>
                <a:cubicBezTo>
                  <a:pt x="547" y="5710"/>
                  <a:pt x="805" y="4135"/>
                  <a:pt x="1094" y="2785"/>
                </a:cubicBezTo>
                <a:cubicBezTo>
                  <a:pt x="1222" y="2110"/>
                  <a:pt x="1351" y="1499"/>
                  <a:pt x="1447" y="1049"/>
                </a:cubicBezTo>
                <a:cubicBezTo>
                  <a:pt x="1576" y="599"/>
                  <a:pt x="1640" y="342"/>
                  <a:pt x="1640" y="342"/>
                </a:cubicBezTo>
                <a:cubicBezTo>
                  <a:pt x="1672" y="181"/>
                  <a:pt x="1576" y="53"/>
                  <a:pt x="1447" y="21"/>
                </a:cubicBezTo>
                <a:cubicBezTo>
                  <a:pt x="1413" y="7"/>
                  <a:pt x="1380" y="0"/>
                  <a:pt x="13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" name="Google Shape;3423;p57">
            <a:extLst>
              <a:ext uri="{FF2B5EF4-FFF2-40B4-BE49-F238E27FC236}">
                <a16:creationId xmlns:a16="http://schemas.microsoft.com/office/drawing/2014/main" id="{1E749242-015B-2B80-E388-36275BD3D5D4}"/>
              </a:ext>
            </a:extLst>
          </p:cNvPr>
          <p:cNvSpPr/>
          <p:nvPr/>
        </p:nvSpPr>
        <p:spPr>
          <a:xfrm>
            <a:off x="7389641" y="3691261"/>
            <a:ext cx="81196" cy="16828"/>
          </a:xfrm>
          <a:custGeom>
            <a:avLst/>
            <a:gdLst/>
            <a:ahLst/>
            <a:cxnLst/>
            <a:rect l="l" t="t" r="r" b="b"/>
            <a:pathLst>
              <a:path w="5433" h="1126" extrusionOk="0">
                <a:moveTo>
                  <a:pt x="5117" y="1"/>
                </a:moveTo>
                <a:cubicBezTo>
                  <a:pt x="5072" y="1"/>
                  <a:pt x="5026" y="12"/>
                  <a:pt x="4983" y="33"/>
                </a:cubicBezTo>
                <a:cubicBezTo>
                  <a:pt x="4276" y="451"/>
                  <a:pt x="3408" y="612"/>
                  <a:pt x="2604" y="612"/>
                </a:cubicBezTo>
                <a:cubicBezTo>
                  <a:pt x="1993" y="612"/>
                  <a:pt x="1447" y="515"/>
                  <a:pt x="1029" y="451"/>
                </a:cubicBezTo>
                <a:cubicBezTo>
                  <a:pt x="836" y="419"/>
                  <a:pt x="675" y="354"/>
                  <a:pt x="547" y="354"/>
                </a:cubicBezTo>
                <a:cubicBezTo>
                  <a:pt x="483" y="322"/>
                  <a:pt x="450" y="322"/>
                  <a:pt x="418" y="290"/>
                </a:cubicBezTo>
                <a:lnTo>
                  <a:pt x="386" y="290"/>
                </a:lnTo>
                <a:cubicBezTo>
                  <a:pt x="359" y="285"/>
                  <a:pt x="333" y="282"/>
                  <a:pt x="309" y="282"/>
                </a:cubicBezTo>
                <a:cubicBezTo>
                  <a:pt x="185" y="282"/>
                  <a:pt x="91" y="349"/>
                  <a:pt x="65" y="483"/>
                </a:cubicBezTo>
                <a:cubicBezTo>
                  <a:pt x="0" y="612"/>
                  <a:pt x="97" y="772"/>
                  <a:pt x="225" y="804"/>
                </a:cubicBezTo>
                <a:cubicBezTo>
                  <a:pt x="258" y="804"/>
                  <a:pt x="1318" y="1126"/>
                  <a:pt x="2604" y="1126"/>
                </a:cubicBezTo>
                <a:cubicBezTo>
                  <a:pt x="3472" y="1126"/>
                  <a:pt x="4436" y="997"/>
                  <a:pt x="5240" y="483"/>
                </a:cubicBezTo>
                <a:cubicBezTo>
                  <a:pt x="5369" y="419"/>
                  <a:pt x="5433" y="258"/>
                  <a:pt x="5336" y="129"/>
                </a:cubicBezTo>
                <a:cubicBezTo>
                  <a:pt x="5294" y="44"/>
                  <a:pt x="5208" y="1"/>
                  <a:pt x="51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4" name="Google Shape;3424;p57">
            <a:extLst>
              <a:ext uri="{FF2B5EF4-FFF2-40B4-BE49-F238E27FC236}">
                <a16:creationId xmlns:a16="http://schemas.microsoft.com/office/drawing/2014/main" id="{C76201F6-A9A7-27FB-A2B7-8078E4F9A113}"/>
              </a:ext>
            </a:extLst>
          </p:cNvPr>
          <p:cNvSpPr/>
          <p:nvPr/>
        </p:nvSpPr>
        <p:spPr>
          <a:xfrm>
            <a:off x="7461706" y="3553872"/>
            <a:ext cx="17306" cy="34598"/>
          </a:xfrm>
          <a:custGeom>
            <a:avLst/>
            <a:gdLst/>
            <a:ahLst/>
            <a:cxnLst/>
            <a:rect l="l" t="t" r="r" b="b"/>
            <a:pathLst>
              <a:path w="1158" h="2315" extrusionOk="0">
                <a:moveTo>
                  <a:pt x="579" y="0"/>
                </a:moveTo>
                <a:cubicBezTo>
                  <a:pt x="257" y="0"/>
                  <a:pt x="0" y="515"/>
                  <a:pt x="0" y="1158"/>
                </a:cubicBezTo>
                <a:cubicBezTo>
                  <a:pt x="0" y="1801"/>
                  <a:pt x="257" y="2315"/>
                  <a:pt x="579" y="2315"/>
                </a:cubicBezTo>
                <a:cubicBezTo>
                  <a:pt x="900" y="2315"/>
                  <a:pt x="1157" y="1801"/>
                  <a:pt x="1157" y="1158"/>
                </a:cubicBezTo>
                <a:cubicBezTo>
                  <a:pt x="1157" y="515"/>
                  <a:pt x="900" y="0"/>
                  <a:pt x="57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" name="Google Shape;3425;p57">
            <a:extLst>
              <a:ext uri="{FF2B5EF4-FFF2-40B4-BE49-F238E27FC236}">
                <a16:creationId xmlns:a16="http://schemas.microsoft.com/office/drawing/2014/main" id="{880F0A95-8522-974A-EDBF-ED3D760650F3}"/>
              </a:ext>
            </a:extLst>
          </p:cNvPr>
          <p:cNvSpPr/>
          <p:nvPr/>
        </p:nvSpPr>
        <p:spPr>
          <a:xfrm>
            <a:off x="7356971" y="3542827"/>
            <a:ext cx="17785" cy="34598"/>
          </a:xfrm>
          <a:custGeom>
            <a:avLst/>
            <a:gdLst/>
            <a:ahLst/>
            <a:cxnLst/>
            <a:rect l="l" t="t" r="r" b="b"/>
            <a:pathLst>
              <a:path w="1190" h="2315" extrusionOk="0">
                <a:moveTo>
                  <a:pt x="611" y="0"/>
                </a:moveTo>
                <a:cubicBezTo>
                  <a:pt x="290" y="0"/>
                  <a:pt x="1" y="514"/>
                  <a:pt x="1" y="1157"/>
                </a:cubicBezTo>
                <a:cubicBezTo>
                  <a:pt x="1" y="1800"/>
                  <a:pt x="290" y="2315"/>
                  <a:pt x="611" y="2315"/>
                </a:cubicBezTo>
                <a:cubicBezTo>
                  <a:pt x="933" y="2315"/>
                  <a:pt x="1190" y="1800"/>
                  <a:pt x="1190" y="1157"/>
                </a:cubicBezTo>
                <a:cubicBezTo>
                  <a:pt x="1190" y="514"/>
                  <a:pt x="933" y="0"/>
                  <a:pt x="6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" name="Google Shape;3426;p57">
            <a:extLst>
              <a:ext uri="{FF2B5EF4-FFF2-40B4-BE49-F238E27FC236}">
                <a16:creationId xmlns:a16="http://schemas.microsoft.com/office/drawing/2014/main" id="{66F71AF0-CD2D-4985-0DD3-523A214926BB}"/>
              </a:ext>
            </a:extLst>
          </p:cNvPr>
          <p:cNvSpPr/>
          <p:nvPr/>
        </p:nvSpPr>
        <p:spPr>
          <a:xfrm>
            <a:off x="7339680" y="3514477"/>
            <a:ext cx="56701" cy="14915"/>
          </a:xfrm>
          <a:custGeom>
            <a:avLst/>
            <a:gdLst/>
            <a:ahLst/>
            <a:cxnLst/>
            <a:rect l="l" t="t" r="r" b="b"/>
            <a:pathLst>
              <a:path w="3794" h="998" extrusionOk="0">
                <a:moveTo>
                  <a:pt x="1833" y="1"/>
                </a:moveTo>
                <a:cubicBezTo>
                  <a:pt x="804" y="1"/>
                  <a:pt x="161" y="483"/>
                  <a:pt x="129" y="515"/>
                </a:cubicBezTo>
                <a:cubicBezTo>
                  <a:pt x="33" y="611"/>
                  <a:pt x="0" y="772"/>
                  <a:pt x="97" y="901"/>
                </a:cubicBezTo>
                <a:cubicBezTo>
                  <a:pt x="153" y="957"/>
                  <a:pt x="231" y="991"/>
                  <a:pt x="305" y="991"/>
                </a:cubicBezTo>
                <a:cubicBezTo>
                  <a:pt x="358" y="991"/>
                  <a:pt x="410" y="973"/>
                  <a:pt x="450" y="933"/>
                </a:cubicBezTo>
                <a:cubicBezTo>
                  <a:pt x="483" y="933"/>
                  <a:pt x="997" y="547"/>
                  <a:pt x="1833" y="547"/>
                </a:cubicBezTo>
                <a:cubicBezTo>
                  <a:pt x="2250" y="547"/>
                  <a:pt x="2797" y="644"/>
                  <a:pt x="3376" y="965"/>
                </a:cubicBezTo>
                <a:cubicBezTo>
                  <a:pt x="3418" y="986"/>
                  <a:pt x="3465" y="997"/>
                  <a:pt x="3510" y="997"/>
                </a:cubicBezTo>
                <a:cubicBezTo>
                  <a:pt x="3601" y="997"/>
                  <a:pt x="3686" y="954"/>
                  <a:pt x="3729" y="869"/>
                </a:cubicBezTo>
                <a:cubicBezTo>
                  <a:pt x="3793" y="740"/>
                  <a:pt x="3761" y="547"/>
                  <a:pt x="3633" y="483"/>
                </a:cubicBezTo>
                <a:cubicBezTo>
                  <a:pt x="2958" y="129"/>
                  <a:pt x="2347" y="1"/>
                  <a:pt x="18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7" name="Google Shape;3427;p57">
            <a:extLst>
              <a:ext uri="{FF2B5EF4-FFF2-40B4-BE49-F238E27FC236}">
                <a16:creationId xmlns:a16="http://schemas.microsoft.com/office/drawing/2014/main" id="{555137ED-713F-0685-6CC7-2865E6357B03}"/>
              </a:ext>
            </a:extLst>
          </p:cNvPr>
          <p:cNvSpPr/>
          <p:nvPr/>
        </p:nvSpPr>
        <p:spPr>
          <a:xfrm>
            <a:off x="7439602" y="3519767"/>
            <a:ext cx="80718" cy="22716"/>
          </a:xfrm>
          <a:custGeom>
            <a:avLst/>
            <a:gdLst/>
            <a:ahLst/>
            <a:cxnLst/>
            <a:rect l="l" t="t" r="r" b="b"/>
            <a:pathLst>
              <a:path w="5401" h="1520" extrusionOk="0">
                <a:moveTo>
                  <a:pt x="2636" y="0"/>
                </a:moveTo>
                <a:cubicBezTo>
                  <a:pt x="1318" y="0"/>
                  <a:pt x="225" y="579"/>
                  <a:pt x="193" y="579"/>
                </a:cubicBezTo>
                <a:cubicBezTo>
                  <a:pt x="65" y="643"/>
                  <a:pt x="0" y="804"/>
                  <a:pt x="65" y="932"/>
                </a:cubicBezTo>
                <a:cubicBezTo>
                  <a:pt x="112" y="1027"/>
                  <a:pt x="211" y="1086"/>
                  <a:pt x="310" y="1086"/>
                </a:cubicBezTo>
                <a:cubicBezTo>
                  <a:pt x="347" y="1086"/>
                  <a:pt x="384" y="1078"/>
                  <a:pt x="418" y="1061"/>
                </a:cubicBezTo>
                <a:lnTo>
                  <a:pt x="450" y="1061"/>
                </a:lnTo>
                <a:cubicBezTo>
                  <a:pt x="547" y="997"/>
                  <a:pt x="1543" y="547"/>
                  <a:pt x="2636" y="547"/>
                </a:cubicBezTo>
                <a:cubicBezTo>
                  <a:pt x="3408" y="547"/>
                  <a:pt x="4243" y="740"/>
                  <a:pt x="4919" y="1447"/>
                </a:cubicBezTo>
                <a:cubicBezTo>
                  <a:pt x="4983" y="1495"/>
                  <a:pt x="5055" y="1519"/>
                  <a:pt x="5123" y="1519"/>
                </a:cubicBezTo>
                <a:cubicBezTo>
                  <a:pt x="5192" y="1519"/>
                  <a:pt x="5256" y="1495"/>
                  <a:pt x="5304" y="1447"/>
                </a:cubicBezTo>
                <a:cubicBezTo>
                  <a:pt x="5401" y="1318"/>
                  <a:pt x="5401" y="1157"/>
                  <a:pt x="5304" y="1061"/>
                </a:cubicBezTo>
                <a:cubicBezTo>
                  <a:pt x="4501" y="257"/>
                  <a:pt x="3504" y="0"/>
                  <a:pt x="26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" name="Google Shape;3428;p57">
            <a:extLst>
              <a:ext uri="{FF2B5EF4-FFF2-40B4-BE49-F238E27FC236}">
                <a16:creationId xmlns:a16="http://schemas.microsoft.com/office/drawing/2014/main" id="{F39A327F-6F0C-BF88-F6DF-C64830BA0A76}"/>
              </a:ext>
            </a:extLst>
          </p:cNvPr>
          <p:cNvSpPr/>
          <p:nvPr/>
        </p:nvSpPr>
        <p:spPr>
          <a:xfrm>
            <a:off x="7462184" y="3810403"/>
            <a:ext cx="511149" cy="798437"/>
          </a:xfrm>
          <a:custGeom>
            <a:avLst/>
            <a:gdLst/>
            <a:ahLst/>
            <a:cxnLst/>
            <a:rect l="l" t="t" r="r" b="b"/>
            <a:pathLst>
              <a:path w="34202" h="53425" extrusionOk="0">
                <a:moveTo>
                  <a:pt x="14530" y="1"/>
                </a:moveTo>
                <a:lnTo>
                  <a:pt x="6236" y="5690"/>
                </a:lnTo>
                <a:cubicBezTo>
                  <a:pt x="6236" y="5690"/>
                  <a:pt x="6076" y="13855"/>
                  <a:pt x="4468" y="19384"/>
                </a:cubicBezTo>
                <a:cubicBezTo>
                  <a:pt x="2990" y="24559"/>
                  <a:pt x="322" y="50275"/>
                  <a:pt x="0" y="53425"/>
                </a:cubicBezTo>
                <a:lnTo>
                  <a:pt x="26809" y="53425"/>
                </a:lnTo>
                <a:cubicBezTo>
                  <a:pt x="27452" y="49760"/>
                  <a:pt x="33334" y="15366"/>
                  <a:pt x="33463" y="14273"/>
                </a:cubicBezTo>
                <a:cubicBezTo>
                  <a:pt x="33591" y="13116"/>
                  <a:pt x="34202" y="11219"/>
                  <a:pt x="33173" y="10930"/>
                </a:cubicBezTo>
                <a:cubicBezTo>
                  <a:pt x="32145" y="10640"/>
                  <a:pt x="14530" y="1"/>
                  <a:pt x="145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" name="Google Shape;3429;p57">
            <a:extLst>
              <a:ext uri="{FF2B5EF4-FFF2-40B4-BE49-F238E27FC236}">
                <a16:creationId xmlns:a16="http://schemas.microsoft.com/office/drawing/2014/main" id="{DFF02BD9-7AD4-FBF0-3845-E000864070D7}"/>
              </a:ext>
            </a:extLst>
          </p:cNvPr>
          <p:cNvSpPr/>
          <p:nvPr/>
        </p:nvSpPr>
        <p:spPr>
          <a:xfrm>
            <a:off x="7457850" y="3806323"/>
            <a:ext cx="513092" cy="806357"/>
          </a:xfrm>
          <a:custGeom>
            <a:avLst/>
            <a:gdLst/>
            <a:ahLst/>
            <a:cxnLst/>
            <a:rect l="l" t="t" r="r" b="b"/>
            <a:pathLst>
              <a:path w="34332" h="53955" extrusionOk="0">
                <a:moveTo>
                  <a:pt x="14844" y="592"/>
                </a:moveTo>
                <a:lnTo>
                  <a:pt x="14844" y="592"/>
                </a:lnTo>
                <a:cubicBezTo>
                  <a:pt x="15659" y="1084"/>
                  <a:pt x="19592" y="3463"/>
                  <a:pt x="23627" y="5867"/>
                </a:cubicBezTo>
                <a:cubicBezTo>
                  <a:pt x="25877" y="7217"/>
                  <a:pt x="28192" y="8567"/>
                  <a:pt x="29992" y="9596"/>
                </a:cubicBezTo>
                <a:cubicBezTo>
                  <a:pt x="30892" y="10110"/>
                  <a:pt x="31663" y="10560"/>
                  <a:pt x="32242" y="10881"/>
                </a:cubicBezTo>
                <a:cubicBezTo>
                  <a:pt x="32531" y="11042"/>
                  <a:pt x="32788" y="11171"/>
                  <a:pt x="32949" y="11267"/>
                </a:cubicBezTo>
                <a:cubicBezTo>
                  <a:pt x="33142" y="11363"/>
                  <a:pt x="33270" y="11428"/>
                  <a:pt x="33399" y="11460"/>
                </a:cubicBezTo>
                <a:cubicBezTo>
                  <a:pt x="33528" y="11492"/>
                  <a:pt x="33624" y="11588"/>
                  <a:pt x="33688" y="11717"/>
                </a:cubicBezTo>
                <a:cubicBezTo>
                  <a:pt x="33753" y="11846"/>
                  <a:pt x="33785" y="12071"/>
                  <a:pt x="33785" y="12328"/>
                </a:cubicBezTo>
                <a:cubicBezTo>
                  <a:pt x="33785" y="12971"/>
                  <a:pt x="33560" y="13839"/>
                  <a:pt x="33495" y="14514"/>
                </a:cubicBezTo>
                <a:cubicBezTo>
                  <a:pt x="33463" y="14642"/>
                  <a:pt x="33367" y="15317"/>
                  <a:pt x="33174" y="16346"/>
                </a:cubicBezTo>
                <a:cubicBezTo>
                  <a:pt x="31977" y="23589"/>
                  <a:pt x="27572" y="49372"/>
                  <a:pt x="26880" y="53441"/>
                </a:cubicBezTo>
                <a:lnTo>
                  <a:pt x="577" y="53441"/>
                </a:lnTo>
                <a:cubicBezTo>
                  <a:pt x="785" y="51406"/>
                  <a:pt x="1494" y="44536"/>
                  <a:pt x="2347" y="37465"/>
                </a:cubicBezTo>
                <a:cubicBezTo>
                  <a:pt x="2797" y="33736"/>
                  <a:pt x="3280" y="29943"/>
                  <a:pt x="3762" y="26761"/>
                </a:cubicBezTo>
                <a:cubicBezTo>
                  <a:pt x="4212" y="23578"/>
                  <a:pt x="4662" y="20975"/>
                  <a:pt x="5015" y="19721"/>
                </a:cubicBezTo>
                <a:cubicBezTo>
                  <a:pt x="6529" y="14557"/>
                  <a:pt x="6755" y="7200"/>
                  <a:pt x="6781" y="6102"/>
                </a:cubicBezTo>
                <a:lnTo>
                  <a:pt x="6781" y="6102"/>
                </a:lnTo>
                <a:lnTo>
                  <a:pt x="14844" y="592"/>
                </a:lnTo>
                <a:close/>
                <a:moveTo>
                  <a:pt x="14803" y="0"/>
                </a:moveTo>
                <a:cubicBezTo>
                  <a:pt x="14755" y="0"/>
                  <a:pt x="14707" y="16"/>
                  <a:pt x="14659" y="49"/>
                </a:cubicBezTo>
                <a:lnTo>
                  <a:pt x="6366" y="5738"/>
                </a:lnTo>
                <a:cubicBezTo>
                  <a:pt x="6301" y="5770"/>
                  <a:pt x="6237" y="5867"/>
                  <a:pt x="6237" y="5963"/>
                </a:cubicBezTo>
                <a:cubicBezTo>
                  <a:pt x="6237" y="5963"/>
                  <a:pt x="6237" y="6445"/>
                  <a:pt x="6205" y="7313"/>
                </a:cubicBezTo>
                <a:cubicBezTo>
                  <a:pt x="6076" y="9853"/>
                  <a:pt x="5690" y="15478"/>
                  <a:pt x="4501" y="19560"/>
                </a:cubicBezTo>
                <a:cubicBezTo>
                  <a:pt x="4115" y="20910"/>
                  <a:pt x="3698" y="23482"/>
                  <a:pt x="3215" y="26664"/>
                </a:cubicBezTo>
                <a:cubicBezTo>
                  <a:pt x="1833" y="36243"/>
                  <a:pt x="258" y="51287"/>
                  <a:pt x="33" y="53666"/>
                </a:cubicBezTo>
                <a:cubicBezTo>
                  <a:pt x="1" y="53730"/>
                  <a:pt x="33" y="53826"/>
                  <a:pt x="97" y="53891"/>
                </a:cubicBezTo>
                <a:cubicBezTo>
                  <a:pt x="129" y="53923"/>
                  <a:pt x="226" y="53955"/>
                  <a:pt x="290" y="53955"/>
                </a:cubicBezTo>
                <a:lnTo>
                  <a:pt x="27099" y="53955"/>
                </a:lnTo>
                <a:cubicBezTo>
                  <a:pt x="27227" y="53955"/>
                  <a:pt x="27356" y="53859"/>
                  <a:pt x="27356" y="53730"/>
                </a:cubicBezTo>
                <a:cubicBezTo>
                  <a:pt x="27677" y="51930"/>
                  <a:pt x="29317" y="42415"/>
                  <a:pt x="30892" y="33222"/>
                </a:cubicBezTo>
                <a:cubicBezTo>
                  <a:pt x="31663" y="28625"/>
                  <a:pt x="32435" y="24093"/>
                  <a:pt x="33013" y="20653"/>
                </a:cubicBezTo>
                <a:cubicBezTo>
                  <a:pt x="33303" y="18950"/>
                  <a:pt x="33528" y="17503"/>
                  <a:pt x="33720" y="16442"/>
                </a:cubicBezTo>
                <a:cubicBezTo>
                  <a:pt x="33881" y="15382"/>
                  <a:pt x="34010" y="14739"/>
                  <a:pt x="34010" y="14578"/>
                </a:cubicBezTo>
                <a:cubicBezTo>
                  <a:pt x="34106" y="13967"/>
                  <a:pt x="34299" y="13067"/>
                  <a:pt x="34331" y="12328"/>
                </a:cubicBezTo>
                <a:cubicBezTo>
                  <a:pt x="34331" y="12039"/>
                  <a:pt x="34267" y="11749"/>
                  <a:pt x="34170" y="11492"/>
                </a:cubicBezTo>
                <a:cubicBezTo>
                  <a:pt x="34042" y="11235"/>
                  <a:pt x="33849" y="11010"/>
                  <a:pt x="33528" y="10946"/>
                </a:cubicBezTo>
                <a:cubicBezTo>
                  <a:pt x="33528" y="10946"/>
                  <a:pt x="33367" y="10881"/>
                  <a:pt x="33206" y="10785"/>
                </a:cubicBezTo>
                <a:cubicBezTo>
                  <a:pt x="31824" y="10110"/>
                  <a:pt x="27259" y="7410"/>
                  <a:pt x="23048" y="4902"/>
                </a:cubicBezTo>
                <a:cubicBezTo>
                  <a:pt x="20927" y="3649"/>
                  <a:pt x="18902" y="2427"/>
                  <a:pt x="17423" y="1527"/>
                </a:cubicBezTo>
                <a:cubicBezTo>
                  <a:pt x="16684" y="1077"/>
                  <a:pt x="16073" y="724"/>
                  <a:pt x="15623" y="466"/>
                </a:cubicBezTo>
                <a:cubicBezTo>
                  <a:pt x="15205" y="209"/>
                  <a:pt x="14948" y="49"/>
                  <a:pt x="14948" y="49"/>
                </a:cubicBezTo>
                <a:cubicBezTo>
                  <a:pt x="14900" y="16"/>
                  <a:pt x="14852" y="0"/>
                  <a:pt x="148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0" name="Google Shape;3430;p57">
            <a:extLst>
              <a:ext uri="{FF2B5EF4-FFF2-40B4-BE49-F238E27FC236}">
                <a16:creationId xmlns:a16="http://schemas.microsoft.com/office/drawing/2014/main" id="{6B7AAA6B-5DF6-CAC9-CF26-FEE56578C563}"/>
              </a:ext>
            </a:extLst>
          </p:cNvPr>
          <p:cNvSpPr/>
          <p:nvPr/>
        </p:nvSpPr>
        <p:spPr>
          <a:xfrm>
            <a:off x="7555381" y="3699436"/>
            <a:ext cx="154217" cy="308913"/>
          </a:xfrm>
          <a:custGeom>
            <a:avLst/>
            <a:gdLst/>
            <a:ahLst/>
            <a:cxnLst/>
            <a:rect l="l" t="t" r="r" b="b"/>
            <a:pathLst>
              <a:path w="10319" h="20670" extrusionOk="0">
                <a:moveTo>
                  <a:pt x="9322" y="0"/>
                </a:moveTo>
                <a:lnTo>
                  <a:pt x="0" y="13115"/>
                </a:lnTo>
                <a:lnTo>
                  <a:pt x="2475" y="20669"/>
                </a:lnTo>
                <a:lnTo>
                  <a:pt x="10319" y="7586"/>
                </a:lnTo>
                <a:lnTo>
                  <a:pt x="93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" name="Google Shape;3431;p57">
            <a:extLst>
              <a:ext uri="{FF2B5EF4-FFF2-40B4-BE49-F238E27FC236}">
                <a16:creationId xmlns:a16="http://schemas.microsoft.com/office/drawing/2014/main" id="{E3362CB9-9F28-34C0-CEF9-E5A64FABFE84}"/>
              </a:ext>
            </a:extLst>
          </p:cNvPr>
          <p:cNvSpPr/>
          <p:nvPr/>
        </p:nvSpPr>
        <p:spPr>
          <a:xfrm>
            <a:off x="7551047" y="3695416"/>
            <a:ext cx="162871" cy="317252"/>
          </a:xfrm>
          <a:custGeom>
            <a:avLst/>
            <a:gdLst/>
            <a:ahLst/>
            <a:cxnLst/>
            <a:rect l="l" t="t" r="r" b="b"/>
            <a:pathLst>
              <a:path w="10898" h="21228" extrusionOk="0">
                <a:moveTo>
                  <a:pt x="9419" y="976"/>
                </a:moveTo>
                <a:lnTo>
                  <a:pt x="10351" y="7791"/>
                </a:lnTo>
                <a:lnTo>
                  <a:pt x="2830" y="20295"/>
                </a:lnTo>
                <a:lnTo>
                  <a:pt x="595" y="13433"/>
                </a:lnTo>
                <a:lnTo>
                  <a:pt x="9419" y="976"/>
                </a:lnTo>
                <a:close/>
                <a:moveTo>
                  <a:pt x="9586" y="0"/>
                </a:moveTo>
                <a:cubicBezTo>
                  <a:pt x="9502" y="0"/>
                  <a:pt x="9435" y="36"/>
                  <a:pt x="9387" y="109"/>
                </a:cubicBezTo>
                <a:lnTo>
                  <a:pt x="65" y="13223"/>
                </a:lnTo>
                <a:cubicBezTo>
                  <a:pt x="1" y="13288"/>
                  <a:pt x="1" y="13384"/>
                  <a:pt x="33" y="13448"/>
                </a:cubicBezTo>
                <a:lnTo>
                  <a:pt x="2508" y="21035"/>
                </a:lnTo>
                <a:cubicBezTo>
                  <a:pt x="2540" y="21131"/>
                  <a:pt x="2637" y="21195"/>
                  <a:pt x="2733" y="21227"/>
                </a:cubicBezTo>
                <a:cubicBezTo>
                  <a:pt x="2830" y="21227"/>
                  <a:pt x="2926" y="21195"/>
                  <a:pt x="2990" y="21099"/>
                </a:cubicBezTo>
                <a:lnTo>
                  <a:pt x="10866" y="7984"/>
                </a:lnTo>
                <a:cubicBezTo>
                  <a:pt x="10898" y="7920"/>
                  <a:pt x="10898" y="7855"/>
                  <a:pt x="10898" y="7823"/>
                </a:cubicBezTo>
                <a:lnTo>
                  <a:pt x="9869" y="237"/>
                </a:lnTo>
                <a:cubicBezTo>
                  <a:pt x="9869" y="141"/>
                  <a:pt x="9773" y="44"/>
                  <a:pt x="9676" y="12"/>
                </a:cubicBezTo>
                <a:cubicBezTo>
                  <a:pt x="9644" y="4"/>
                  <a:pt x="9614" y="0"/>
                  <a:pt x="95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" name="Google Shape;3432;p57">
            <a:extLst>
              <a:ext uri="{FF2B5EF4-FFF2-40B4-BE49-F238E27FC236}">
                <a16:creationId xmlns:a16="http://schemas.microsoft.com/office/drawing/2014/main" id="{C99DA703-5370-A369-9C83-127B01E38461}"/>
              </a:ext>
            </a:extLst>
          </p:cNvPr>
          <p:cNvSpPr/>
          <p:nvPr/>
        </p:nvSpPr>
        <p:spPr>
          <a:xfrm>
            <a:off x="7686045" y="3958373"/>
            <a:ext cx="306507" cy="565922"/>
          </a:xfrm>
          <a:custGeom>
            <a:avLst/>
            <a:gdLst/>
            <a:ahLst/>
            <a:cxnLst/>
            <a:rect l="l" t="t" r="r" b="b"/>
            <a:pathLst>
              <a:path w="20509" h="37867" extrusionOk="0">
                <a:moveTo>
                  <a:pt x="15558" y="0"/>
                </a:moveTo>
                <a:lnTo>
                  <a:pt x="5658" y="7715"/>
                </a:lnTo>
                <a:lnTo>
                  <a:pt x="1" y="27837"/>
                </a:lnTo>
                <a:lnTo>
                  <a:pt x="8294" y="37866"/>
                </a:lnTo>
                <a:cubicBezTo>
                  <a:pt x="8294" y="37866"/>
                  <a:pt x="15269" y="25041"/>
                  <a:pt x="17744" y="16330"/>
                </a:cubicBezTo>
                <a:cubicBezTo>
                  <a:pt x="20219" y="7586"/>
                  <a:pt x="20509" y="2765"/>
                  <a:pt x="18934" y="1768"/>
                </a:cubicBezTo>
                <a:cubicBezTo>
                  <a:pt x="17326" y="739"/>
                  <a:pt x="15558" y="0"/>
                  <a:pt x="155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3433;p57">
            <a:extLst>
              <a:ext uri="{FF2B5EF4-FFF2-40B4-BE49-F238E27FC236}">
                <a16:creationId xmlns:a16="http://schemas.microsoft.com/office/drawing/2014/main" id="{A521AA0E-7084-F9CD-62B6-A88B6C49EC06}"/>
              </a:ext>
            </a:extLst>
          </p:cNvPr>
          <p:cNvSpPr/>
          <p:nvPr/>
        </p:nvSpPr>
        <p:spPr>
          <a:xfrm>
            <a:off x="7681726" y="3955010"/>
            <a:ext cx="306029" cy="573305"/>
          </a:xfrm>
          <a:custGeom>
            <a:avLst/>
            <a:gdLst/>
            <a:ahLst/>
            <a:cxnLst/>
            <a:rect l="l" t="t" r="r" b="b"/>
            <a:pathLst>
              <a:path w="20477" h="38361" extrusionOk="0">
                <a:moveTo>
                  <a:pt x="15976" y="0"/>
                </a:moveTo>
                <a:lnTo>
                  <a:pt x="15751" y="482"/>
                </a:lnTo>
                <a:cubicBezTo>
                  <a:pt x="15751" y="482"/>
                  <a:pt x="15847" y="514"/>
                  <a:pt x="16040" y="611"/>
                </a:cubicBezTo>
                <a:cubicBezTo>
                  <a:pt x="16619" y="868"/>
                  <a:pt x="17873" y="1447"/>
                  <a:pt x="19062" y="2218"/>
                </a:cubicBezTo>
                <a:cubicBezTo>
                  <a:pt x="19319" y="2379"/>
                  <a:pt x="19544" y="2668"/>
                  <a:pt x="19705" y="3182"/>
                </a:cubicBezTo>
                <a:cubicBezTo>
                  <a:pt x="19866" y="3665"/>
                  <a:pt x="19930" y="4307"/>
                  <a:pt x="19930" y="5143"/>
                </a:cubicBezTo>
                <a:cubicBezTo>
                  <a:pt x="19930" y="7554"/>
                  <a:pt x="19255" y="11315"/>
                  <a:pt x="17776" y="16458"/>
                </a:cubicBezTo>
                <a:cubicBezTo>
                  <a:pt x="16555" y="20798"/>
                  <a:pt x="14208" y="26198"/>
                  <a:pt x="12151" y="30473"/>
                </a:cubicBezTo>
                <a:cubicBezTo>
                  <a:pt x="11122" y="32627"/>
                  <a:pt x="10158" y="34491"/>
                  <a:pt x="9483" y="35841"/>
                </a:cubicBezTo>
                <a:cubicBezTo>
                  <a:pt x="9129" y="36516"/>
                  <a:pt x="8840" y="37031"/>
                  <a:pt x="8647" y="37416"/>
                </a:cubicBezTo>
                <a:cubicBezTo>
                  <a:pt x="8603" y="37497"/>
                  <a:pt x="8564" y="37569"/>
                  <a:pt x="8530" y="37633"/>
                </a:cubicBezTo>
                <a:lnTo>
                  <a:pt x="8530" y="37633"/>
                </a:lnTo>
                <a:lnTo>
                  <a:pt x="579" y="27998"/>
                </a:lnTo>
                <a:lnTo>
                  <a:pt x="6204" y="8036"/>
                </a:lnTo>
                <a:lnTo>
                  <a:pt x="5690" y="7876"/>
                </a:lnTo>
                <a:lnTo>
                  <a:pt x="32" y="27966"/>
                </a:lnTo>
                <a:cubicBezTo>
                  <a:pt x="0" y="28062"/>
                  <a:pt x="0" y="28159"/>
                  <a:pt x="65" y="28223"/>
                </a:cubicBezTo>
                <a:lnTo>
                  <a:pt x="8358" y="38252"/>
                </a:lnTo>
                <a:cubicBezTo>
                  <a:pt x="8406" y="38324"/>
                  <a:pt x="8472" y="38361"/>
                  <a:pt x="8543" y="38361"/>
                </a:cubicBezTo>
                <a:cubicBezTo>
                  <a:pt x="8567" y="38361"/>
                  <a:pt x="8591" y="38357"/>
                  <a:pt x="8615" y="38349"/>
                </a:cubicBezTo>
                <a:cubicBezTo>
                  <a:pt x="8679" y="38349"/>
                  <a:pt x="8776" y="38316"/>
                  <a:pt x="8808" y="38220"/>
                </a:cubicBezTo>
                <a:cubicBezTo>
                  <a:pt x="8808" y="38220"/>
                  <a:pt x="15815" y="25394"/>
                  <a:pt x="18290" y="16619"/>
                </a:cubicBezTo>
                <a:cubicBezTo>
                  <a:pt x="19769" y="11444"/>
                  <a:pt x="20476" y="7651"/>
                  <a:pt x="20476" y="5143"/>
                </a:cubicBezTo>
                <a:cubicBezTo>
                  <a:pt x="20476" y="4275"/>
                  <a:pt x="20380" y="3568"/>
                  <a:pt x="20219" y="2990"/>
                </a:cubicBezTo>
                <a:cubicBezTo>
                  <a:pt x="20026" y="2443"/>
                  <a:pt x="19737" y="1993"/>
                  <a:pt x="19351" y="1768"/>
                </a:cubicBezTo>
                <a:cubicBezTo>
                  <a:pt x="17712" y="707"/>
                  <a:pt x="15976" y="0"/>
                  <a:pt x="159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3434;p57">
            <a:extLst>
              <a:ext uri="{FF2B5EF4-FFF2-40B4-BE49-F238E27FC236}">
                <a16:creationId xmlns:a16="http://schemas.microsoft.com/office/drawing/2014/main" id="{D00312BA-9504-969B-A14E-C396545B0487}"/>
              </a:ext>
            </a:extLst>
          </p:cNvPr>
          <p:cNvSpPr/>
          <p:nvPr/>
        </p:nvSpPr>
        <p:spPr>
          <a:xfrm>
            <a:off x="7602936" y="4339321"/>
            <a:ext cx="241661" cy="243798"/>
          </a:xfrm>
          <a:custGeom>
            <a:avLst/>
            <a:gdLst/>
            <a:ahLst/>
            <a:cxnLst/>
            <a:rect l="l" t="t" r="r" b="b"/>
            <a:pathLst>
              <a:path w="16170" h="16313" extrusionOk="0">
                <a:moveTo>
                  <a:pt x="5562" y="161"/>
                </a:moveTo>
                <a:cubicBezTo>
                  <a:pt x="5562" y="161"/>
                  <a:pt x="290" y="2765"/>
                  <a:pt x="161" y="4372"/>
                </a:cubicBezTo>
                <a:cubicBezTo>
                  <a:pt x="1" y="5980"/>
                  <a:pt x="4661" y="10930"/>
                  <a:pt x="5851" y="13116"/>
                </a:cubicBezTo>
                <a:cubicBezTo>
                  <a:pt x="6773" y="14857"/>
                  <a:pt x="7980" y="16313"/>
                  <a:pt x="9685" y="16313"/>
                </a:cubicBezTo>
                <a:cubicBezTo>
                  <a:pt x="10120" y="16313"/>
                  <a:pt x="10587" y="16218"/>
                  <a:pt x="11090" y="16009"/>
                </a:cubicBezTo>
                <a:cubicBezTo>
                  <a:pt x="13566" y="15012"/>
                  <a:pt x="16169" y="12248"/>
                  <a:pt x="16169" y="9773"/>
                </a:cubicBezTo>
                <a:cubicBezTo>
                  <a:pt x="16169" y="7298"/>
                  <a:pt x="12537" y="3504"/>
                  <a:pt x="9933" y="1737"/>
                </a:cubicBezTo>
                <a:cubicBezTo>
                  <a:pt x="7297" y="1"/>
                  <a:pt x="6429" y="290"/>
                  <a:pt x="5562" y="1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" name="Google Shape;3435;p57">
            <a:extLst>
              <a:ext uri="{FF2B5EF4-FFF2-40B4-BE49-F238E27FC236}">
                <a16:creationId xmlns:a16="http://schemas.microsoft.com/office/drawing/2014/main" id="{3867BFF5-514D-DF50-39F1-D47CB865C1A1}"/>
              </a:ext>
            </a:extLst>
          </p:cNvPr>
          <p:cNvSpPr/>
          <p:nvPr/>
        </p:nvSpPr>
        <p:spPr>
          <a:xfrm>
            <a:off x="7601501" y="4337408"/>
            <a:ext cx="247415" cy="249821"/>
          </a:xfrm>
          <a:custGeom>
            <a:avLst/>
            <a:gdLst/>
            <a:ahLst/>
            <a:cxnLst/>
            <a:rect l="l" t="t" r="r" b="b"/>
            <a:pathLst>
              <a:path w="16555" h="16716" extrusionOk="0">
                <a:moveTo>
                  <a:pt x="5673" y="556"/>
                </a:moveTo>
                <a:cubicBezTo>
                  <a:pt x="6123" y="608"/>
                  <a:pt x="6527" y="588"/>
                  <a:pt x="7104" y="739"/>
                </a:cubicBezTo>
                <a:cubicBezTo>
                  <a:pt x="7715" y="900"/>
                  <a:pt x="8583" y="1254"/>
                  <a:pt x="9868" y="2090"/>
                </a:cubicBezTo>
                <a:cubicBezTo>
                  <a:pt x="11154" y="2957"/>
                  <a:pt x="12697" y="4340"/>
                  <a:pt x="13919" y="5786"/>
                </a:cubicBezTo>
                <a:cubicBezTo>
                  <a:pt x="14529" y="6493"/>
                  <a:pt x="15044" y="7265"/>
                  <a:pt x="15429" y="7972"/>
                </a:cubicBezTo>
                <a:cubicBezTo>
                  <a:pt x="15783" y="8679"/>
                  <a:pt x="16008" y="9322"/>
                  <a:pt x="16008" y="9901"/>
                </a:cubicBezTo>
                <a:cubicBezTo>
                  <a:pt x="16008" y="11026"/>
                  <a:pt x="15397" y="12311"/>
                  <a:pt x="14465" y="13404"/>
                </a:cubicBezTo>
                <a:cubicBezTo>
                  <a:pt x="13501" y="14497"/>
                  <a:pt x="12279" y="15430"/>
                  <a:pt x="11090" y="15912"/>
                </a:cubicBezTo>
                <a:cubicBezTo>
                  <a:pt x="10608" y="16105"/>
                  <a:pt x="10190" y="16169"/>
                  <a:pt x="9772" y="16169"/>
                </a:cubicBezTo>
                <a:cubicBezTo>
                  <a:pt x="9001" y="16169"/>
                  <a:pt x="8358" y="15847"/>
                  <a:pt x="7747" y="15301"/>
                </a:cubicBezTo>
                <a:cubicBezTo>
                  <a:pt x="7136" y="14754"/>
                  <a:pt x="6622" y="13983"/>
                  <a:pt x="6172" y="13115"/>
                </a:cubicBezTo>
                <a:cubicBezTo>
                  <a:pt x="5561" y="11990"/>
                  <a:pt x="4147" y="10254"/>
                  <a:pt x="2861" y="8583"/>
                </a:cubicBezTo>
                <a:cubicBezTo>
                  <a:pt x="2250" y="7715"/>
                  <a:pt x="1639" y="6911"/>
                  <a:pt x="1222" y="6204"/>
                </a:cubicBezTo>
                <a:cubicBezTo>
                  <a:pt x="997" y="5850"/>
                  <a:pt x="804" y="5529"/>
                  <a:pt x="707" y="5240"/>
                </a:cubicBezTo>
                <a:cubicBezTo>
                  <a:pt x="579" y="4950"/>
                  <a:pt x="514" y="4725"/>
                  <a:pt x="514" y="4565"/>
                </a:cubicBezTo>
                <a:lnTo>
                  <a:pt x="514" y="4533"/>
                </a:lnTo>
                <a:cubicBezTo>
                  <a:pt x="547" y="4404"/>
                  <a:pt x="611" y="4211"/>
                  <a:pt x="739" y="4018"/>
                </a:cubicBezTo>
                <a:cubicBezTo>
                  <a:pt x="997" y="3665"/>
                  <a:pt x="1447" y="3247"/>
                  <a:pt x="1961" y="2861"/>
                </a:cubicBezTo>
                <a:cubicBezTo>
                  <a:pt x="2732" y="2250"/>
                  <a:pt x="3697" y="1672"/>
                  <a:pt x="4436" y="1222"/>
                </a:cubicBezTo>
                <a:cubicBezTo>
                  <a:pt x="4822" y="997"/>
                  <a:pt x="5143" y="836"/>
                  <a:pt x="5400" y="707"/>
                </a:cubicBezTo>
                <a:cubicBezTo>
                  <a:pt x="5520" y="639"/>
                  <a:pt x="5613" y="588"/>
                  <a:pt x="5673" y="556"/>
                </a:cubicBezTo>
                <a:close/>
                <a:moveTo>
                  <a:pt x="5690" y="0"/>
                </a:moveTo>
                <a:cubicBezTo>
                  <a:pt x="5625" y="0"/>
                  <a:pt x="5561" y="0"/>
                  <a:pt x="5529" y="32"/>
                </a:cubicBezTo>
                <a:cubicBezTo>
                  <a:pt x="5529" y="32"/>
                  <a:pt x="4211" y="707"/>
                  <a:pt x="2861" y="1575"/>
                </a:cubicBezTo>
                <a:cubicBezTo>
                  <a:pt x="2186" y="1993"/>
                  <a:pt x="1511" y="2475"/>
                  <a:pt x="964" y="2957"/>
                </a:cubicBezTo>
                <a:cubicBezTo>
                  <a:pt x="707" y="3215"/>
                  <a:pt x="482" y="3472"/>
                  <a:pt x="322" y="3697"/>
                </a:cubicBezTo>
                <a:cubicBezTo>
                  <a:pt x="129" y="3954"/>
                  <a:pt x="0" y="4211"/>
                  <a:pt x="0" y="4468"/>
                </a:cubicBezTo>
                <a:lnTo>
                  <a:pt x="0" y="4565"/>
                </a:lnTo>
                <a:cubicBezTo>
                  <a:pt x="0" y="4854"/>
                  <a:pt x="64" y="5143"/>
                  <a:pt x="193" y="5433"/>
                </a:cubicBezTo>
                <a:cubicBezTo>
                  <a:pt x="675" y="6558"/>
                  <a:pt x="1800" y="8036"/>
                  <a:pt x="2925" y="9515"/>
                </a:cubicBezTo>
                <a:cubicBezTo>
                  <a:pt x="4082" y="10994"/>
                  <a:pt x="5208" y="12472"/>
                  <a:pt x="5690" y="13372"/>
                </a:cubicBezTo>
                <a:cubicBezTo>
                  <a:pt x="6172" y="14240"/>
                  <a:pt x="6718" y="15076"/>
                  <a:pt x="7393" y="15687"/>
                </a:cubicBezTo>
                <a:cubicBezTo>
                  <a:pt x="8036" y="16297"/>
                  <a:pt x="8840" y="16715"/>
                  <a:pt x="9772" y="16715"/>
                </a:cubicBezTo>
                <a:cubicBezTo>
                  <a:pt x="10254" y="16715"/>
                  <a:pt x="10769" y="16619"/>
                  <a:pt x="11283" y="16394"/>
                </a:cubicBezTo>
                <a:cubicBezTo>
                  <a:pt x="12569" y="15880"/>
                  <a:pt x="13854" y="14915"/>
                  <a:pt x="14851" y="13726"/>
                </a:cubicBezTo>
                <a:cubicBezTo>
                  <a:pt x="15847" y="12569"/>
                  <a:pt x="16555" y="11219"/>
                  <a:pt x="16555" y="9901"/>
                </a:cubicBezTo>
                <a:cubicBezTo>
                  <a:pt x="16555" y="9193"/>
                  <a:pt x="16297" y="8454"/>
                  <a:pt x="15912" y="7715"/>
                </a:cubicBezTo>
                <a:cubicBezTo>
                  <a:pt x="14722" y="5465"/>
                  <a:pt x="12151" y="2990"/>
                  <a:pt x="10158" y="1640"/>
                </a:cubicBezTo>
                <a:cubicBezTo>
                  <a:pt x="8840" y="772"/>
                  <a:pt x="7940" y="386"/>
                  <a:pt x="7233" y="225"/>
                </a:cubicBezTo>
                <a:cubicBezTo>
                  <a:pt x="6558" y="32"/>
                  <a:pt x="6075" y="97"/>
                  <a:pt x="56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6" name="Google Shape;3436;p57">
            <a:extLst>
              <a:ext uri="{FF2B5EF4-FFF2-40B4-BE49-F238E27FC236}">
                <a16:creationId xmlns:a16="http://schemas.microsoft.com/office/drawing/2014/main" id="{3B9FD690-DB85-D453-9E38-B807C81B7922}"/>
              </a:ext>
            </a:extLst>
          </p:cNvPr>
          <p:cNvSpPr/>
          <p:nvPr/>
        </p:nvSpPr>
        <p:spPr>
          <a:xfrm>
            <a:off x="6893392" y="4448449"/>
            <a:ext cx="280697" cy="59511"/>
          </a:xfrm>
          <a:custGeom>
            <a:avLst/>
            <a:gdLst/>
            <a:ahLst/>
            <a:cxnLst/>
            <a:rect l="l" t="t" r="r" b="b"/>
            <a:pathLst>
              <a:path w="18782" h="3982" extrusionOk="0">
                <a:moveTo>
                  <a:pt x="10734" y="0"/>
                </a:moveTo>
                <a:cubicBezTo>
                  <a:pt x="8013" y="0"/>
                  <a:pt x="5561" y="413"/>
                  <a:pt x="5561" y="413"/>
                </a:cubicBezTo>
                <a:cubicBezTo>
                  <a:pt x="5561" y="413"/>
                  <a:pt x="2636" y="2021"/>
                  <a:pt x="1318" y="2181"/>
                </a:cubicBezTo>
                <a:cubicBezTo>
                  <a:pt x="0" y="2310"/>
                  <a:pt x="161" y="3467"/>
                  <a:pt x="1318" y="3917"/>
                </a:cubicBezTo>
                <a:cubicBezTo>
                  <a:pt x="1432" y="3962"/>
                  <a:pt x="1575" y="3982"/>
                  <a:pt x="1740" y="3982"/>
                </a:cubicBezTo>
                <a:cubicBezTo>
                  <a:pt x="3249" y="3982"/>
                  <a:pt x="6646" y="2310"/>
                  <a:pt x="7458" y="2310"/>
                </a:cubicBezTo>
                <a:cubicBezTo>
                  <a:pt x="8326" y="2310"/>
                  <a:pt x="15172" y="2889"/>
                  <a:pt x="16619" y="3049"/>
                </a:cubicBezTo>
                <a:cubicBezTo>
                  <a:pt x="16679" y="3055"/>
                  <a:pt x="16739" y="3057"/>
                  <a:pt x="16797" y="3057"/>
                </a:cubicBezTo>
                <a:cubicBezTo>
                  <a:pt x="18130" y="3057"/>
                  <a:pt x="18781" y="1683"/>
                  <a:pt x="15301" y="574"/>
                </a:cubicBezTo>
                <a:cubicBezTo>
                  <a:pt x="13970" y="138"/>
                  <a:pt x="12307" y="0"/>
                  <a:pt x="10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" name="Google Shape;3437;p57">
            <a:extLst>
              <a:ext uri="{FF2B5EF4-FFF2-40B4-BE49-F238E27FC236}">
                <a16:creationId xmlns:a16="http://schemas.microsoft.com/office/drawing/2014/main" id="{DE1AB710-875A-45FA-21C3-89B75A5BD0B5}"/>
              </a:ext>
            </a:extLst>
          </p:cNvPr>
          <p:cNvSpPr/>
          <p:nvPr/>
        </p:nvSpPr>
        <p:spPr>
          <a:xfrm>
            <a:off x="6895305" y="4444534"/>
            <a:ext cx="269040" cy="67267"/>
          </a:xfrm>
          <a:custGeom>
            <a:avLst/>
            <a:gdLst/>
            <a:ahLst/>
            <a:cxnLst/>
            <a:rect l="l" t="t" r="r" b="b"/>
            <a:pathLst>
              <a:path w="18002" h="4501" extrusionOk="0">
                <a:moveTo>
                  <a:pt x="10641" y="547"/>
                </a:moveTo>
                <a:cubicBezTo>
                  <a:pt x="12183" y="547"/>
                  <a:pt x="13823" y="675"/>
                  <a:pt x="15109" y="1093"/>
                </a:cubicBezTo>
                <a:cubicBezTo>
                  <a:pt x="16041" y="1383"/>
                  <a:pt x="16652" y="1704"/>
                  <a:pt x="17005" y="1993"/>
                </a:cubicBezTo>
                <a:cubicBezTo>
                  <a:pt x="17198" y="2122"/>
                  <a:pt x="17327" y="2250"/>
                  <a:pt x="17391" y="2347"/>
                </a:cubicBezTo>
                <a:cubicBezTo>
                  <a:pt x="17455" y="2475"/>
                  <a:pt x="17487" y="2572"/>
                  <a:pt x="17487" y="2604"/>
                </a:cubicBezTo>
                <a:cubicBezTo>
                  <a:pt x="17487" y="2733"/>
                  <a:pt x="17423" y="2797"/>
                  <a:pt x="17294" y="2893"/>
                </a:cubicBezTo>
                <a:cubicBezTo>
                  <a:pt x="17166" y="2990"/>
                  <a:pt x="16941" y="3054"/>
                  <a:pt x="16684" y="3054"/>
                </a:cubicBezTo>
                <a:cubicBezTo>
                  <a:pt x="16619" y="3054"/>
                  <a:pt x="16587" y="3054"/>
                  <a:pt x="16523" y="3022"/>
                </a:cubicBezTo>
                <a:cubicBezTo>
                  <a:pt x="15784" y="2958"/>
                  <a:pt x="13694" y="2797"/>
                  <a:pt x="11701" y="2604"/>
                </a:cubicBezTo>
                <a:cubicBezTo>
                  <a:pt x="10705" y="2540"/>
                  <a:pt x="9708" y="2443"/>
                  <a:pt x="8937" y="2411"/>
                </a:cubicBezTo>
                <a:cubicBezTo>
                  <a:pt x="8133" y="2347"/>
                  <a:pt x="7555" y="2315"/>
                  <a:pt x="7330" y="2315"/>
                </a:cubicBezTo>
                <a:cubicBezTo>
                  <a:pt x="7169" y="2315"/>
                  <a:pt x="7008" y="2347"/>
                  <a:pt x="6848" y="2379"/>
                </a:cubicBezTo>
                <a:cubicBezTo>
                  <a:pt x="6205" y="2572"/>
                  <a:pt x="5208" y="2958"/>
                  <a:pt x="4212" y="3311"/>
                </a:cubicBezTo>
                <a:cubicBezTo>
                  <a:pt x="3261" y="3648"/>
                  <a:pt x="2282" y="3956"/>
                  <a:pt x="1691" y="3956"/>
                </a:cubicBezTo>
                <a:cubicBezTo>
                  <a:pt x="1663" y="3956"/>
                  <a:pt x="1635" y="3956"/>
                  <a:pt x="1608" y="3954"/>
                </a:cubicBezTo>
                <a:cubicBezTo>
                  <a:pt x="1570" y="3964"/>
                  <a:pt x="1533" y="3967"/>
                  <a:pt x="1497" y="3967"/>
                </a:cubicBezTo>
                <a:cubicBezTo>
                  <a:pt x="1410" y="3967"/>
                  <a:pt x="1332" y="3945"/>
                  <a:pt x="1287" y="3922"/>
                </a:cubicBezTo>
                <a:cubicBezTo>
                  <a:pt x="1029" y="3826"/>
                  <a:pt x="836" y="3697"/>
                  <a:pt x="708" y="3536"/>
                </a:cubicBezTo>
                <a:cubicBezTo>
                  <a:pt x="579" y="3408"/>
                  <a:pt x="547" y="3279"/>
                  <a:pt x="547" y="3151"/>
                </a:cubicBezTo>
                <a:cubicBezTo>
                  <a:pt x="547" y="3054"/>
                  <a:pt x="579" y="2990"/>
                  <a:pt x="676" y="2893"/>
                </a:cubicBezTo>
                <a:cubicBezTo>
                  <a:pt x="772" y="2797"/>
                  <a:pt x="933" y="2733"/>
                  <a:pt x="1222" y="2701"/>
                </a:cubicBezTo>
                <a:cubicBezTo>
                  <a:pt x="1608" y="2668"/>
                  <a:pt x="2026" y="2508"/>
                  <a:pt x="2508" y="2347"/>
                </a:cubicBezTo>
                <a:cubicBezTo>
                  <a:pt x="3763" y="1880"/>
                  <a:pt x="5230" y="1095"/>
                  <a:pt x="5513" y="930"/>
                </a:cubicBezTo>
                <a:lnTo>
                  <a:pt x="5513" y="930"/>
                </a:lnTo>
                <a:cubicBezTo>
                  <a:pt x="5579" y="926"/>
                  <a:pt x="5709" y="912"/>
                  <a:pt x="5883" y="868"/>
                </a:cubicBezTo>
                <a:cubicBezTo>
                  <a:pt x="6719" y="772"/>
                  <a:pt x="8615" y="547"/>
                  <a:pt x="10641" y="547"/>
                </a:cubicBezTo>
                <a:close/>
                <a:moveTo>
                  <a:pt x="10641" y="0"/>
                </a:moveTo>
                <a:cubicBezTo>
                  <a:pt x="7876" y="0"/>
                  <a:pt x="5369" y="418"/>
                  <a:pt x="5369" y="418"/>
                </a:cubicBezTo>
                <a:lnTo>
                  <a:pt x="5305" y="450"/>
                </a:lnTo>
                <a:cubicBezTo>
                  <a:pt x="5305" y="450"/>
                  <a:pt x="5112" y="547"/>
                  <a:pt x="4822" y="708"/>
                </a:cubicBezTo>
                <a:cubicBezTo>
                  <a:pt x="4372" y="933"/>
                  <a:pt x="3697" y="1254"/>
                  <a:pt x="2990" y="1575"/>
                </a:cubicBezTo>
                <a:cubicBezTo>
                  <a:pt x="2315" y="1865"/>
                  <a:pt x="1608" y="2122"/>
                  <a:pt x="1158" y="2154"/>
                </a:cubicBezTo>
                <a:cubicBezTo>
                  <a:pt x="804" y="2218"/>
                  <a:pt x="515" y="2315"/>
                  <a:pt x="322" y="2475"/>
                </a:cubicBezTo>
                <a:cubicBezTo>
                  <a:pt x="97" y="2668"/>
                  <a:pt x="1" y="2926"/>
                  <a:pt x="1" y="3151"/>
                </a:cubicBezTo>
                <a:cubicBezTo>
                  <a:pt x="1" y="3440"/>
                  <a:pt x="129" y="3697"/>
                  <a:pt x="322" y="3890"/>
                </a:cubicBezTo>
                <a:cubicBezTo>
                  <a:pt x="483" y="4115"/>
                  <a:pt x="772" y="4308"/>
                  <a:pt x="1094" y="4436"/>
                </a:cubicBezTo>
                <a:cubicBezTo>
                  <a:pt x="1254" y="4501"/>
                  <a:pt x="1415" y="4501"/>
                  <a:pt x="1608" y="4501"/>
                </a:cubicBezTo>
                <a:cubicBezTo>
                  <a:pt x="2026" y="4501"/>
                  <a:pt x="2540" y="4404"/>
                  <a:pt x="3087" y="4243"/>
                </a:cubicBezTo>
                <a:cubicBezTo>
                  <a:pt x="3922" y="3986"/>
                  <a:pt x="4855" y="3633"/>
                  <a:pt x="5658" y="3343"/>
                </a:cubicBezTo>
                <a:cubicBezTo>
                  <a:pt x="6044" y="3215"/>
                  <a:pt x="6397" y="3086"/>
                  <a:pt x="6719" y="2990"/>
                </a:cubicBezTo>
                <a:cubicBezTo>
                  <a:pt x="7008" y="2893"/>
                  <a:pt x="7233" y="2829"/>
                  <a:pt x="7330" y="2829"/>
                </a:cubicBezTo>
                <a:cubicBezTo>
                  <a:pt x="7523" y="2829"/>
                  <a:pt x="8101" y="2893"/>
                  <a:pt x="8905" y="2926"/>
                </a:cubicBezTo>
                <a:cubicBezTo>
                  <a:pt x="11251" y="3118"/>
                  <a:pt x="15366" y="3472"/>
                  <a:pt x="16459" y="3568"/>
                </a:cubicBezTo>
                <a:lnTo>
                  <a:pt x="16684" y="3568"/>
                </a:lnTo>
                <a:cubicBezTo>
                  <a:pt x="17037" y="3568"/>
                  <a:pt x="17327" y="3504"/>
                  <a:pt x="17584" y="3343"/>
                </a:cubicBezTo>
                <a:cubicBezTo>
                  <a:pt x="17841" y="3183"/>
                  <a:pt x="18002" y="2926"/>
                  <a:pt x="18002" y="2604"/>
                </a:cubicBezTo>
                <a:cubicBezTo>
                  <a:pt x="18002" y="2443"/>
                  <a:pt x="17937" y="2250"/>
                  <a:pt x="17841" y="2058"/>
                </a:cubicBezTo>
                <a:cubicBezTo>
                  <a:pt x="17487" y="1543"/>
                  <a:pt x="16716" y="1029"/>
                  <a:pt x="15269" y="579"/>
                </a:cubicBezTo>
                <a:cubicBezTo>
                  <a:pt x="13887" y="129"/>
                  <a:pt x="12216" y="0"/>
                  <a:pt x="106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" name="Google Shape;3438;p57">
            <a:extLst>
              <a:ext uri="{FF2B5EF4-FFF2-40B4-BE49-F238E27FC236}">
                <a16:creationId xmlns:a16="http://schemas.microsoft.com/office/drawing/2014/main" id="{221C3C7F-AB6C-069E-6218-8158BC84F0B4}"/>
              </a:ext>
            </a:extLst>
          </p:cNvPr>
          <p:cNvSpPr/>
          <p:nvPr/>
        </p:nvSpPr>
        <p:spPr>
          <a:xfrm>
            <a:off x="6925135" y="4421623"/>
            <a:ext cx="99414" cy="105557"/>
          </a:xfrm>
          <a:custGeom>
            <a:avLst/>
            <a:gdLst/>
            <a:ahLst/>
            <a:cxnLst/>
            <a:rect l="l" t="t" r="r" b="b"/>
            <a:pathLst>
              <a:path w="6652" h="7063" extrusionOk="0">
                <a:moveTo>
                  <a:pt x="5113" y="0"/>
                </a:moveTo>
                <a:cubicBezTo>
                  <a:pt x="4439" y="0"/>
                  <a:pt x="3763" y="140"/>
                  <a:pt x="3598" y="665"/>
                </a:cubicBezTo>
                <a:cubicBezTo>
                  <a:pt x="3276" y="1791"/>
                  <a:pt x="94" y="6259"/>
                  <a:pt x="30" y="6676"/>
                </a:cubicBezTo>
                <a:cubicBezTo>
                  <a:pt x="0" y="6883"/>
                  <a:pt x="221" y="7063"/>
                  <a:pt x="591" y="7063"/>
                </a:cubicBezTo>
                <a:cubicBezTo>
                  <a:pt x="1026" y="7063"/>
                  <a:pt x="1666" y="6813"/>
                  <a:pt x="2344" y="6066"/>
                </a:cubicBezTo>
                <a:cubicBezTo>
                  <a:pt x="3630" y="4651"/>
                  <a:pt x="6652" y="183"/>
                  <a:pt x="6652" y="183"/>
                </a:cubicBezTo>
                <a:cubicBezTo>
                  <a:pt x="6652" y="183"/>
                  <a:pt x="5884" y="0"/>
                  <a:pt x="51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9" name="Google Shape;3439;p57">
            <a:extLst>
              <a:ext uri="{FF2B5EF4-FFF2-40B4-BE49-F238E27FC236}">
                <a16:creationId xmlns:a16="http://schemas.microsoft.com/office/drawing/2014/main" id="{A0702F17-5170-D2C2-6C0E-4B2F9396D332}"/>
              </a:ext>
            </a:extLst>
          </p:cNvPr>
          <p:cNvSpPr/>
          <p:nvPr/>
        </p:nvSpPr>
        <p:spPr>
          <a:xfrm>
            <a:off x="6921250" y="4417633"/>
            <a:ext cx="107619" cy="113388"/>
          </a:xfrm>
          <a:custGeom>
            <a:avLst/>
            <a:gdLst/>
            <a:ahLst/>
            <a:cxnLst/>
            <a:rect l="l" t="t" r="r" b="b"/>
            <a:pathLst>
              <a:path w="7201" h="7587" extrusionOk="0">
                <a:moveTo>
                  <a:pt x="5401" y="515"/>
                </a:moveTo>
                <a:cubicBezTo>
                  <a:pt x="5754" y="515"/>
                  <a:pt x="6140" y="579"/>
                  <a:pt x="6397" y="611"/>
                </a:cubicBezTo>
                <a:cubicBezTo>
                  <a:pt x="6418" y="616"/>
                  <a:pt x="6439" y="621"/>
                  <a:pt x="6460" y="625"/>
                </a:cubicBezTo>
                <a:lnTo>
                  <a:pt x="6460" y="625"/>
                </a:lnTo>
                <a:cubicBezTo>
                  <a:pt x="6388" y="730"/>
                  <a:pt x="6302" y="856"/>
                  <a:pt x="6204" y="997"/>
                </a:cubicBezTo>
                <a:cubicBezTo>
                  <a:pt x="5754" y="1672"/>
                  <a:pt x="5047" y="2700"/>
                  <a:pt x="4308" y="3697"/>
                </a:cubicBezTo>
                <a:cubicBezTo>
                  <a:pt x="3601" y="4693"/>
                  <a:pt x="2894" y="5658"/>
                  <a:pt x="2411" y="6140"/>
                </a:cubicBezTo>
                <a:cubicBezTo>
                  <a:pt x="1768" y="6879"/>
                  <a:pt x="1190" y="7072"/>
                  <a:pt x="836" y="7072"/>
                </a:cubicBezTo>
                <a:cubicBezTo>
                  <a:pt x="708" y="7072"/>
                  <a:pt x="611" y="7040"/>
                  <a:pt x="579" y="7008"/>
                </a:cubicBezTo>
                <a:lnTo>
                  <a:pt x="556" y="6985"/>
                </a:lnTo>
                <a:lnTo>
                  <a:pt x="556" y="6985"/>
                </a:lnTo>
                <a:cubicBezTo>
                  <a:pt x="578" y="6935"/>
                  <a:pt x="633" y="6811"/>
                  <a:pt x="708" y="6686"/>
                </a:cubicBezTo>
                <a:cubicBezTo>
                  <a:pt x="1061" y="6108"/>
                  <a:pt x="1833" y="4918"/>
                  <a:pt x="2540" y="3793"/>
                </a:cubicBezTo>
                <a:cubicBezTo>
                  <a:pt x="2926" y="3215"/>
                  <a:pt x="3279" y="2668"/>
                  <a:pt x="3536" y="2186"/>
                </a:cubicBezTo>
                <a:cubicBezTo>
                  <a:pt x="3826" y="1704"/>
                  <a:pt x="4019" y="1286"/>
                  <a:pt x="4115" y="997"/>
                </a:cubicBezTo>
                <a:cubicBezTo>
                  <a:pt x="4147" y="932"/>
                  <a:pt x="4179" y="868"/>
                  <a:pt x="4276" y="804"/>
                </a:cubicBezTo>
                <a:cubicBezTo>
                  <a:pt x="4372" y="707"/>
                  <a:pt x="4533" y="643"/>
                  <a:pt x="4726" y="579"/>
                </a:cubicBezTo>
                <a:cubicBezTo>
                  <a:pt x="4919" y="547"/>
                  <a:pt x="5176" y="515"/>
                  <a:pt x="5401" y="515"/>
                </a:cubicBezTo>
                <a:close/>
                <a:moveTo>
                  <a:pt x="5401" y="0"/>
                </a:moveTo>
                <a:cubicBezTo>
                  <a:pt x="5047" y="0"/>
                  <a:pt x="4661" y="32"/>
                  <a:pt x="4340" y="161"/>
                </a:cubicBezTo>
                <a:cubicBezTo>
                  <a:pt x="4179" y="193"/>
                  <a:pt x="4019" y="290"/>
                  <a:pt x="3890" y="418"/>
                </a:cubicBezTo>
                <a:cubicBezTo>
                  <a:pt x="3761" y="515"/>
                  <a:pt x="3665" y="675"/>
                  <a:pt x="3601" y="868"/>
                </a:cubicBezTo>
                <a:cubicBezTo>
                  <a:pt x="3536" y="1093"/>
                  <a:pt x="3279" y="1575"/>
                  <a:pt x="2958" y="2154"/>
                </a:cubicBezTo>
                <a:cubicBezTo>
                  <a:pt x="2444" y="3022"/>
                  <a:pt x="1736" y="4115"/>
                  <a:pt x="1126" y="5015"/>
                </a:cubicBezTo>
                <a:cubicBezTo>
                  <a:pt x="836" y="5465"/>
                  <a:pt x="579" y="5883"/>
                  <a:pt x="386" y="6204"/>
                </a:cubicBezTo>
                <a:cubicBezTo>
                  <a:pt x="290" y="6365"/>
                  <a:pt x="226" y="6493"/>
                  <a:pt x="161" y="6590"/>
                </a:cubicBezTo>
                <a:cubicBezTo>
                  <a:pt x="129" y="6654"/>
                  <a:pt x="97" y="6718"/>
                  <a:pt x="65" y="6751"/>
                </a:cubicBezTo>
                <a:cubicBezTo>
                  <a:pt x="65" y="6815"/>
                  <a:pt x="33" y="6847"/>
                  <a:pt x="33" y="6911"/>
                </a:cubicBezTo>
                <a:lnTo>
                  <a:pt x="33" y="7008"/>
                </a:lnTo>
                <a:cubicBezTo>
                  <a:pt x="1" y="7201"/>
                  <a:pt x="129" y="7361"/>
                  <a:pt x="290" y="7458"/>
                </a:cubicBezTo>
                <a:cubicBezTo>
                  <a:pt x="451" y="7554"/>
                  <a:pt x="643" y="7586"/>
                  <a:pt x="836" y="7586"/>
                </a:cubicBezTo>
                <a:cubicBezTo>
                  <a:pt x="1383" y="7586"/>
                  <a:pt x="2090" y="7297"/>
                  <a:pt x="2829" y="6526"/>
                </a:cubicBezTo>
                <a:cubicBezTo>
                  <a:pt x="3472" y="5786"/>
                  <a:pt x="4533" y="4308"/>
                  <a:pt x="5465" y="3022"/>
                </a:cubicBezTo>
                <a:cubicBezTo>
                  <a:pt x="6397" y="1704"/>
                  <a:pt x="7137" y="579"/>
                  <a:pt x="7137" y="579"/>
                </a:cubicBezTo>
                <a:cubicBezTo>
                  <a:pt x="7201" y="515"/>
                  <a:pt x="7201" y="418"/>
                  <a:pt x="7169" y="322"/>
                </a:cubicBezTo>
                <a:cubicBezTo>
                  <a:pt x="7137" y="257"/>
                  <a:pt x="7072" y="193"/>
                  <a:pt x="6976" y="161"/>
                </a:cubicBezTo>
                <a:cubicBezTo>
                  <a:pt x="6976" y="161"/>
                  <a:pt x="6204" y="0"/>
                  <a:pt x="54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" name="Google Shape;3440;p57">
            <a:extLst>
              <a:ext uri="{FF2B5EF4-FFF2-40B4-BE49-F238E27FC236}">
                <a16:creationId xmlns:a16="http://schemas.microsoft.com/office/drawing/2014/main" id="{77FF8AE1-7071-7AD0-B8DF-3DFB674C3188}"/>
              </a:ext>
            </a:extLst>
          </p:cNvPr>
          <p:cNvSpPr/>
          <p:nvPr/>
        </p:nvSpPr>
        <p:spPr>
          <a:xfrm>
            <a:off x="6941425" y="4411864"/>
            <a:ext cx="115316" cy="128886"/>
          </a:xfrm>
          <a:custGeom>
            <a:avLst/>
            <a:gdLst/>
            <a:ahLst/>
            <a:cxnLst/>
            <a:rect l="l" t="t" r="r" b="b"/>
            <a:pathLst>
              <a:path w="7716" h="8624" extrusionOk="0">
                <a:moveTo>
                  <a:pt x="5677" y="1"/>
                </a:moveTo>
                <a:cubicBezTo>
                  <a:pt x="5244" y="1"/>
                  <a:pt x="4854" y="65"/>
                  <a:pt x="4662" y="258"/>
                </a:cubicBezTo>
                <a:cubicBezTo>
                  <a:pt x="4083" y="836"/>
                  <a:pt x="1" y="7683"/>
                  <a:pt x="1" y="8262"/>
                </a:cubicBezTo>
                <a:cubicBezTo>
                  <a:pt x="1" y="8551"/>
                  <a:pt x="402" y="8623"/>
                  <a:pt x="804" y="8623"/>
                </a:cubicBezTo>
                <a:cubicBezTo>
                  <a:pt x="1206" y="8623"/>
                  <a:pt x="1608" y="8551"/>
                  <a:pt x="1608" y="8551"/>
                </a:cubicBezTo>
                <a:lnTo>
                  <a:pt x="6269" y="2154"/>
                </a:lnTo>
                <a:lnTo>
                  <a:pt x="7715" y="836"/>
                </a:lnTo>
                <a:lnTo>
                  <a:pt x="7587" y="258"/>
                </a:lnTo>
                <a:cubicBezTo>
                  <a:pt x="7587" y="258"/>
                  <a:pt x="6544" y="1"/>
                  <a:pt x="567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" name="Google Shape;3441;p57">
            <a:extLst>
              <a:ext uri="{FF2B5EF4-FFF2-40B4-BE49-F238E27FC236}">
                <a16:creationId xmlns:a16="http://schemas.microsoft.com/office/drawing/2014/main" id="{31616E69-0EA2-4F80-8B4E-21C11E9708A2}"/>
              </a:ext>
            </a:extLst>
          </p:cNvPr>
          <p:cNvSpPr/>
          <p:nvPr/>
        </p:nvSpPr>
        <p:spPr>
          <a:xfrm>
            <a:off x="6937585" y="4407545"/>
            <a:ext cx="123476" cy="136926"/>
          </a:xfrm>
          <a:custGeom>
            <a:avLst/>
            <a:gdLst/>
            <a:ahLst/>
            <a:cxnLst/>
            <a:rect l="l" t="t" r="r" b="b"/>
            <a:pathLst>
              <a:path w="8262" h="9162" extrusionOk="0">
                <a:moveTo>
                  <a:pt x="5947" y="547"/>
                </a:moveTo>
                <a:cubicBezTo>
                  <a:pt x="6333" y="547"/>
                  <a:pt x="6815" y="611"/>
                  <a:pt x="7169" y="675"/>
                </a:cubicBezTo>
                <a:cubicBezTo>
                  <a:pt x="7329" y="707"/>
                  <a:pt x="7490" y="740"/>
                  <a:pt x="7587" y="772"/>
                </a:cubicBezTo>
                <a:cubicBezTo>
                  <a:pt x="7600" y="772"/>
                  <a:pt x="7612" y="772"/>
                  <a:pt x="7624" y="773"/>
                </a:cubicBezTo>
                <a:lnTo>
                  <a:pt x="7624" y="773"/>
                </a:lnTo>
                <a:lnTo>
                  <a:pt x="7683" y="1029"/>
                </a:lnTo>
                <a:lnTo>
                  <a:pt x="6333" y="2218"/>
                </a:lnTo>
                <a:lnTo>
                  <a:pt x="6301" y="2283"/>
                </a:lnTo>
                <a:lnTo>
                  <a:pt x="1700" y="8597"/>
                </a:lnTo>
                <a:lnTo>
                  <a:pt x="1700" y="8597"/>
                </a:lnTo>
                <a:cubicBezTo>
                  <a:pt x="1552" y="8624"/>
                  <a:pt x="1307" y="8647"/>
                  <a:pt x="1061" y="8647"/>
                </a:cubicBezTo>
                <a:cubicBezTo>
                  <a:pt x="868" y="8647"/>
                  <a:pt x="708" y="8615"/>
                  <a:pt x="611" y="8583"/>
                </a:cubicBezTo>
                <a:cubicBezTo>
                  <a:pt x="547" y="8583"/>
                  <a:pt x="515" y="8551"/>
                  <a:pt x="515" y="8551"/>
                </a:cubicBezTo>
                <a:cubicBezTo>
                  <a:pt x="515" y="8551"/>
                  <a:pt x="547" y="8486"/>
                  <a:pt x="579" y="8390"/>
                </a:cubicBezTo>
                <a:cubicBezTo>
                  <a:pt x="708" y="8101"/>
                  <a:pt x="1029" y="7458"/>
                  <a:pt x="1447" y="6718"/>
                </a:cubicBezTo>
                <a:cubicBezTo>
                  <a:pt x="2058" y="5593"/>
                  <a:pt x="2893" y="4179"/>
                  <a:pt x="3601" y="3022"/>
                </a:cubicBezTo>
                <a:cubicBezTo>
                  <a:pt x="3954" y="2411"/>
                  <a:pt x="4308" y="1897"/>
                  <a:pt x="4565" y="1479"/>
                </a:cubicBezTo>
                <a:cubicBezTo>
                  <a:pt x="4694" y="1286"/>
                  <a:pt x="4822" y="1093"/>
                  <a:pt x="4919" y="965"/>
                </a:cubicBezTo>
                <a:cubicBezTo>
                  <a:pt x="5015" y="836"/>
                  <a:pt x="5079" y="740"/>
                  <a:pt x="5111" y="740"/>
                </a:cubicBezTo>
                <a:cubicBezTo>
                  <a:pt x="5144" y="675"/>
                  <a:pt x="5240" y="643"/>
                  <a:pt x="5401" y="579"/>
                </a:cubicBezTo>
                <a:cubicBezTo>
                  <a:pt x="5561" y="547"/>
                  <a:pt x="5722" y="547"/>
                  <a:pt x="5947" y="547"/>
                </a:cubicBezTo>
                <a:close/>
                <a:moveTo>
                  <a:pt x="5947" y="0"/>
                </a:moveTo>
                <a:cubicBezTo>
                  <a:pt x="5722" y="0"/>
                  <a:pt x="5497" y="32"/>
                  <a:pt x="5272" y="65"/>
                </a:cubicBezTo>
                <a:cubicBezTo>
                  <a:pt x="5079" y="129"/>
                  <a:pt x="4886" y="193"/>
                  <a:pt x="4726" y="354"/>
                </a:cubicBezTo>
                <a:cubicBezTo>
                  <a:pt x="4629" y="450"/>
                  <a:pt x="4501" y="611"/>
                  <a:pt x="4340" y="868"/>
                </a:cubicBezTo>
                <a:cubicBezTo>
                  <a:pt x="3729" y="1736"/>
                  <a:pt x="2668" y="3504"/>
                  <a:pt x="1736" y="5111"/>
                </a:cubicBezTo>
                <a:cubicBezTo>
                  <a:pt x="1286" y="5915"/>
                  <a:pt x="836" y="6654"/>
                  <a:pt x="515" y="7265"/>
                </a:cubicBezTo>
                <a:cubicBezTo>
                  <a:pt x="386" y="7586"/>
                  <a:pt x="258" y="7844"/>
                  <a:pt x="161" y="8036"/>
                </a:cubicBezTo>
                <a:cubicBezTo>
                  <a:pt x="97" y="8133"/>
                  <a:pt x="65" y="8229"/>
                  <a:pt x="33" y="8294"/>
                </a:cubicBezTo>
                <a:cubicBezTo>
                  <a:pt x="33" y="8390"/>
                  <a:pt x="0" y="8454"/>
                  <a:pt x="0" y="8551"/>
                </a:cubicBezTo>
                <a:cubicBezTo>
                  <a:pt x="0" y="8679"/>
                  <a:pt x="33" y="8808"/>
                  <a:pt x="129" y="8904"/>
                </a:cubicBezTo>
                <a:cubicBezTo>
                  <a:pt x="258" y="9033"/>
                  <a:pt x="418" y="9097"/>
                  <a:pt x="579" y="9129"/>
                </a:cubicBezTo>
                <a:cubicBezTo>
                  <a:pt x="740" y="9161"/>
                  <a:pt x="900" y="9161"/>
                  <a:pt x="1061" y="9161"/>
                </a:cubicBezTo>
                <a:cubicBezTo>
                  <a:pt x="1479" y="9161"/>
                  <a:pt x="1897" y="9097"/>
                  <a:pt x="1897" y="9097"/>
                </a:cubicBezTo>
                <a:cubicBezTo>
                  <a:pt x="1993" y="9097"/>
                  <a:pt x="2026" y="9065"/>
                  <a:pt x="2090" y="9001"/>
                </a:cubicBezTo>
                <a:lnTo>
                  <a:pt x="6719" y="2604"/>
                </a:lnTo>
                <a:lnTo>
                  <a:pt x="8165" y="1318"/>
                </a:lnTo>
                <a:cubicBezTo>
                  <a:pt x="8229" y="1254"/>
                  <a:pt x="8262" y="1157"/>
                  <a:pt x="8229" y="1061"/>
                </a:cubicBezTo>
                <a:lnTo>
                  <a:pt x="8101" y="482"/>
                </a:lnTo>
                <a:cubicBezTo>
                  <a:pt x="8069" y="386"/>
                  <a:pt x="8004" y="290"/>
                  <a:pt x="7908" y="290"/>
                </a:cubicBezTo>
                <a:cubicBezTo>
                  <a:pt x="7876" y="290"/>
                  <a:pt x="6847" y="0"/>
                  <a:pt x="59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2" name="Google Shape;3442;p57">
            <a:extLst>
              <a:ext uri="{FF2B5EF4-FFF2-40B4-BE49-F238E27FC236}">
                <a16:creationId xmlns:a16="http://schemas.microsoft.com/office/drawing/2014/main" id="{23A57132-12DD-B28B-61FE-8654FD74D062}"/>
              </a:ext>
            </a:extLst>
          </p:cNvPr>
          <p:cNvSpPr/>
          <p:nvPr/>
        </p:nvSpPr>
        <p:spPr>
          <a:xfrm>
            <a:off x="6956804" y="4411281"/>
            <a:ext cx="796509" cy="161107"/>
          </a:xfrm>
          <a:custGeom>
            <a:avLst/>
            <a:gdLst/>
            <a:ahLst/>
            <a:cxnLst/>
            <a:rect l="l" t="t" r="r" b="b"/>
            <a:pathLst>
              <a:path w="53296" h="10780" extrusionOk="0">
                <a:moveTo>
                  <a:pt x="46653" y="1"/>
                </a:moveTo>
                <a:cubicBezTo>
                  <a:pt x="43579" y="1"/>
                  <a:pt x="31909" y="2616"/>
                  <a:pt x="27098" y="2772"/>
                </a:cubicBezTo>
                <a:cubicBezTo>
                  <a:pt x="25320" y="2818"/>
                  <a:pt x="23625" y="2847"/>
                  <a:pt x="22132" y="2847"/>
                </a:cubicBezTo>
                <a:cubicBezTo>
                  <a:pt x="19441" y="2847"/>
                  <a:pt x="17409" y="2751"/>
                  <a:pt x="16747" y="2483"/>
                </a:cubicBezTo>
                <a:cubicBezTo>
                  <a:pt x="15719" y="2033"/>
                  <a:pt x="7136" y="297"/>
                  <a:pt x="6558" y="297"/>
                </a:cubicBezTo>
                <a:cubicBezTo>
                  <a:pt x="5979" y="297"/>
                  <a:pt x="0" y="8590"/>
                  <a:pt x="0" y="8590"/>
                </a:cubicBezTo>
                <a:cubicBezTo>
                  <a:pt x="0" y="8590"/>
                  <a:pt x="186" y="9047"/>
                  <a:pt x="662" y="9047"/>
                </a:cubicBezTo>
                <a:cubicBezTo>
                  <a:pt x="900" y="9047"/>
                  <a:pt x="1211" y="8933"/>
                  <a:pt x="1607" y="8590"/>
                </a:cubicBezTo>
                <a:cubicBezTo>
                  <a:pt x="2765" y="7561"/>
                  <a:pt x="6558" y="4058"/>
                  <a:pt x="6558" y="4058"/>
                </a:cubicBezTo>
                <a:lnTo>
                  <a:pt x="10769" y="4058"/>
                </a:lnTo>
                <a:cubicBezTo>
                  <a:pt x="10769" y="4058"/>
                  <a:pt x="6847" y="6404"/>
                  <a:pt x="6268" y="6854"/>
                </a:cubicBezTo>
                <a:cubicBezTo>
                  <a:pt x="5690" y="7272"/>
                  <a:pt x="3343" y="9747"/>
                  <a:pt x="3922" y="9908"/>
                </a:cubicBezTo>
                <a:cubicBezTo>
                  <a:pt x="3936" y="9911"/>
                  <a:pt x="3951" y="9913"/>
                  <a:pt x="3968" y="9913"/>
                </a:cubicBezTo>
                <a:cubicBezTo>
                  <a:pt x="4646" y="9913"/>
                  <a:pt x="7554" y="7433"/>
                  <a:pt x="7554" y="7433"/>
                </a:cubicBezTo>
                <a:lnTo>
                  <a:pt x="11926" y="6243"/>
                </a:lnTo>
                <a:cubicBezTo>
                  <a:pt x="11926" y="6243"/>
                  <a:pt x="15140" y="8301"/>
                  <a:pt x="18065" y="8429"/>
                </a:cubicBezTo>
                <a:cubicBezTo>
                  <a:pt x="18311" y="8443"/>
                  <a:pt x="18551" y="8449"/>
                  <a:pt x="18785" y="8449"/>
                </a:cubicBezTo>
                <a:cubicBezTo>
                  <a:pt x="21313" y="8449"/>
                  <a:pt x="23144" y="7722"/>
                  <a:pt x="23144" y="7722"/>
                </a:cubicBezTo>
                <a:cubicBezTo>
                  <a:pt x="23144" y="7722"/>
                  <a:pt x="39389" y="10780"/>
                  <a:pt x="48933" y="10780"/>
                </a:cubicBezTo>
                <a:cubicBezTo>
                  <a:pt x="49126" y="10780"/>
                  <a:pt x="49316" y="10778"/>
                  <a:pt x="49503" y="10776"/>
                </a:cubicBezTo>
                <a:cubicBezTo>
                  <a:pt x="49503" y="10776"/>
                  <a:pt x="52717" y="10487"/>
                  <a:pt x="53006" y="6983"/>
                </a:cubicBezTo>
                <a:cubicBezTo>
                  <a:pt x="53296" y="3479"/>
                  <a:pt x="49503" y="136"/>
                  <a:pt x="46899" y="7"/>
                </a:cubicBezTo>
                <a:cubicBezTo>
                  <a:pt x="46825" y="3"/>
                  <a:pt x="46743" y="1"/>
                  <a:pt x="4665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" name="Google Shape;3443;p57">
            <a:extLst>
              <a:ext uri="{FF2B5EF4-FFF2-40B4-BE49-F238E27FC236}">
                <a16:creationId xmlns:a16="http://schemas.microsoft.com/office/drawing/2014/main" id="{4EA62A0F-8566-BA19-771A-974F0A10F2EE}"/>
              </a:ext>
            </a:extLst>
          </p:cNvPr>
          <p:cNvSpPr/>
          <p:nvPr/>
        </p:nvSpPr>
        <p:spPr>
          <a:xfrm>
            <a:off x="6952470" y="4407067"/>
            <a:ext cx="800843" cy="169103"/>
          </a:xfrm>
          <a:custGeom>
            <a:avLst/>
            <a:gdLst/>
            <a:ahLst/>
            <a:cxnLst/>
            <a:rect l="l" t="t" r="r" b="b"/>
            <a:pathLst>
              <a:path w="53586" h="11315" extrusionOk="0">
                <a:moveTo>
                  <a:pt x="47157" y="547"/>
                </a:moveTo>
                <a:cubicBezTo>
                  <a:pt x="48314" y="611"/>
                  <a:pt x="49825" y="1382"/>
                  <a:pt x="51014" y="2572"/>
                </a:cubicBezTo>
                <a:cubicBezTo>
                  <a:pt x="52171" y="3729"/>
                  <a:pt x="53039" y="5304"/>
                  <a:pt x="53039" y="6879"/>
                </a:cubicBezTo>
                <a:cubicBezTo>
                  <a:pt x="53039" y="7008"/>
                  <a:pt x="53039" y="7136"/>
                  <a:pt x="53039" y="7233"/>
                </a:cubicBezTo>
                <a:cubicBezTo>
                  <a:pt x="52879" y="8904"/>
                  <a:pt x="52075" y="9772"/>
                  <a:pt x="51304" y="10254"/>
                </a:cubicBezTo>
                <a:cubicBezTo>
                  <a:pt x="50918" y="10479"/>
                  <a:pt x="50532" y="10608"/>
                  <a:pt x="50243" y="10704"/>
                </a:cubicBezTo>
                <a:cubicBezTo>
                  <a:pt x="50082" y="10736"/>
                  <a:pt x="49986" y="10769"/>
                  <a:pt x="49889" y="10769"/>
                </a:cubicBezTo>
                <a:lnTo>
                  <a:pt x="49793" y="10769"/>
                </a:lnTo>
                <a:lnTo>
                  <a:pt x="49761" y="10801"/>
                </a:lnTo>
                <a:lnTo>
                  <a:pt x="49150" y="10801"/>
                </a:lnTo>
                <a:cubicBezTo>
                  <a:pt x="44392" y="10801"/>
                  <a:pt x="37964" y="10029"/>
                  <a:pt x="32756" y="9258"/>
                </a:cubicBezTo>
                <a:cubicBezTo>
                  <a:pt x="30152" y="8872"/>
                  <a:pt x="27806" y="8486"/>
                  <a:pt x="26167" y="8197"/>
                </a:cubicBezTo>
                <a:cubicBezTo>
                  <a:pt x="25331" y="8068"/>
                  <a:pt x="24656" y="7940"/>
                  <a:pt x="24206" y="7876"/>
                </a:cubicBezTo>
                <a:cubicBezTo>
                  <a:pt x="23756" y="7779"/>
                  <a:pt x="23499" y="7747"/>
                  <a:pt x="23499" y="7747"/>
                </a:cubicBezTo>
                <a:cubicBezTo>
                  <a:pt x="23466" y="7731"/>
                  <a:pt x="23442" y="7723"/>
                  <a:pt x="23418" y="7723"/>
                </a:cubicBezTo>
                <a:cubicBezTo>
                  <a:pt x="23394" y="7723"/>
                  <a:pt x="23370" y="7731"/>
                  <a:pt x="23338" y="7747"/>
                </a:cubicBezTo>
                <a:cubicBezTo>
                  <a:pt x="23145" y="7811"/>
                  <a:pt x="21377" y="8486"/>
                  <a:pt x="18998" y="8486"/>
                </a:cubicBezTo>
                <a:cubicBezTo>
                  <a:pt x="18805" y="8486"/>
                  <a:pt x="18580" y="8454"/>
                  <a:pt x="18355" y="8454"/>
                </a:cubicBezTo>
                <a:cubicBezTo>
                  <a:pt x="16941" y="8390"/>
                  <a:pt x="15462" y="7843"/>
                  <a:pt x="14305" y="7329"/>
                </a:cubicBezTo>
                <a:cubicBezTo>
                  <a:pt x="13727" y="7072"/>
                  <a:pt x="13244" y="6815"/>
                  <a:pt x="12891" y="6622"/>
                </a:cubicBezTo>
                <a:cubicBezTo>
                  <a:pt x="12730" y="6525"/>
                  <a:pt x="12602" y="6461"/>
                  <a:pt x="12505" y="6397"/>
                </a:cubicBezTo>
                <a:cubicBezTo>
                  <a:pt x="12409" y="6333"/>
                  <a:pt x="12377" y="6300"/>
                  <a:pt x="12377" y="6300"/>
                </a:cubicBezTo>
                <a:cubicBezTo>
                  <a:pt x="12312" y="6268"/>
                  <a:pt x="12216" y="6268"/>
                  <a:pt x="12152" y="6268"/>
                </a:cubicBezTo>
                <a:lnTo>
                  <a:pt x="7780" y="7458"/>
                </a:lnTo>
                <a:lnTo>
                  <a:pt x="7683" y="7490"/>
                </a:lnTo>
                <a:cubicBezTo>
                  <a:pt x="7683" y="7490"/>
                  <a:pt x="7491" y="7650"/>
                  <a:pt x="7233" y="7876"/>
                </a:cubicBezTo>
                <a:cubicBezTo>
                  <a:pt x="6816" y="8229"/>
                  <a:pt x="6141" y="8743"/>
                  <a:pt x="5562" y="9193"/>
                </a:cubicBezTo>
                <a:cubicBezTo>
                  <a:pt x="5240" y="9386"/>
                  <a:pt x="4951" y="9579"/>
                  <a:pt x="4726" y="9708"/>
                </a:cubicBezTo>
                <a:cubicBezTo>
                  <a:pt x="4624" y="9784"/>
                  <a:pt x="4543" y="9820"/>
                  <a:pt x="4465" y="9848"/>
                </a:cubicBezTo>
                <a:lnTo>
                  <a:pt x="4465" y="9848"/>
                </a:lnTo>
                <a:cubicBezTo>
                  <a:pt x="4466" y="9844"/>
                  <a:pt x="4468" y="9840"/>
                  <a:pt x="4469" y="9836"/>
                </a:cubicBezTo>
                <a:cubicBezTo>
                  <a:pt x="4662" y="9515"/>
                  <a:pt x="5144" y="8936"/>
                  <a:pt x="5594" y="8422"/>
                </a:cubicBezTo>
                <a:cubicBezTo>
                  <a:pt x="5819" y="8197"/>
                  <a:pt x="6044" y="7940"/>
                  <a:pt x="6237" y="7747"/>
                </a:cubicBezTo>
                <a:cubicBezTo>
                  <a:pt x="6462" y="7554"/>
                  <a:pt x="6623" y="7393"/>
                  <a:pt x="6719" y="7329"/>
                </a:cubicBezTo>
                <a:cubicBezTo>
                  <a:pt x="6848" y="7233"/>
                  <a:pt x="7201" y="7008"/>
                  <a:pt x="7651" y="6718"/>
                </a:cubicBezTo>
                <a:cubicBezTo>
                  <a:pt x="8326" y="6300"/>
                  <a:pt x="9194" y="5786"/>
                  <a:pt x="9934" y="5336"/>
                </a:cubicBezTo>
                <a:cubicBezTo>
                  <a:pt x="10641" y="4918"/>
                  <a:pt x="11187" y="4597"/>
                  <a:pt x="11187" y="4597"/>
                </a:cubicBezTo>
                <a:cubicBezTo>
                  <a:pt x="11316" y="4532"/>
                  <a:pt x="11348" y="4404"/>
                  <a:pt x="11316" y="4275"/>
                </a:cubicBezTo>
                <a:cubicBezTo>
                  <a:pt x="11284" y="4179"/>
                  <a:pt x="11187" y="4082"/>
                  <a:pt x="11059" y="4082"/>
                </a:cubicBezTo>
                <a:lnTo>
                  <a:pt x="6848" y="4082"/>
                </a:lnTo>
                <a:cubicBezTo>
                  <a:pt x="6783" y="4082"/>
                  <a:pt x="6719" y="4115"/>
                  <a:pt x="6655" y="4147"/>
                </a:cubicBezTo>
                <a:cubicBezTo>
                  <a:pt x="6655" y="4147"/>
                  <a:pt x="6430" y="4372"/>
                  <a:pt x="6044" y="4725"/>
                </a:cubicBezTo>
                <a:cubicBezTo>
                  <a:pt x="4919" y="5754"/>
                  <a:pt x="2572" y="7908"/>
                  <a:pt x="1705" y="8679"/>
                </a:cubicBezTo>
                <a:cubicBezTo>
                  <a:pt x="1351" y="8968"/>
                  <a:pt x="1094" y="9065"/>
                  <a:pt x="965" y="9065"/>
                </a:cubicBezTo>
                <a:cubicBezTo>
                  <a:pt x="805" y="9065"/>
                  <a:pt x="708" y="9001"/>
                  <a:pt x="644" y="8904"/>
                </a:cubicBezTo>
                <a:lnTo>
                  <a:pt x="621" y="8881"/>
                </a:lnTo>
                <a:lnTo>
                  <a:pt x="621" y="8881"/>
                </a:lnTo>
                <a:cubicBezTo>
                  <a:pt x="766" y="8672"/>
                  <a:pt x="1055" y="8260"/>
                  <a:pt x="1447" y="7715"/>
                </a:cubicBezTo>
                <a:cubicBezTo>
                  <a:pt x="2283" y="6558"/>
                  <a:pt x="3601" y="4822"/>
                  <a:pt x="4726" y="3343"/>
                </a:cubicBezTo>
                <a:cubicBezTo>
                  <a:pt x="5273" y="2636"/>
                  <a:pt x="5819" y="1961"/>
                  <a:pt x="6205" y="1511"/>
                </a:cubicBezTo>
                <a:cubicBezTo>
                  <a:pt x="6430" y="1286"/>
                  <a:pt x="6591" y="1093"/>
                  <a:pt x="6719" y="964"/>
                </a:cubicBezTo>
                <a:cubicBezTo>
                  <a:pt x="6782" y="902"/>
                  <a:pt x="6845" y="869"/>
                  <a:pt x="6878" y="838"/>
                </a:cubicBezTo>
                <a:lnTo>
                  <a:pt x="6878" y="838"/>
                </a:lnTo>
                <a:cubicBezTo>
                  <a:pt x="6906" y="841"/>
                  <a:pt x="6951" y="849"/>
                  <a:pt x="7008" y="868"/>
                </a:cubicBezTo>
                <a:cubicBezTo>
                  <a:pt x="7683" y="932"/>
                  <a:pt x="9966" y="1382"/>
                  <a:pt x="12152" y="1864"/>
                </a:cubicBezTo>
                <a:cubicBezTo>
                  <a:pt x="13244" y="2089"/>
                  <a:pt x="14337" y="2315"/>
                  <a:pt x="15205" y="2540"/>
                </a:cubicBezTo>
                <a:cubicBezTo>
                  <a:pt x="15655" y="2636"/>
                  <a:pt x="16009" y="2732"/>
                  <a:pt x="16330" y="2797"/>
                </a:cubicBezTo>
                <a:cubicBezTo>
                  <a:pt x="16620" y="2893"/>
                  <a:pt x="16845" y="2957"/>
                  <a:pt x="16941" y="2990"/>
                </a:cubicBezTo>
                <a:cubicBezTo>
                  <a:pt x="17134" y="3086"/>
                  <a:pt x="17391" y="3150"/>
                  <a:pt x="17713" y="3182"/>
                </a:cubicBezTo>
                <a:cubicBezTo>
                  <a:pt x="18709" y="3343"/>
                  <a:pt x="20316" y="3407"/>
                  <a:pt x="22309" y="3407"/>
                </a:cubicBezTo>
                <a:cubicBezTo>
                  <a:pt x="23820" y="3407"/>
                  <a:pt x="25556" y="3375"/>
                  <a:pt x="27388" y="3311"/>
                </a:cubicBezTo>
                <a:cubicBezTo>
                  <a:pt x="29831" y="3247"/>
                  <a:pt x="33978" y="2540"/>
                  <a:pt x="37899" y="1864"/>
                </a:cubicBezTo>
                <a:cubicBezTo>
                  <a:pt x="39860" y="1543"/>
                  <a:pt x="41757" y="1189"/>
                  <a:pt x="43332" y="964"/>
                </a:cubicBezTo>
                <a:cubicBezTo>
                  <a:pt x="44939" y="707"/>
                  <a:pt x="46225" y="547"/>
                  <a:pt x="46964" y="547"/>
                </a:cubicBezTo>
                <a:close/>
                <a:moveTo>
                  <a:pt x="46964" y="0"/>
                </a:moveTo>
                <a:cubicBezTo>
                  <a:pt x="46160" y="0"/>
                  <a:pt x="44875" y="161"/>
                  <a:pt x="43267" y="418"/>
                </a:cubicBezTo>
                <a:cubicBezTo>
                  <a:pt x="40857" y="804"/>
                  <a:pt x="37771" y="1350"/>
                  <a:pt x="34846" y="1832"/>
                </a:cubicBezTo>
                <a:cubicBezTo>
                  <a:pt x="31920" y="2315"/>
                  <a:pt x="29156" y="2732"/>
                  <a:pt x="27356" y="2765"/>
                </a:cubicBezTo>
                <a:cubicBezTo>
                  <a:pt x="25556" y="2829"/>
                  <a:pt x="23820" y="2861"/>
                  <a:pt x="22309" y="2861"/>
                </a:cubicBezTo>
                <a:cubicBezTo>
                  <a:pt x="20991" y="2861"/>
                  <a:pt x="19834" y="2829"/>
                  <a:pt x="18934" y="2765"/>
                </a:cubicBezTo>
                <a:cubicBezTo>
                  <a:pt x="18484" y="2732"/>
                  <a:pt x="18098" y="2700"/>
                  <a:pt x="17809" y="2668"/>
                </a:cubicBezTo>
                <a:cubicBezTo>
                  <a:pt x="17488" y="2604"/>
                  <a:pt x="17263" y="2572"/>
                  <a:pt x="17134" y="2507"/>
                </a:cubicBezTo>
                <a:cubicBezTo>
                  <a:pt x="16973" y="2443"/>
                  <a:pt x="16748" y="2379"/>
                  <a:pt x="16395" y="2282"/>
                </a:cubicBezTo>
                <a:cubicBezTo>
                  <a:pt x="15205" y="1961"/>
                  <a:pt x="12955" y="1479"/>
                  <a:pt x="10962" y="1061"/>
                </a:cubicBezTo>
                <a:cubicBezTo>
                  <a:pt x="9934" y="836"/>
                  <a:pt x="9001" y="643"/>
                  <a:pt x="8262" y="514"/>
                </a:cubicBezTo>
                <a:cubicBezTo>
                  <a:pt x="7876" y="450"/>
                  <a:pt x="7587" y="386"/>
                  <a:pt x="7330" y="354"/>
                </a:cubicBezTo>
                <a:cubicBezTo>
                  <a:pt x="7105" y="322"/>
                  <a:pt x="6944" y="289"/>
                  <a:pt x="6848" y="289"/>
                </a:cubicBezTo>
                <a:cubicBezTo>
                  <a:pt x="6751" y="289"/>
                  <a:pt x="6687" y="322"/>
                  <a:pt x="6623" y="354"/>
                </a:cubicBezTo>
                <a:cubicBezTo>
                  <a:pt x="6558" y="418"/>
                  <a:pt x="6462" y="482"/>
                  <a:pt x="6366" y="579"/>
                </a:cubicBezTo>
                <a:cubicBezTo>
                  <a:pt x="6012" y="900"/>
                  <a:pt x="5465" y="1575"/>
                  <a:pt x="4790" y="2379"/>
                </a:cubicBezTo>
                <a:cubicBezTo>
                  <a:pt x="2830" y="4854"/>
                  <a:pt x="65" y="8711"/>
                  <a:pt x="65" y="8711"/>
                </a:cubicBezTo>
                <a:cubicBezTo>
                  <a:pt x="1" y="8776"/>
                  <a:pt x="1" y="8872"/>
                  <a:pt x="33" y="8968"/>
                </a:cubicBezTo>
                <a:cubicBezTo>
                  <a:pt x="33" y="9001"/>
                  <a:pt x="97" y="9129"/>
                  <a:pt x="258" y="9290"/>
                </a:cubicBezTo>
                <a:cubicBezTo>
                  <a:pt x="387" y="9418"/>
                  <a:pt x="612" y="9579"/>
                  <a:pt x="965" y="9579"/>
                </a:cubicBezTo>
                <a:cubicBezTo>
                  <a:pt x="1287" y="9579"/>
                  <a:pt x="1640" y="9451"/>
                  <a:pt x="2058" y="9065"/>
                </a:cubicBezTo>
                <a:cubicBezTo>
                  <a:pt x="3152" y="8119"/>
                  <a:pt x="6420" y="5107"/>
                  <a:pt x="6939" y="4629"/>
                </a:cubicBezTo>
                <a:lnTo>
                  <a:pt x="10054" y="4629"/>
                </a:lnTo>
                <a:cubicBezTo>
                  <a:pt x="9710" y="4832"/>
                  <a:pt x="9297" y="5079"/>
                  <a:pt x="8873" y="5336"/>
                </a:cubicBezTo>
                <a:cubicBezTo>
                  <a:pt x="8358" y="5658"/>
                  <a:pt x="7812" y="6011"/>
                  <a:pt x="7362" y="6268"/>
                </a:cubicBezTo>
                <a:cubicBezTo>
                  <a:pt x="6912" y="6558"/>
                  <a:pt x="6558" y="6783"/>
                  <a:pt x="6398" y="6911"/>
                </a:cubicBezTo>
                <a:cubicBezTo>
                  <a:pt x="6237" y="7008"/>
                  <a:pt x="6012" y="7233"/>
                  <a:pt x="5755" y="7490"/>
                </a:cubicBezTo>
                <a:cubicBezTo>
                  <a:pt x="5369" y="7876"/>
                  <a:pt x="4919" y="8358"/>
                  <a:pt x="4533" y="8840"/>
                </a:cubicBezTo>
                <a:cubicBezTo>
                  <a:pt x="4373" y="9065"/>
                  <a:pt x="4212" y="9290"/>
                  <a:pt x="4083" y="9483"/>
                </a:cubicBezTo>
                <a:cubicBezTo>
                  <a:pt x="4019" y="9579"/>
                  <a:pt x="3955" y="9676"/>
                  <a:pt x="3923" y="9772"/>
                </a:cubicBezTo>
                <a:cubicBezTo>
                  <a:pt x="3890" y="9868"/>
                  <a:pt x="3858" y="9933"/>
                  <a:pt x="3858" y="10061"/>
                </a:cubicBezTo>
                <a:cubicBezTo>
                  <a:pt x="3858" y="10126"/>
                  <a:pt x="3858" y="10222"/>
                  <a:pt x="3923" y="10286"/>
                </a:cubicBezTo>
                <a:cubicBezTo>
                  <a:pt x="3987" y="10383"/>
                  <a:pt x="4083" y="10415"/>
                  <a:pt x="4148" y="10447"/>
                </a:cubicBezTo>
                <a:lnTo>
                  <a:pt x="4276" y="10447"/>
                </a:lnTo>
                <a:cubicBezTo>
                  <a:pt x="4437" y="10447"/>
                  <a:pt x="4565" y="10383"/>
                  <a:pt x="4726" y="10318"/>
                </a:cubicBezTo>
                <a:cubicBezTo>
                  <a:pt x="5305" y="10061"/>
                  <a:pt x="6108" y="9451"/>
                  <a:pt x="6783" y="8936"/>
                </a:cubicBezTo>
                <a:cubicBezTo>
                  <a:pt x="7321" y="8501"/>
                  <a:pt x="7797" y="8107"/>
                  <a:pt x="7969" y="7964"/>
                </a:cubicBezTo>
                <a:lnTo>
                  <a:pt x="7969" y="7964"/>
                </a:lnTo>
                <a:lnTo>
                  <a:pt x="12166" y="6814"/>
                </a:lnTo>
                <a:lnTo>
                  <a:pt x="12166" y="6814"/>
                </a:lnTo>
                <a:cubicBezTo>
                  <a:pt x="12395" y="6971"/>
                  <a:pt x="13109" y="7391"/>
                  <a:pt x="14080" y="7811"/>
                </a:cubicBezTo>
                <a:cubicBezTo>
                  <a:pt x="15270" y="8358"/>
                  <a:pt x="16812" y="8904"/>
                  <a:pt x="18323" y="9001"/>
                </a:cubicBezTo>
                <a:lnTo>
                  <a:pt x="18998" y="9001"/>
                </a:lnTo>
                <a:cubicBezTo>
                  <a:pt x="21312" y="9001"/>
                  <a:pt x="23057" y="8431"/>
                  <a:pt x="23448" y="8270"/>
                </a:cubicBezTo>
                <a:lnTo>
                  <a:pt x="23448" y="8270"/>
                </a:lnTo>
                <a:cubicBezTo>
                  <a:pt x="24396" y="8448"/>
                  <a:pt x="39837" y="11315"/>
                  <a:pt x="49150" y="11315"/>
                </a:cubicBezTo>
                <a:lnTo>
                  <a:pt x="49825" y="11315"/>
                </a:lnTo>
                <a:cubicBezTo>
                  <a:pt x="49857" y="11315"/>
                  <a:pt x="50693" y="11251"/>
                  <a:pt x="51593" y="10704"/>
                </a:cubicBezTo>
                <a:cubicBezTo>
                  <a:pt x="52461" y="10158"/>
                  <a:pt x="53425" y="9129"/>
                  <a:pt x="53554" y="7297"/>
                </a:cubicBezTo>
                <a:cubicBezTo>
                  <a:pt x="53586" y="7168"/>
                  <a:pt x="53586" y="7008"/>
                  <a:pt x="53586" y="6879"/>
                </a:cubicBezTo>
                <a:cubicBezTo>
                  <a:pt x="53586" y="5111"/>
                  <a:pt x="52621" y="3440"/>
                  <a:pt x="51368" y="2186"/>
                </a:cubicBezTo>
                <a:cubicBezTo>
                  <a:pt x="50114" y="932"/>
                  <a:pt x="48571" y="97"/>
                  <a:pt x="471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" name="Google Shape;3444;p57">
            <a:extLst>
              <a:ext uri="{FF2B5EF4-FFF2-40B4-BE49-F238E27FC236}">
                <a16:creationId xmlns:a16="http://schemas.microsoft.com/office/drawing/2014/main" id="{9F9E2768-68E0-FD8F-9DC4-F1D6E1CC39B8}"/>
              </a:ext>
            </a:extLst>
          </p:cNvPr>
          <p:cNvSpPr/>
          <p:nvPr/>
        </p:nvSpPr>
        <p:spPr>
          <a:xfrm>
            <a:off x="5544905" y="4604983"/>
            <a:ext cx="3050559" cy="7697"/>
          </a:xfrm>
          <a:custGeom>
            <a:avLst/>
            <a:gdLst/>
            <a:ahLst/>
            <a:cxnLst/>
            <a:rect l="l" t="t" r="r" b="b"/>
            <a:pathLst>
              <a:path w="204119" h="515" extrusionOk="0">
                <a:moveTo>
                  <a:pt x="1" y="1"/>
                </a:moveTo>
                <a:lnTo>
                  <a:pt x="1" y="515"/>
                </a:lnTo>
                <a:lnTo>
                  <a:pt x="204118" y="515"/>
                </a:lnTo>
                <a:lnTo>
                  <a:pt x="20411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5" name="Google Shape;3445;p57">
            <a:extLst>
              <a:ext uri="{FF2B5EF4-FFF2-40B4-BE49-F238E27FC236}">
                <a16:creationId xmlns:a16="http://schemas.microsoft.com/office/drawing/2014/main" id="{A8003EFD-2FA7-60E2-33F7-9765F25FFF1B}"/>
              </a:ext>
            </a:extLst>
          </p:cNvPr>
          <p:cNvSpPr/>
          <p:nvPr/>
        </p:nvSpPr>
        <p:spPr>
          <a:xfrm>
            <a:off x="6213619" y="4574241"/>
            <a:ext cx="944479" cy="34598"/>
          </a:xfrm>
          <a:custGeom>
            <a:avLst/>
            <a:gdLst/>
            <a:ahLst/>
            <a:cxnLst/>
            <a:rect l="l" t="t" r="r" b="b"/>
            <a:pathLst>
              <a:path w="63197" h="2315" extrusionOk="0">
                <a:moveTo>
                  <a:pt x="1" y="0"/>
                </a:moveTo>
                <a:lnTo>
                  <a:pt x="1" y="2315"/>
                </a:lnTo>
                <a:lnTo>
                  <a:pt x="63197" y="2315"/>
                </a:lnTo>
                <a:lnTo>
                  <a:pt x="631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" name="Google Shape;3446;p57">
            <a:extLst>
              <a:ext uri="{FF2B5EF4-FFF2-40B4-BE49-F238E27FC236}">
                <a16:creationId xmlns:a16="http://schemas.microsoft.com/office/drawing/2014/main" id="{50F29513-30A0-70D7-2934-0327BD2D7AA7}"/>
              </a:ext>
            </a:extLst>
          </p:cNvPr>
          <p:cNvSpPr/>
          <p:nvPr/>
        </p:nvSpPr>
        <p:spPr>
          <a:xfrm>
            <a:off x="6209300" y="4569922"/>
            <a:ext cx="953132" cy="42758"/>
          </a:xfrm>
          <a:custGeom>
            <a:avLst/>
            <a:gdLst/>
            <a:ahLst/>
            <a:cxnLst/>
            <a:rect l="l" t="t" r="r" b="b"/>
            <a:pathLst>
              <a:path w="63776" h="2861" extrusionOk="0">
                <a:moveTo>
                  <a:pt x="63229" y="547"/>
                </a:moveTo>
                <a:lnTo>
                  <a:pt x="63229" y="2347"/>
                </a:lnTo>
                <a:lnTo>
                  <a:pt x="547" y="2347"/>
                </a:lnTo>
                <a:lnTo>
                  <a:pt x="547" y="547"/>
                </a:lnTo>
                <a:close/>
                <a:moveTo>
                  <a:pt x="290" y="0"/>
                </a:moveTo>
                <a:cubicBezTo>
                  <a:pt x="193" y="0"/>
                  <a:pt x="129" y="32"/>
                  <a:pt x="97" y="97"/>
                </a:cubicBezTo>
                <a:cubicBezTo>
                  <a:pt x="33" y="129"/>
                  <a:pt x="0" y="225"/>
                  <a:pt x="0" y="289"/>
                </a:cubicBezTo>
                <a:lnTo>
                  <a:pt x="0" y="2604"/>
                </a:lnTo>
                <a:cubicBezTo>
                  <a:pt x="0" y="2668"/>
                  <a:pt x="33" y="2732"/>
                  <a:pt x="97" y="2797"/>
                </a:cubicBezTo>
                <a:cubicBezTo>
                  <a:pt x="129" y="2829"/>
                  <a:pt x="193" y="2861"/>
                  <a:pt x="290" y="2861"/>
                </a:cubicBezTo>
                <a:lnTo>
                  <a:pt x="63486" y="2861"/>
                </a:lnTo>
                <a:cubicBezTo>
                  <a:pt x="63550" y="2861"/>
                  <a:pt x="63614" y="2829"/>
                  <a:pt x="63679" y="2797"/>
                </a:cubicBezTo>
                <a:cubicBezTo>
                  <a:pt x="63743" y="2732"/>
                  <a:pt x="63775" y="2668"/>
                  <a:pt x="63775" y="2604"/>
                </a:cubicBezTo>
                <a:lnTo>
                  <a:pt x="63775" y="289"/>
                </a:lnTo>
                <a:cubicBezTo>
                  <a:pt x="63775" y="225"/>
                  <a:pt x="63743" y="129"/>
                  <a:pt x="63679" y="97"/>
                </a:cubicBezTo>
                <a:cubicBezTo>
                  <a:pt x="63614" y="32"/>
                  <a:pt x="63550" y="0"/>
                  <a:pt x="634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3447;p57">
            <a:extLst>
              <a:ext uri="{FF2B5EF4-FFF2-40B4-BE49-F238E27FC236}">
                <a16:creationId xmlns:a16="http://schemas.microsoft.com/office/drawing/2014/main" id="{7CE6304C-BA1C-D8BE-8F86-3792E67DD139}"/>
              </a:ext>
            </a:extLst>
          </p:cNvPr>
          <p:cNvSpPr/>
          <p:nvPr/>
        </p:nvSpPr>
        <p:spPr>
          <a:xfrm>
            <a:off x="6714202" y="4574241"/>
            <a:ext cx="443896" cy="34598"/>
          </a:xfrm>
          <a:custGeom>
            <a:avLst/>
            <a:gdLst/>
            <a:ahLst/>
            <a:cxnLst/>
            <a:rect l="l" t="t" r="r" b="b"/>
            <a:pathLst>
              <a:path w="29702" h="2315" extrusionOk="0">
                <a:moveTo>
                  <a:pt x="0" y="0"/>
                </a:moveTo>
                <a:lnTo>
                  <a:pt x="0" y="2315"/>
                </a:lnTo>
                <a:lnTo>
                  <a:pt x="29702" y="2315"/>
                </a:lnTo>
                <a:lnTo>
                  <a:pt x="297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8" name="Google Shape;3448;p57">
            <a:extLst>
              <a:ext uri="{FF2B5EF4-FFF2-40B4-BE49-F238E27FC236}">
                <a16:creationId xmlns:a16="http://schemas.microsoft.com/office/drawing/2014/main" id="{1729C182-AB1F-B334-8786-7F27CB7D882A}"/>
              </a:ext>
            </a:extLst>
          </p:cNvPr>
          <p:cNvSpPr/>
          <p:nvPr/>
        </p:nvSpPr>
        <p:spPr>
          <a:xfrm>
            <a:off x="6710361" y="4569922"/>
            <a:ext cx="452071" cy="42758"/>
          </a:xfrm>
          <a:custGeom>
            <a:avLst/>
            <a:gdLst/>
            <a:ahLst/>
            <a:cxnLst/>
            <a:rect l="l" t="t" r="r" b="b"/>
            <a:pathLst>
              <a:path w="30249" h="2861" extrusionOk="0">
                <a:moveTo>
                  <a:pt x="29702" y="547"/>
                </a:moveTo>
                <a:lnTo>
                  <a:pt x="29702" y="2347"/>
                </a:lnTo>
                <a:lnTo>
                  <a:pt x="547" y="2347"/>
                </a:lnTo>
                <a:lnTo>
                  <a:pt x="547" y="547"/>
                </a:lnTo>
                <a:close/>
                <a:moveTo>
                  <a:pt x="257" y="0"/>
                </a:moveTo>
                <a:cubicBezTo>
                  <a:pt x="193" y="0"/>
                  <a:pt x="129" y="32"/>
                  <a:pt x="64" y="97"/>
                </a:cubicBezTo>
                <a:cubicBezTo>
                  <a:pt x="32" y="129"/>
                  <a:pt x="0" y="225"/>
                  <a:pt x="0" y="289"/>
                </a:cubicBezTo>
                <a:lnTo>
                  <a:pt x="0" y="2604"/>
                </a:lnTo>
                <a:cubicBezTo>
                  <a:pt x="0" y="2668"/>
                  <a:pt x="32" y="2732"/>
                  <a:pt x="64" y="2797"/>
                </a:cubicBezTo>
                <a:cubicBezTo>
                  <a:pt x="129" y="2829"/>
                  <a:pt x="193" y="2861"/>
                  <a:pt x="257" y="2861"/>
                </a:cubicBezTo>
                <a:lnTo>
                  <a:pt x="29959" y="2861"/>
                </a:lnTo>
                <a:cubicBezTo>
                  <a:pt x="30023" y="2861"/>
                  <a:pt x="30087" y="2829"/>
                  <a:pt x="30152" y="2797"/>
                </a:cubicBezTo>
                <a:cubicBezTo>
                  <a:pt x="30216" y="2732"/>
                  <a:pt x="30248" y="2668"/>
                  <a:pt x="30248" y="2604"/>
                </a:cubicBezTo>
                <a:lnTo>
                  <a:pt x="30248" y="289"/>
                </a:lnTo>
                <a:cubicBezTo>
                  <a:pt x="30248" y="225"/>
                  <a:pt x="30216" y="129"/>
                  <a:pt x="30152" y="97"/>
                </a:cubicBezTo>
                <a:cubicBezTo>
                  <a:pt x="30087" y="32"/>
                  <a:pt x="30023" y="0"/>
                  <a:pt x="299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" name="Google Shape;3449;p57">
            <a:extLst>
              <a:ext uri="{FF2B5EF4-FFF2-40B4-BE49-F238E27FC236}">
                <a16:creationId xmlns:a16="http://schemas.microsoft.com/office/drawing/2014/main" id="{4268D2CE-1651-727C-9AB2-92817E71A176}"/>
              </a:ext>
            </a:extLst>
          </p:cNvPr>
          <p:cNvSpPr/>
          <p:nvPr/>
        </p:nvSpPr>
        <p:spPr>
          <a:xfrm>
            <a:off x="6017137" y="4135636"/>
            <a:ext cx="719168" cy="438621"/>
          </a:xfrm>
          <a:custGeom>
            <a:avLst/>
            <a:gdLst/>
            <a:ahLst/>
            <a:cxnLst/>
            <a:rect l="l" t="t" r="r" b="b"/>
            <a:pathLst>
              <a:path w="48121" h="29349" extrusionOk="0">
                <a:moveTo>
                  <a:pt x="1" y="0"/>
                </a:moveTo>
                <a:lnTo>
                  <a:pt x="14594" y="29348"/>
                </a:lnTo>
                <a:lnTo>
                  <a:pt x="48121" y="29348"/>
                </a:lnTo>
                <a:lnTo>
                  <a:pt x="364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" name="Google Shape;3450;p57">
            <a:extLst>
              <a:ext uri="{FF2B5EF4-FFF2-40B4-BE49-F238E27FC236}">
                <a16:creationId xmlns:a16="http://schemas.microsoft.com/office/drawing/2014/main" id="{C7CA7BCE-ADFC-28A8-2171-DC9DE17C6D18}"/>
              </a:ext>
            </a:extLst>
          </p:cNvPr>
          <p:cNvSpPr/>
          <p:nvPr/>
        </p:nvSpPr>
        <p:spPr>
          <a:xfrm>
            <a:off x="6012818" y="4131795"/>
            <a:ext cx="727822" cy="446303"/>
          </a:xfrm>
          <a:custGeom>
            <a:avLst/>
            <a:gdLst/>
            <a:ahLst/>
            <a:cxnLst/>
            <a:rect l="l" t="t" r="r" b="b"/>
            <a:pathLst>
              <a:path w="48700" h="29863" extrusionOk="0">
                <a:moveTo>
                  <a:pt x="36549" y="547"/>
                </a:moveTo>
                <a:lnTo>
                  <a:pt x="47999" y="29316"/>
                </a:lnTo>
                <a:lnTo>
                  <a:pt x="15076" y="29316"/>
                </a:lnTo>
                <a:lnTo>
                  <a:pt x="740" y="547"/>
                </a:lnTo>
                <a:close/>
                <a:moveTo>
                  <a:pt x="290" y="0"/>
                </a:moveTo>
                <a:cubicBezTo>
                  <a:pt x="193" y="0"/>
                  <a:pt x="129" y="32"/>
                  <a:pt x="65" y="129"/>
                </a:cubicBezTo>
                <a:cubicBezTo>
                  <a:pt x="32" y="193"/>
                  <a:pt x="0" y="290"/>
                  <a:pt x="65" y="386"/>
                </a:cubicBezTo>
                <a:lnTo>
                  <a:pt x="14658" y="29702"/>
                </a:lnTo>
                <a:cubicBezTo>
                  <a:pt x="14690" y="29798"/>
                  <a:pt x="14787" y="29863"/>
                  <a:pt x="14883" y="29863"/>
                </a:cubicBezTo>
                <a:lnTo>
                  <a:pt x="48410" y="29863"/>
                </a:lnTo>
                <a:cubicBezTo>
                  <a:pt x="48506" y="29863"/>
                  <a:pt x="48571" y="29830"/>
                  <a:pt x="48635" y="29734"/>
                </a:cubicBezTo>
                <a:cubicBezTo>
                  <a:pt x="48667" y="29670"/>
                  <a:pt x="48699" y="29573"/>
                  <a:pt x="48667" y="29509"/>
                </a:cubicBezTo>
                <a:lnTo>
                  <a:pt x="36966" y="161"/>
                </a:lnTo>
                <a:cubicBezTo>
                  <a:pt x="36934" y="65"/>
                  <a:pt x="36838" y="0"/>
                  <a:pt x="367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1" name="Google Shape;3451;p57">
            <a:extLst>
              <a:ext uri="{FF2B5EF4-FFF2-40B4-BE49-F238E27FC236}">
                <a16:creationId xmlns:a16="http://schemas.microsoft.com/office/drawing/2014/main" id="{1935030C-F4A8-2482-A5E0-BC7428FD34BF}"/>
              </a:ext>
            </a:extLst>
          </p:cNvPr>
          <p:cNvSpPr/>
          <p:nvPr/>
        </p:nvSpPr>
        <p:spPr>
          <a:xfrm>
            <a:off x="5995048" y="4135636"/>
            <a:ext cx="719168" cy="438621"/>
          </a:xfrm>
          <a:custGeom>
            <a:avLst/>
            <a:gdLst/>
            <a:ahLst/>
            <a:cxnLst/>
            <a:rect l="l" t="t" r="r" b="b"/>
            <a:pathLst>
              <a:path w="48121" h="29349" extrusionOk="0">
                <a:moveTo>
                  <a:pt x="0" y="0"/>
                </a:moveTo>
                <a:lnTo>
                  <a:pt x="14626" y="29348"/>
                </a:lnTo>
                <a:lnTo>
                  <a:pt x="48120" y="29348"/>
                </a:lnTo>
                <a:lnTo>
                  <a:pt x="364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" name="Google Shape;3452;p57">
            <a:extLst>
              <a:ext uri="{FF2B5EF4-FFF2-40B4-BE49-F238E27FC236}">
                <a16:creationId xmlns:a16="http://schemas.microsoft.com/office/drawing/2014/main" id="{8DC84888-1F3E-564F-76F7-336C95B9C85C}"/>
              </a:ext>
            </a:extLst>
          </p:cNvPr>
          <p:cNvSpPr/>
          <p:nvPr/>
        </p:nvSpPr>
        <p:spPr>
          <a:xfrm>
            <a:off x="5991192" y="4131795"/>
            <a:ext cx="727343" cy="446303"/>
          </a:xfrm>
          <a:custGeom>
            <a:avLst/>
            <a:gdLst/>
            <a:ahLst/>
            <a:cxnLst/>
            <a:rect l="l" t="t" r="r" b="b"/>
            <a:pathLst>
              <a:path w="48668" h="29863" extrusionOk="0">
                <a:moveTo>
                  <a:pt x="36517" y="547"/>
                </a:moveTo>
                <a:lnTo>
                  <a:pt x="47968" y="29316"/>
                </a:lnTo>
                <a:lnTo>
                  <a:pt x="15044" y="29316"/>
                </a:lnTo>
                <a:lnTo>
                  <a:pt x="708" y="547"/>
                </a:lnTo>
                <a:close/>
                <a:moveTo>
                  <a:pt x="258" y="0"/>
                </a:moveTo>
                <a:cubicBezTo>
                  <a:pt x="162" y="0"/>
                  <a:pt x="97" y="32"/>
                  <a:pt x="33" y="129"/>
                </a:cubicBezTo>
                <a:cubicBezTo>
                  <a:pt x="1" y="193"/>
                  <a:pt x="1" y="290"/>
                  <a:pt x="33" y="386"/>
                </a:cubicBezTo>
                <a:lnTo>
                  <a:pt x="14627" y="29702"/>
                </a:lnTo>
                <a:cubicBezTo>
                  <a:pt x="14659" y="29798"/>
                  <a:pt x="14755" y="29863"/>
                  <a:pt x="14884" y="29863"/>
                </a:cubicBezTo>
                <a:lnTo>
                  <a:pt x="48378" y="29863"/>
                </a:lnTo>
                <a:cubicBezTo>
                  <a:pt x="48475" y="29863"/>
                  <a:pt x="48571" y="29830"/>
                  <a:pt x="48603" y="29734"/>
                </a:cubicBezTo>
                <a:cubicBezTo>
                  <a:pt x="48668" y="29670"/>
                  <a:pt x="48668" y="29573"/>
                  <a:pt x="48635" y="29509"/>
                </a:cubicBezTo>
                <a:lnTo>
                  <a:pt x="36935" y="161"/>
                </a:lnTo>
                <a:cubicBezTo>
                  <a:pt x="36903" y="65"/>
                  <a:pt x="36806" y="0"/>
                  <a:pt x="36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53"/>
          <p:cNvSpPr/>
          <p:nvPr/>
        </p:nvSpPr>
        <p:spPr>
          <a:xfrm>
            <a:off x="1183525" y="1040025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3010;p53"/>
          <p:cNvSpPr/>
          <p:nvPr/>
        </p:nvSpPr>
        <p:spPr>
          <a:xfrm>
            <a:off x="1183525" y="2314693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53"/>
          <p:cNvSpPr/>
          <p:nvPr/>
        </p:nvSpPr>
        <p:spPr>
          <a:xfrm>
            <a:off x="1183525" y="3592724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1992191" y="375957"/>
            <a:ext cx="501116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/>
              <a:t>¿Por qué debes usar MagicDraw?</a:t>
            </a:r>
            <a:endParaRPr lang="es-MX"/>
          </a:p>
        </p:txBody>
      </p:sp>
      <p:sp>
        <p:nvSpPr>
          <p:cNvPr id="3150" name="Google Shape;3150;p53"/>
          <p:cNvSpPr txBox="1">
            <a:spLocks noGrp="1"/>
          </p:cNvSpPr>
          <p:nvPr>
            <p:ph type="subTitle" idx="1"/>
          </p:nvPr>
        </p:nvSpPr>
        <p:spPr>
          <a:xfrm>
            <a:off x="1128910" y="974319"/>
            <a:ext cx="2574410" cy="357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/>
              <a:t>Documentación Instantánea</a:t>
            </a:r>
            <a:endParaRPr sz="1600"/>
          </a:p>
        </p:txBody>
      </p:sp>
      <p:sp>
        <p:nvSpPr>
          <p:cNvPr id="3151" name="Google Shape;3151;p53"/>
          <p:cNvSpPr txBox="1">
            <a:spLocks noGrp="1"/>
          </p:cNvSpPr>
          <p:nvPr>
            <p:ph type="subTitle" idx="2"/>
          </p:nvPr>
        </p:nvSpPr>
        <p:spPr>
          <a:xfrm>
            <a:off x="1215176" y="1285728"/>
            <a:ext cx="2427741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latin typeface="Barlow Semi Condensed"/>
                <a:ea typeface="Barlow Semi Condensed"/>
                <a:cs typeface="Barlow Semi Condensed"/>
                <a:sym typeface="Barlow Semi Condensed"/>
              </a:rPr>
              <a:t>Transforma modelos en documentos detallados con un solo clic. ¡Comunica eficientemente tus ideas!</a:t>
            </a:r>
            <a:endParaRPr sz="12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52" name="Google Shape;3152;p53"/>
          <p:cNvSpPr txBox="1">
            <a:spLocks noGrp="1"/>
          </p:cNvSpPr>
          <p:nvPr>
            <p:ph type="subTitle" idx="3"/>
          </p:nvPr>
        </p:nvSpPr>
        <p:spPr>
          <a:xfrm>
            <a:off x="1317018" y="2233103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Mantente al Día</a:t>
            </a:r>
            <a:endParaRPr/>
          </a:p>
        </p:txBody>
      </p:sp>
      <p:sp>
        <p:nvSpPr>
          <p:cNvPr id="3153" name="Google Shape;3153;p53"/>
          <p:cNvSpPr txBox="1">
            <a:spLocks noGrp="1"/>
          </p:cNvSpPr>
          <p:nvPr>
            <p:ph type="subTitle" idx="4"/>
          </p:nvPr>
        </p:nvSpPr>
        <p:spPr>
          <a:xfrm>
            <a:off x="1282923" y="2586450"/>
            <a:ext cx="2473799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latin typeface="Barlow Semi Condensed"/>
                <a:ea typeface="Barlow Semi Condensed"/>
                <a:cs typeface="Barlow Semi Condensed"/>
                <a:sym typeface="Barlow Semi Condensed"/>
              </a:rPr>
              <a:t>Con soporte para estándares de modelado actualizados, ¡asegura que siempre estés a la vanguardia!</a:t>
            </a:r>
            <a:endParaRPr sz="12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54" name="Google Shape;3154;p53"/>
          <p:cNvSpPr txBox="1">
            <a:spLocks noGrp="1"/>
          </p:cNvSpPr>
          <p:nvPr>
            <p:ph type="subTitle" idx="5"/>
          </p:nvPr>
        </p:nvSpPr>
        <p:spPr>
          <a:xfrm>
            <a:off x="1114477" y="3529967"/>
            <a:ext cx="2741564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/>
              <a:t>Invierte Inteligentemente</a:t>
            </a:r>
            <a:endParaRPr sz="1600"/>
          </a:p>
        </p:txBody>
      </p:sp>
      <p:sp>
        <p:nvSpPr>
          <p:cNvPr id="3155" name="Google Shape;3155;p53"/>
          <p:cNvSpPr txBox="1">
            <a:spLocks noGrp="1"/>
          </p:cNvSpPr>
          <p:nvPr>
            <p:ph type="subTitle" idx="6"/>
          </p:nvPr>
        </p:nvSpPr>
        <p:spPr>
          <a:xfrm>
            <a:off x="1197899" y="3744483"/>
            <a:ext cx="2612677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latin typeface="Barlow Semi Condensed"/>
                <a:ea typeface="Barlow Semi Condensed"/>
                <a:cs typeface="Barlow Semi Condensed"/>
                <a:sym typeface="Barlow Semi Condensed"/>
              </a:rPr>
              <a:t>Aunque tiene un costo, ¡piensa en el valor agregado! La eficiencia y precisión que aporta MagicDraw justifican la inversión.</a:t>
            </a:r>
            <a:endParaRPr sz="12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4098" name="Picture 2" descr="Animacian for Sequence Diagram - Highlights">
            <a:extLst>
              <a:ext uri="{FF2B5EF4-FFF2-40B4-BE49-F238E27FC236}">
                <a16:creationId xmlns:a16="http://schemas.microsoft.com/office/drawing/2014/main" id="{E2C6AC21-60C4-4CF8-1AA3-4236BAF80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077" y="1809674"/>
            <a:ext cx="2715743" cy="159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oogle Shape;3516;p62">
            <a:extLst>
              <a:ext uri="{FF2B5EF4-FFF2-40B4-BE49-F238E27FC236}">
                <a16:creationId xmlns:a16="http://schemas.microsoft.com/office/drawing/2014/main" id="{469F0651-704A-2A58-1DBE-529524D5E79B}"/>
              </a:ext>
            </a:extLst>
          </p:cNvPr>
          <p:cNvGrpSpPr/>
          <p:nvPr/>
        </p:nvGrpSpPr>
        <p:grpSpPr>
          <a:xfrm>
            <a:off x="4497773" y="1040025"/>
            <a:ext cx="4097650" cy="3780909"/>
            <a:chOff x="1230400" y="410075"/>
            <a:chExt cx="5124625" cy="4728500"/>
          </a:xfrm>
        </p:grpSpPr>
        <p:sp>
          <p:nvSpPr>
            <p:cNvPr id="3" name="Google Shape;3517;p62">
              <a:extLst>
                <a:ext uri="{FF2B5EF4-FFF2-40B4-BE49-F238E27FC236}">
                  <a16:creationId xmlns:a16="http://schemas.microsoft.com/office/drawing/2014/main" id="{E8DDC23E-7130-3C7F-D458-D670054B29EB}"/>
                </a:ext>
              </a:extLst>
            </p:cNvPr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518;p62">
              <a:extLst>
                <a:ext uri="{FF2B5EF4-FFF2-40B4-BE49-F238E27FC236}">
                  <a16:creationId xmlns:a16="http://schemas.microsoft.com/office/drawing/2014/main" id="{D95D7C71-4DC7-A295-DB27-40CF5719BBA3}"/>
                </a:ext>
              </a:extLst>
            </p:cNvPr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519;p62">
              <a:extLst>
                <a:ext uri="{FF2B5EF4-FFF2-40B4-BE49-F238E27FC236}">
                  <a16:creationId xmlns:a16="http://schemas.microsoft.com/office/drawing/2014/main" id="{92A996FE-27A2-5942-1D50-CBE27C03D131}"/>
                </a:ext>
              </a:extLst>
            </p:cNvPr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20;p62">
              <a:extLst>
                <a:ext uri="{FF2B5EF4-FFF2-40B4-BE49-F238E27FC236}">
                  <a16:creationId xmlns:a16="http://schemas.microsoft.com/office/drawing/2014/main" id="{0F4872F5-9C32-876B-169E-0C491F9AEB9D}"/>
                </a:ext>
              </a:extLst>
            </p:cNvPr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21;p62">
              <a:extLst>
                <a:ext uri="{FF2B5EF4-FFF2-40B4-BE49-F238E27FC236}">
                  <a16:creationId xmlns:a16="http://schemas.microsoft.com/office/drawing/2014/main" id="{EB0FEC05-70C5-8C2E-7051-350E57CE022E}"/>
                </a:ext>
              </a:extLst>
            </p:cNvPr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522;p62">
              <a:extLst>
                <a:ext uri="{FF2B5EF4-FFF2-40B4-BE49-F238E27FC236}">
                  <a16:creationId xmlns:a16="http://schemas.microsoft.com/office/drawing/2014/main" id="{F5CBE0EE-C023-F95A-F5F7-95DBE9629DB2}"/>
                </a:ext>
              </a:extLst>
            </p:cNvPr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23;p62">
              <a:extLst>
                <a:ext uri="{FF2B5EF4-FFF2-40B4-BE49-F238E27FC236}">
                  <a16:creationId xmlns:a16="http://schemas.microsoft.com/office/drawing/2014/main" id="{9C809810-01A4-C8C5-AE31-6D5C02C6BE23}"/>
                </a:ext>
              </a:extLst>
            </p:cNvPr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24;p62">
              <a:extLst>
                <a:ext uri="{FF2B5EF4-FFF2-40B4-BE49-F238E27FC236}">
                  <a16:creationId xmlns:a16="http://schemas.microsoft.com/office/drawing/2014/main" id="{F973EE55-B15D-A28D-E1E4-153EF45FD3E8}"/>
                </a:ext>
              </a:extLst>
            </p:cNvPr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25;p62">
              <a:extLst>
                <a:ext uri="{FF2B5EF4-FFF2-40B4-BE49-F238E27FC236}">
                  <a16:creationId xmlns:a16="http://schemas.microsoft.com/office/drawing/2014/main" id="{96BB0D1E-40D8-0C30-7414-9F24AB54C165}"/>
                </a:ext>
              </a:extLst>
            </p:cNvPr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26;p62">
              <a:extLst>
                <a:ext uri="{FF2B5EF4-FFF2-40B4-BE49-F238E27FC236}">
                  <a16:creationId xmlns:a16="http://schemas.microsoft.com/office/drawing/2014/main" id="{F97DFADE-2897-462D-6664-44A577C03D25}"/>
                </a:ext>
              </a:extLst>
            </p:cNvPr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27;p62">
              <a:extLst>
                <a:ext uri="{FF2B5EF4-FFF2-40B4-BE49-F238E27FC236}">
                  <a16:creationId xmlns:a16="http://schemas.microsoft.com/office/drawing/2014/main" id="{8748E5B2-E3B1-2E08-9E87-03E4CEFC7123}"/>
                </a:ext>
              </a:extLst>
            </p:cNvPr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28;p62">
              <a:extLst>
                <a:ext uri="{FF2B5EF4-FFF2-40B4-BE49-F238E27FC236}">
                  <a16:creationId xmlns:a16="http://schemas.microsoft.com/office/drawing/2014/main" id="{2043909F-90E3-C50D-563B-F85E5375522D}"/>
                </a:ext>
              </a:extLst>
            </p:cNvPr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29;p62">
              <a:extLst>
                <a:ext uri="{FF2B5EF4-FFF2-40B4-BE49-F238E27FC236}">
                  <a16:creationId xmlns:a16="http://schemas.microsoft.com/office/drawing/2014/main" id="{F03375A3-EF5D-7D29-FCD9-7B860D6D7B82}"/>
                </a:ext>
              </a:extLst>
            </p:cNvPr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30;p62">
              <a:extLst>
                <a:ext uri="{FF2B5EF4-FFF2-40B4-BE49-F238E27FC236}">
                  <a16:creationId xmlns:a16="http://schemas.microsoft.com/office/drawing/2014/main" id="{16FF7280-67DB-B3FF-E78D-A8C269CE5936}"/>
                </a:ext>
              </a:extLst>
            </p:cNvPr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31;p62">
              <a:extLst>
                <a:ext uri="{FF2B5EF4-FFF2-40B4-BE49-F238E27FC236}">
                  <a16:creationId xmlns:a16="http://schemas.microsoft.com/office/drawing/2014/main" id="{DD923BB5-B03B-F05D-CABC-E466B68E8011}"/>
                </a:ext>
              </a:extLst>
            </p:cNvPr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32;p62">
              <a:extLst>
                <a:ext uri="{FF2B5EF4-FFF2-40B4-BE49-F238E27FC236}">
                  <a16:creationId xmlns:a16="http://schemas.microsoft.com/office/drawing/2014/main" id="{29BF62D5-97B2-6913-CE1D-209DE260F2CA}"/>
                </a:ext>
              </a:extLst>
            </p:cNvPr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33;p62">
              <a:extLst>
                <a:ext uri="{FF2B5EF4-FFF2-40B4-BE49-F238E27FC236}">
                  <a16:creationId xmlns:a16="http://schemas.microsoft.com/office/drawing/2014/main" id="{0C571DE4-83FF-F4E0-F2A0-9687E45F5D51}"/>
                </a:ext>
              </a:extLst>
            </p:cNvPr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34;p62">
              <a:extLst>
                <a:ext uri="{FF2B5EF4-FFF2-40B4-BE49-F238E27FC236}">
                  <a16:creationId xmlns:a16="http://schemas.microsoft.com/office/drawing/2014/main" id="{C82A296B-5855-AE6F-F737-1123CE6606B1}"/>
                </a:ext>
              </a:extLst>
            </p:cNvPr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35;p62">
              <a:extLst>
                <a:ext uri="{FF2B5EF4-FFF2-40B4-BE49-F238E27FC236}">
                  <a16:creationId xmlns:a16="http://schemas.microsoft.com/office/drawing/2014/main" id="{5265F073-C5F5-68FD-DD4F-88E22028E4B0}"/>
                </a:ext>
              </a:extLst>
            </p:cNvPr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36;p62">
              <a:extLst>
                <a:ext uri="{FF2B5EF4-FFF2-40B4-BE49-F238E27FC236}">
                  <a16:creationId xmlns:a16="http://schemas.microsoft.com/office/drawing/2014/main" id="{0DF144BD-43E9-4E00-6A4B-FD98FDF3E020}"/>
                </a:ext>
              </a:extLst>
            </p:cNvPr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37;p62">
              <a:extLst>
                <a:ext uri="{FF2B5EF4-FFF2-40B4-BE49-F238E27FC236}">
                  <a16:creationId xmlns:a16="http://schemas.microsoft.com/office/drawing/2014/main" id="{604440C4-649C-2B35-3E15-FDEA338D62DF}"/>
                </a:ext>
              </a:extLst>
            </p:cNvPr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538;p62">
              <a:extLst>
                <a:ext uri="{FF2B5EF4-FFF2-40B4-BE49-F238E27FC236}">
                  <a16:creationId xmlns:a16="http://schemas.microsoft.com/office/drawing/2014/main" id="{726B598E-1075-9563-584E-16E3C20D784C}"/>
                </a:ext>
              </a:extLst>
            </p:cNvPr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539;p62">
              <a:extLst>
                <a:ext uri="{FF2B5EF4-FFF2-40B4-BE49-F238E27FC236}">
                  <a16:creationId xmlns:a16="http://schemas.microsoft.com/office/drawing/2014/main" id="{F944CA19-2D3C-AF2D-D308-173F957BDDF7}"/>
                </a:ext>
              </a:extLst>
            </p:cNvPr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540;p62">
              <a:extLst>
                <a:ext uri="{FF2B5EF4-FFF2-40B4-BE49-F238E27FC236}">
                  <a16:creationId xmlns:a16="http://schemas.microsoft.com/office/drawing/2014/main" id="{2883CE4F-D98F-45E3-5EAC-90A2D780FADD}"/>
                </a:ext>
              </a:extLst>
            </p:cNvPr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541;p62">
              <a:extLst>
                <a:ext uri="{FF2B5EF4-FFF2-40B4-BE49-F238E27FC236}">
                  <a16:creationId xmlns:a16="http://schemas.microsoft.com/office/drawing/2014/main" id="{1E14D75B-3286-4799-A14B-F903F60BF8F0}"/>
                </a:ext>
              </a:extLst>
            </p:cNvPr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542;p62">
              <a:extLst>
                <a:ext uri="{FF2B5EF4-FFF2-40B4-BE49-F238E27FC236}">
                  <a16:creationId xmlns:a16="http://schemas.microsoft.com/office/drawing/2014/main" id="{04E1C0AA-51FE-9A06-6760-FE838FB6B4EE}"/>
                </a:ext>
              </a:extLst>
            </p:cNvPr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543;p62">
              <a:extLst>
                <a:ext uri="{FF2B5EF4-FFF2-40B4-BE49-F238E27FC236}">
                  <a16:creationId xmlns:a16="http://schemas.microsoft.com/office/drawing/2014/main" id="{FA805AA5-3D63-C33B-7421-5359BCD6F6DB}"/>
                </a:ext>
              </a:extLst>
            </p:cNvPr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544;p62">
              <a:extLst>
                <a:ext uri="{FF2B5EF4-FFF2-40B4-BE49-F238E27FC236}">
                  <a16:creationId xmlns:a16="http://schemas.microsoft.com/office/drawing/2014/main" id="{3C13E55D-7118-74C8-EF60-F5F2406A91E5}"/>
                </a:ext>
              </a:extLst>
            </p:cNvPr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545;p62">
              <a:extLst>
                <a:ext uri="{FF2B5EF4-FFF2-40B4-BE49-F238E27FC236}">
                  <a16:creationId xmlns:a16="http://schemas.microsoft.com/office/drawing/2014/main" id="{850B9D28-1017-BB53-C361-CBE8E69CF79D}"/>
                </a:ext>
              </a:extLst>
            </p:cNvPr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546;p62">
              <a:extLst>
                <a:ext uri="{FF2B5EF4-FFF2-40B4-BE49-F238E27FC236}">
                  <a16:creationId xmlns:a16="http://schemas.microsoft.com/office/drawing/2014/main" id="{D48043B1-CBF4-2D12-2CCC-63314CD4C927}"/>
                </a:ext>
              </a:extLst>
            </p:cNvPr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547;p62">
              <a:extLst>
                <a:ext uri="{FF2B5EF4-FFF2-40B4-BE49-F238E27FC236}">
                  <a16:creationId xmlns:a16="http://schemas.microsoft.com/office/drawing/2014/main" id="{4EE470C4-0914-7D26-BCC2-A99B43974235}"/>
                </a:ext>
              </a:extLst>
            </p:cNvPr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548;p62">
              <a:extLst>
                <a:ext uri="{FF2B5EF4-FFF2-40B4-BE49-F238E27FC236}">
                  <a16:creationId xmlns:a16="http://schemas.microsoft.com/office/drawing/2014/main" id="{70ECF314-2C15-5F4E-3ACB-57C7B2ACE012}"/>
                </a:ext>
              </a:extLst>
            </p:cNvPr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49;p62">
              <a:extLst>
                <a:ext uri="{FF2B5EF4-FFF2-40B4-BE49-F238E27FC236}">
                  <a16:creationId xmlns:a16="http://schemas.microsoft.com/office/drawing/2014/main" id="{FFD01558-4080-BD47-B898-9B5A239750FB}"/>
                </a:ext>
              </a:extLst>
            </p:cNvPr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550;p62">
              <a:extLst>
                <a:ext uri="{FF2B5EF4-FFF2-40B4-BE49-F238E27FC236}">
                  <a16:creationId xmlns:a16="http://schemas.microsoft.com/office/drawing/2014/main" id="{5B187092-FF4F-3087-AD6D-5D0834199F55}"/>
                </a:ext>
              </a:extLst>
            </p:cNvPr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551;p62">
              <a:extLst>
                <a:ext uri="{FF2B5EF4-FFF2-40B4-BE49-F238E27FC236}">
                  <a16:creationId xmlns:a16="http://schemas.microsoft.com/office/drawing/2014/main" id="{30728B88-1D5B-EE09-440C-A82DF3192B89}"/>
                </a:ext>
              </a:extLst>
            </p:cNvPr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552;p62">
              <a:extLst>
                <a:ext uri="{FF2B5EF4-FFF2-40B4-BE49-F238E27FC236}">
                  <a16:creationId xmlns:a16="http://schemas.microsoft.com/office/drawing/2014/main" id="{834BEA11-AA8E-0D4D-4171-F5FAAD0DBC3E}"/>
                </a:ext>
              </a:extLst>
            </p:cNvPr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553;p62">
              <a:extLst>
                <a:ext uri="{FF2B5EF4-FFF2-40B4-BE49-F238E27FC236}">
                  <a16:creationId xmlns:a16="http://schemas.microsoft.com/office/drawing/2014/main" id="{DE6B8816-CF84-15ED-4E66-73069B1AB12C}"/>
                </a:ext>
              </a:extLst>
            </p:cNvPr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554;p62">
              <a:extLst>
                <a:ext uri="{FF2B5EF4-FFF2-40B4-BE49-F238E27FC236}">
                  <a16:creationId xmlns:a16="http://schemas.microsoft.com/office/drawing/2014/main" id="{2A9EE5E7-3F75-2F58-4FFF-71CC0EA9E5A0}"/>
                </a:ext>
              </a:extLst>
            </p:cNvPr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555;p62">
              <a:extLst>
                <a:ext uri="{FF2B5EF4-FFF2-40B4-BE49-F238E27FC236}">
                  <a16:creationId xmlns:a16="http://schemas.microsoft.com/office/drawing/2014/main" id="{FAB9EDD2-20D7-8E38-CC5E-504236312483}"/>
                </a:ext>
              </a:extLst>
            </p:cNvPr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556;p62">
              <a:extLst>
                <a:ext uri="{FF2B5EF4-FFF2-40B4-BE49-F238E27FC236}">
                  <a16:creationId xmlns:a16="http://schemas.microsoft.com/office/drawing/2014/main" id="{D452C56E-FCFE-23B7-4C9F-23F37C60AC95}"/>
                </a:ext>
              </a:extLst>
            </p:cNvPr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557;p62">
              <a:extLst>
                <a:ext uri="{FF2B5EF4-FFF2-40B4-BE49-F238E27FC236}">
                  <a16:creationId xmlns:a16="http://schemas.microsoft.com/office/drawing/2014/main" id="{3DBEAF16-0F7C-B458-9743-75C199B0DF05}"/>
                </a:ext>
              </a:extLst>
            </p:cNvPr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558;p62">
              <a:extLst>
                <a:ext uri="{FF2B5EF4-FFF2-40B4-BE49-F238E27FC236}">
                  <a16:creationId xmlns:a16="http://schemas.microsoft.com/office/drawing/2014/main" id="{62D5B6BD-085B-F136-41F0-BC2FE053DBED}"/>
                </a:ext>
              </a:extLst>
            </p:cNvPr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559;p62">
              <a:extLst>
                <a:ext uri="{FF2B5EF4-FFF2-40B4-BE49-F238E27FC236}">
                  <a16:creationId xmlns:a16="http://schemas.microsoft.com/office/drawing/2014/main" id="{AC04367D-91D3-6990-A575-D6199921AE40}"/>
                </a:ext>
              </a:extLst>
            </p:cNvPr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560;p62">
              <a:extLst>
                <a:ext uri="{FF2B5EF4-FFF2-40B4-BE49-F238E27FC236}">
                  <a16:creationId xmlns:a16="http://schemas.microsoft.com/office/drawing/2014/main" id="{B365D2F2-F40F-277D-C875-5242BBFF7550}"/>
                </a:ext>
              </a:extLst>
            </p:cNvPr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561;p62">
              <a:extLst>
                <a:ext uri="{FF2B5EF4-FFF2-40B4-BE49-F238E27FC236}">
                  <a16:creationId xmlns:a16="http://schemas.microsoft.com/office/drawing/2014/main" id="{2139875E-C342-3ACA-0381-4E4E7F646A32}"/>
                </a:ext>
              </a:extLst>
            </p:cNvPr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562;p62">
              <a:extLst>
                <a:ext uri="{FF2B5EF4-FFF2-40B4-BE49-F238E27FC236}">
                  <a16:creationId xmlns:a16="http://schemas.microsoft.com/office/drawing/2014/main" id="{7C06C3BB-2141-2487-F888-2A60C5552DAB}"/>
                </a:ext>
              </a:extLst>
            </p:cNvPr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563;p62">
              <a:extLst>
                <a:ext uri="{FF2B5EF4-FFF2-40B4-BE49-F238E27FC236}">
                  <a16:creationId xmlns:a16="http://schemas.microsoft.com/office/drawing/2014/main" id="{85165E25-3DA5-D858-5425-3FDB9BC0E70B}"/>
                </a:ext>
              </a:extLst>
            </p:cNvPr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564;p62">
              <a:extLst>
                <a:ext uri="{FF2B5EF4-FFF2-40B4-BE49-F238E27FC236}">
                  <a16:creationId xmlns:a16="http://schemas.microsoft.com/office/drawing/2014/main" id="{D10A3FFB-7A7C-BE74-FFE7-CC5D66C88EDE}"/>
                </a:ext>
              </a:extLst>
            </p:cNvPr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565;p62">
              <a:extLst>
                <a:ext uri="{FF2B5EF4-FFF2-40B4-BE49-F238E27FC236}">
                  <a16:creationId xmlns:a16="http://schemas.microsoft.com/office/drawing/2014/main" id="{B97E7C45-FED4-E025-F9E0-EA25C10B1F41}"/>
                </a:ext>
              </a:extLst>
            </p:cNvPr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566;p62">
              <a:extLst>
                <a:ext uri="{FF2B5EF4-FFF2-40B4-BE49-F238E27FC236}">
                  <a16:creationId xmlns:a16="http://schemas.microsoft.com/office/drawing/2014/main" id="{9E46B46D-3CB4-6763-82B1-1FC9AC077B18}"/>
                </a:ext>
              </a:extLst>
            </p:cNvPr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567;p62">
              <a:extLst>
                <a:ext uri="{FF2B5EF4-FFF2-40B4-BE49-F238E27FC236}">
                  <a16:creationId xmlns:a16="http://schemas.microsoft.com/office/drawing/2014/main" id="{AD269504-2872-BE66-027E-A924583563CD}"/>
                </a:ext>
              </a:extLst>
            </p:cNvPr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568;p62">
              <a:extLst>
                <a:ext uri="{FF2B5EF4-FFF2-40B4-BE49-F238E27FC236}">
                  <a16:creationId xmlns:a16="http://schemas.microsoft.com/office/drawing/2014/main" id="{69A44813-E0ED-5BE0-58BF-671E3BD1C866}"/>
                </a:ext>
              </a:extLst>
            </p:cNvPr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569;p62">
              <a:extLst>
                <a:ext uri="{FF2B5EF4-FFF2-40B4-BE49-F238E27FC236}">
                  <a16:creationId xmlns:a16="http://schemas.microsoft.com/office/drawing/2014/main" id="{F22BF70F-FC41-74C4-1317-821BBF21CA4C}"/>
                </a:ext>
              </a:extLst>
            </p:cNvPr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570;p62">
              <a:extLst>
                <a:ext uri="{FF2B5EF4-FFF2-40B4-BE49-F238E27FC236}">
                  <a16:creationId xmlns:a16="http://schemas.microsoft.com/office/drawing/2014/main" id="{588AB991-77F7-611E-233D-8BFD171FBE15}"/>
                </a:ext>
              </a:extLst>
            </p:cNvPr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571;p62">
              <a:extLst>
                <a:ext uri="{FF2B5EF4-FFF2-40B4-BE49-F238E27FC236}">
                  <a16:creationId xmlns:a16="http://schemas.microsoft.com/office/drawing/2014/main" id="{F3353583-C87D-4973-08A6-065B2A17FC4D}"/>
                </a:ext>
              </a:extLst>
            </p:cNvPr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572;p62">
              <a:extLst>
                <a:ext uri="{FF2B5EF4-FFF2-40B4-BE49-F238E27FC236}">
                  <a16:creationId xmlns:a16="http://schemas.microsoft.com/office/drawing/2014/main" id="{97453770-460D-1D0C-069D-33C329C7BDF2}"/>
                </a:ext>
              </a:extLst>
            </p:cNvPr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573;p62">
              <a:extLst>
                <a:ext uri="{FF2B5EF4-FFF2-40B4-BE49-F238E27FC236}">
                  <a16:creationId xmlns:a16="http://schemas.microsoft.com/office/drawing/2014/main" id="{78CBB26A-4FC7-578A-EA4F-2064C49ECBF9}"/>
                </a:ext>
              </a:extLst>
            </p:cNvPr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574;p62">
              <a:extLst>
                <a:ext uri="{FF2B5EF4-FFF2-40B4-BE49-F238E27FC236}">
                  <a16:creationId xmlns:a16="http://schemas.microsoft.com/office/drawing/2014/main" id="{59DC723A-9C02-1960-41D1-29F10A3BFA4D}"/>
                </a:ext>
              </a:extLst>
            </p:cNvPr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575;p62">
              <a:extLst>
                <a:ext uri="{FF2B5EF4-FFF2-40B4-BE49-F238E27FC236}">
                  <a16:creationId xmlns:a16="http://schemas.microsoft.com/office/drawing/2014/main" id="{912D5DA0-02DC-7651-864F-EEA23AD7B9C9}"/>
                </a:ext>
              </a:extLst>
            </p:cNvPr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576;p62">
              <a:extLst>
                <a:ext uri="{FF2B5EF4-FFF2-40B4-BE49-F238E27FC236}">
                  <a16:creationId xmlns:a16="http://schemas.microsoft.com/office/drawing/2014/main" id="{1C9FEB21-AC86-3962-0C01-9403BA834A1B}"/>
                </a:ext>
              </a:extLst>
            </p:cNvPr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577;p62">
              <a:extLst>
                <a:ext uri="{FF2B5EF4-FFF2-40B4-BE49-F238E27FC236}">
                  <a16:creationId xmlns:a16="http://schemas.microsoft.com/office/drawing/2014/main" id="{83B3B336-06F4-003F-E12C-4DC816997749}"/>
                </a:ext>
              </a:extLst>
            </p:cNvPr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578;p62">
              <a:extLst>
                <a:ext uri="{FF2B5EF4-FFF2-40B4-BE49-F238E27FC236}">
                  <a16:creationId xmlns:a16="http://schemas.microsoft.com/office/drawing/2014/main" id="{627402D0-DDCC-3482-85C6-F5E60A6DB345}"/>
                </a:ext>
              </a:extLst>
            </p:cNvPr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579;p62">
              <a:extLst>
                <a:ext uri="{FF2B5EF4-FFF2-40B4-BE49-F238E27FC236}">
                  <a16:creationId xmlns:a16="http://schemas.microsoft.com/office/drawing/2014/main" id="{7073378E-8DEC-66CB-B98E-7AC18FB67369}"/>
                </a:ext>
              </a:extLst>
            </p:cNvPr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580;p62">
              <a:extLst>
                <a:ext uri="{FF2B5EF4-FFF2-40B4-BE49-F238E27FC236}">
                  <a16:creationId xmlns:a16="http://schemas.microsoft.com/office/drawing/2014/main" id="{90DDBB1A-6DBB-3D9F-1A28-6D665BE2F625}"/>
                </a:ext>
              </a:extLst>
            </p:cNvPr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581;p62">
              <a:extLst>
                <a:ext uri="{FF2B5EF4-FFF2-40B4-BE49-F238E27FC236}">
                  <a16:creationId xmlns:a16="http://schemas.microsoft.com/office/drawing/2014/main" id="{BDB8F987-2682-BAAA-BDE7-FCD730EA2D7A}"/>
                </a:ext>
              </a:extLst>
            </p:cNvPr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582;p62">
              <a:extLst>
                <a:ext uri="{FF2B5EF4-FFF2-40B4-BE49-F238E27FC236}">
                  <a16:creationId xmlns:a16="http://schemas.microsoft.com/office/drawing/2014/main" id="{D4FCAFF9-44DE-C782-0CAD-42A408CEFC84}"/>
                </a:ext>
              </a:extLst>
            </p:cNvPr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583;p62">
              <a:extLst>
                <a:ext uri="{FF2B5EF4-FFF2-40B4-BE49-F238E27FC236}">
                  <a16:creationId xmlns:a16="http://schemas.microsoft.com/office/drawing/2014/main" id="{2C18C6CC-5862-A61B-B3B8-7586F4C8D60F}"/>
                </a:ext>
              </a:extLst>
            </p:cNvPr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584;p62">
              <a:extLst>
                <a:ext uri="{FF2B5EF4-FFF2-40B4-BE49-F238E27FC236}">
                  <a16:creationId xmlns:a16="http://schemas.microsoft.com/office/drawing/2014/main" id="{4BAEC39D-7FD5-7283-887A-C74B2459DA79}"/>
                </a:ext>
              </a:extLst>
            </p:cNvPr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585;p62">
              <a:extLst>
                <a:ext uri="{FF2B5EF4-FFF2-40B4-BE49-F238E27FC236}">
                  <a16:creationId xmlns:a16="http://schemas.microsoft.com/office/drawing/2014/main" id="{6E410306-969A-E54F-4ADE-43062E5544D8}"/>
                </a:ext>
              </a:extLst>
            </p:cNvPr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586;p62">
              <a:extLst>
                <a:ext uri="{FF2B5EF4-FFF2-40B4-BE49-F238E27FC236}">
                  <a16:creationId xmlns:a16="http://schemas.microsoft.com/office/drawing/2014/main" id="{FB0E3351-AC5A-3044-9B6D-3A9AEC619AE5}"/>
                </a:ext>
              </a:extLst>
            </p:cNvPr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587;p62">
              <a:extLst>
                <a:ext uri="{FF2B5EF4-FFF2-40B4-BE49-F238E27FC236}">
                  <a16:creationId xmlns:a16="http://schemas.microsoft.com/office/drawing/2014/main" id="{2471E827-4CBF-1C25-67B8-93967EF6A7CF}"/>
                </a:ext>
              </a:extLst>
            </p:cNvPr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588;p62">
              <a:extLst>
                <a:ext uri="{FF2B5EF4-FFF2-40B4-BE49-F238E27FC236}">
                  <a16:creationId xmlns:a16="http://schemas.microsoft.com/office/drawing/2014/main" id="{3B938F05-4DFF-EE49-05A7-322262A3ACDB}"/>
                </a:ext>
              </a:extLst>
            </p:cNvPr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589;p62">
              <a:extLst>
                <a:ext uri="{FF2B5EF4-FFF2-40B4-BE49-F238E27FC236}">
                  <a16:creationId xmlns:a16="http://schemas.microsoft.com/office/drawing/2014/main" id="{7577653C-20E8-1327-6123-474457424B4D}"/>
                </a:ext>
              </a:extLst>
            </p:cNvPr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590;p62">
              <a:extLst>
                <a:ext uri="{FF2B5EF4-FFF2-40B4-BE49-F238E27FC236}">
                  <a16:creationId xmlns:a16="http://schemas.microsoft.com/office/drawing/2014/main" id="{D65250EA-9A34-1A31-C11C-09D6153C6CCB}"/>
                </a:ext>
              </a:extLst>
            </p:cNvPr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591;p62">
              <a:extLst>
                <a:ext uri="{FF2B5EF4-FFF2-40B4-BE49-F238E27FC236}">
                  <a16:creationId xmlns:a16="http://schemas.microsoft.com/office/drawing/2014/main" id="{436D40A5-C180-285C-8F2D-9B58E913136B}"/>
                </a:ext>
              </a:extLst>
            </p:cNvPr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592;p62">
              <a:extLst>
                <a:ext uri="{FF2B5EF4-FFF2-40B4-BE49-F238E27FC236}">
                  <a16:creationId xmlns:a16="http://schemas.microsoft.com/office/drawing/2014/main" id="{5BD6FCC2-A539-BEEE-B392-E1995309723A}"/>
                </a:ext>
              </a:extLst>
            </p:cNvPr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593;p62">
              <a:extLst>
                <a:ext uri="{FF2B5EF4-FFF2-40B4-BE49-F238E27FC236}">
                  <a16:creationId xmlns:a16="http://schemas.microsoft.com/office/drawing/2014/main" id="{1EC7FCCD-305D-6CDD-DA41-569EFACF7FBB}"/>
                </a:ext>
              </a:extLst>
            </p:cNvPr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594;p62">
              <a:extLst>
                <a:ext uri="{FF2B5EF4-FFF2-40B4-BE49-F238E27FC236}">
                  <a16:creationId xmlns:a16="http://schemas.microsoft.com/office/drawing/2014/main" id="{84A0C4BF-6C12-3D1E-2AB3-B8300CEB9039}"/>
                </a:ext>
              </a:extLst>
            </p:cNvPr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595;p62">
              <a:extLst>
                <a:ext uri="{FF2B5EF4-FFF2-40B4-BE49-F238E27FC236}">
                  <a16:creationId xmlns:a16="http://schemas.microsoft.com/office/drawing/2014/main" id="{DC5ADCFC-930E-5D25-D583-16F87578A1F7}"/>
                </a:ext>
              </a:extLst>
            </p:cNvPr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596;p62">
              <a:extLst>
                <a:ext uri="{FF2B5EF4-FFF2-40B4-BE49-F238E27FC236}">
                  <a16:creationId xmlns:a16="http://schemas.microsoft.com/office/drawing/2014/main" id="{DDD199F5-5590-8228-25DB-30B10BD38077}"/>
                </a:ext>
              </a:extLst>
            </p:cNvPr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597;p62">
              <a:extLst>
                <a:ext uri="{FF2B5EF4-FFF2-40B4-BE49-F238E27FC236}">
                  <a16:creationId xmlns:a16="http://schemas.microsoft.com/office/drawing/2014/main" id="{1D9CD2F2-20B9-7DEB-152E-1ACAE6E68665}"/>
                </a:ext>
              </a:extLst>
            </p:cNvPr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598;p62">
              <a:extLst>
                <a:ext uri="{FF2B5EF4-FFF2-40B4-BE49-F238E27FC236}">
                  <a16:creationId xmlns:a16="http://schemas.microsoft.com/office/drawing/2014/main" id="{00FD3CE5-3F8C-7BED-55AD-905F3E5A415A}"/>
                </a:ext>
              </a:extLst>
            </p:cNvPr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599;p62">
              <a:extLst>
                <a:ext uri="{FF2B5EF4-FFF2-40B4-BE49-F238E27FC236}">
                  <a16:creationId xmlns:a16="http://schemas.microsoft.com/office/drawing/2014/main" id="{327BA7C7-F770-ECDF-ABE6-EE7751057AD6}"/>
                </a:ext>
              </a:extLst>
            </p:cNvPr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600;p62">
              <a:extLst>
                <a:ext uri="{FF2B5EF4-FFF2-40B4-BE49-F238E27FC236}">
                  <a16:creationId xmlns:a16="http://schemas.microsoft.com/office/drawing/2014/main" id="{ECDCE9D5-337D-EC36-36BF-4EEB44F10115}"/>
                </a:ext>
              </a:extLst>
            </p:cNvPr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E1113-2B9F-8B17-AEAE-C024F097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316" y="280662"/>
            <a:ext cx="4087500" cy="576000"/>
          </a:xfrm>
        </p:spPr>
        <p:txBody>
          <a:bodyPr/>
          <a:lstStyle/>
          <a:p>
            <a:r>
              <a:rPr lang="es-MX" sz="4400"/>
              <a:t>Precios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18EFAA-D1FE-3C80-3F99-9F64D17E8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650" y="914328"/>
            <a:ext cx="7705500" cy="3767322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indent="-171450" algn="ctr">
              <a:lnSpc>
                <a:spcPct val="200000"/>
              </a:lnSpc>
              <a:buFont typeface="Arial"/>
              <a:buChar char="•"/>
            </a:pPr>
            <a:r>
              <a:rPr lang="es-MX" sz="1400">
                <a:solidFill>
                  <a:srgbClr val="494949"/>
                </a:solidFill>
                <a:cs typeface="Arial"/>
              </a:rPr>
              <a:t>Professional ($899)</a:t>
            </a:r>
          </a:p>
          <a:p>
            <a:pPr marL="323850" indent="-171450" algn="ctr">
              <a:lnSpc>
                <a:spcPct val="200000"/>
              </a:lnSpc>
              <a:buFont typeface="Arial"/>
              <a:buChar char="•"/>
            </a:pPr>
            <a:r>
              <a:rPr lang="es-MX" sz="1400">
                <a:solidFill>
                  <a:srgbClr val="494949"/>
                </a:solidFill>
                <a:cs typeface="Arial"/>
              </a:rPr>
              <a:t>Professional Mobile ($999)</a:t>
            </a:r>
          </a:p>
          <a:p>
            <a:pPr marL="323850" indent="-171450" algn="ctr">
              <a:lnSpc>
                <a:spcPct val="200000"/>
              </a:lnSpc>
              <a:buFont typeface="Arial"/>
              <a:buChar char="•"/>
            </a:pPr>
            <a:r>
              <a:rPr lang="es-MX" sz="1400">
                <a:solidFill>
                  <a:srgbClr val="494949"/>
                </a:solidFill>
                <a:cs typeface="Arial"/>
              </a:rPr>
              <a:t>Professional </a:t>
            </a:r>
            <a:r>
              <a:rPr lang="es-MX" sz="1400" err="1">
                <a:solidFill>
                  <a:srgbClr val="494949"/>
                </a:solidFill>
                <a:cs typeface="Arial"/>
              </a:rPr>
              <a:t>Floating</a:t>
            </a:r>
            <a:r>
              <a:rPr lang="es-MX" sz="1400">
                <a:solidFill>
                  <a:srgbClr val="494949"/>
                </a:solidFill>
                <a:cs typeface="Arial"/>
              </a:rPr>
              <a:t> ($1299)</a:t>
            </a:r>
          </a:p>
          <a:p>
            <a:pPr marL="323850" indent="-171450" algn="ctr">
              <a:lnSpc>
                <a:spcPct val="200000"/>
              </a:lnSpc>
              <a:buFont typeface="Arial"/>
              <a:buChar char="•"/>
            </a:pPr>
            <a:r>
              <a:rPr lang="es-MX" sz="1400">
                <a:solidFill>
                  <a:srgbClr val="494949"/>
                </a:solidFill>
                <a:cs typeface="Arial"/>
              </a:rPr>
              <a:t>Standard ($299)</a:t>
            </a:r>
          </a:p>
          <a:p>
            <a:pPr marL="323850" indent="-171450" algn="ctr">
              <a:lnSpc>
                <a:spcPct val="200000"/>
              </a:lnSpc>
              <a:buFont typeface="Arial"/>
              <a:buChar char="•"/>
            </a:pPr>
            <a:r>
              <a:rPr lang="es-MX" sz="1400">
                <a:solidFill>
                  <a:srgbClr val="494949"/>
                </a:solidFill>
                <a:cs typeface="Arial"/>
              </a:rPr>
              <a:t>Standard Mobile ($399)</a:t>
            </a:r>
          </a:p>
          <a:p>
            <a:pPr marL="323850" indent="-171450" algn="ctr">
              <a:lnSpc>
                <a:spcPct val="200000"/>
              </a:lnSpc>
              <a:buFont typeface="Arial"/>
              <a:buChar char="•"/>
            </a:pPr>
            <a:r>
              <a:rPr lang="es-MX" sz="1400">
                <a:solidFill>
                  <a:srgbClr val="494949"/>
                </a:solidFill>
                <a:cs typeface="Arial"/>
              </a:rPr>
              <a:t>Standard </a:t>
            </a:r>
            <a:r>
              <a:rPr lang="es-MX" sz="1400" err="1">
                <a:solidFill>
                  <a:srgbClr val="494949"/>
                </a:solidFill>
                <a:cs typeface="Arial"/>
              </a:rPr>
              <a:t>Floating</a:t>
            </a:r>
            <a:r>
              <a:rPr lang="es-MX" sz="1400">
                <a:solidFill>
                  <a:srgbClr val="494949"/>
                </a:solidFill>
                <a:cs typeface="Arial"/>
              </a:rPr>
              <a:t> ($499).</a:t>
            </a:r>
          </a:p>
          <a:p>
            <a:pPr marL="152400" indent="0" algn="ctr">
              <a:lnSpc>
                <a:spcPct val="200000"/>
              </a:lnSpc>
              <a:buNone/>
            </a:pPr>
            <a:r>
              <a:rPr lang="es-MX" sz="2000" b="1">
                <a:solidFill>
                  <a:srgbClr val="494949"/>
                </a:solidFill>
                <a:cs typeface="Arial"/>
              </a:rPr>
              <a:t>Ediciones:</a:t>
            </a:r>
          </a:p>
          <a:p>
            <a:pPr marL="323850" indent="-171450" algn="ctr">
              <a:lnSpc>
                <a:spcPct val="200000"/>
              </a:lnSpc>
              <a:buFont typeface="Arial"/>
              <a:buChar char="•"/>
            </a:pPr>
            <a:r>
              <a:rPr lang="es-MX" sz="1400">
                <a:solidFill>
                  <a:srgbClr val="494949"/>
                </a:solidFill>
                <a:cs typeface="Arial"/>
              </a:rPr>
              <a:t>2-10 Conexiones ($2,995) y 10+ Conexiones ($5,995).</a:t>
            </a:r>
          </a:p>
          <a:p>
            <a:pPr marL="323850" indent="-171450" algn="ctr">
              <a:lnSpc>
                <a:spcPct val="200000"/>
              </a:lnSpc>
              <a:buFont typeface="Arial"/>
              <a:buChar char="•"/>
            </a:pPr>
            <a:endParaRPr lang="es-MX" sz="1400">
              <a:cs typeface="Arial"/>
            </a:endParaRPr>
          </a:p>
        </p:txBody>
      </p:sp>
      <p:pic>
        <p:nvPicPr>
          <p:cNvPr id="5" name="Imagen 4" descr="Dollar sign PNG">
            <a:extLst>
              <a:ext uri="{FF2B5EF4-FFF2-40B4-BE49-F238E27FC236}">
                <a16:creationId xmlns:a16="http://schemas.microsoft.com/office/drawing/2014/main" id="{CDFEB33E-A476-1CF8-36C1-66915334F8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5846" y="1518283"/>
            <a:ext cx="2278716" cy="226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527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626;p47">
            <a:extLst>
              <a:ext uri="{FF2B5EF4-FFF2-40B4-BE49-F238E27FC236}">
                <a16:creationId xmlns:a16="http://schemas.microsoft.com/office/drawing/2014/main" id="{2D9D660B-48CB-1980-C8AD-CEC4165437AC}"/>
              </a:ext>
            </a:extLst>
          </p:cNvPr>
          <p:cNvGrpSpPr/>
          <p:nvPr/>
        </p:nvGrpSpPr>
        <p:grpSpPr>
          <a:xfrm>
            <a:off x="5053620" y="939147"/>
            <a:ext cx="3945600" cy="3880800"/>
            <a:chOff x="2771600" y="526920"/>
            <a:chExt cx="3480300" cy="1145100"/>
          </a:xfrm>
        </p:grpSpPr>
        <p:sp>
          <p:nvSpPr>
            <p:cNvPr id="3" name="Google Shape;2627;p47">
              <a:extLst>
                <a:ext uri="{FF2B5EF4-FFF2-40B4-BE49-F238E27FC236}">
                  <a16:creationId xmlns:a16="http://schemas.microsoft.com/office/drawing/2014/main" id="{D862474B-0547-32A2-86C3-3313B05CFAB7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628;p47">
              <a:extLst>
                <a:ext uri="{FF2B5EF4-FFF2-40B4-BE49-F238E27FC236}">
                  <a16:creationId xmlns:a16="http://schemas.microsoft.com/office/drawing/2014/main" id="{C4002154-BCE2-D420-6BFE-8A249CE7210B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2" name="Picture 2" descr="免费 UML 工具-腾讯云开发者社区-腾讯云">
            <a:extLst>
              <a:ext uri="{FF2B5EF4-FFF2-40B4-BE49-F238E27FC236}">
                <a16:creationId xmlns:a16="http://schemas.microsoft.com/office/drawing/2014/main" id="{B439CDDD-5951-03CF-8C41-E555F6EBA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105" y="1209780"/>
            <a:ext cx="3802386" cy="33399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326744" y="1595667"/>
            <a:ext cx="4726649" cy="2237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Barlow Semi Condensed"/>
                <a:ea typeface="Barlow Semi Condensed"/>
                <a:cs typeface="Barlow Semi Condensed"/>
                <a:sym typeface="Barlow Semi Condensed"/>
              </a:rPr>
              <a:t>¡Recuerden! Cada herramienta tiene su curva de aprendizaje. Pero con la capacitación adecuada, ¡dominarán MagicDraw en poco tiempo!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Barlow Semi Condensed"/>
                <a:ea typeface="Barlow Semi Condensed"/>
                <a:cs typeface="Barlow Semi Condensed"/>
                <a:sym typeface="Barlow Semi Condensed"/>
              </a:rPr>
              <a:t>El rendimiento es crucial. Asegúrense de contar con las especificaciones técnicas adecuadas para sacar el máximo provecho.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5" name="Google Shape;2308;p43">
            <a:extLst>
              <a:ext uri="{FF2B5EF4-FFF2-40B4-BE49-F238E27FC236}">
                <a16:creationId xmlns:a16="http://schemas.microsoft.com/office/drawing/2014/main" id="{DF07BB87-0923-2355-C9E9-CE2DC11B3931}"/>
              </a:ext>
            </a:extLst>
          </p:cNvPr>
          <p:cNvSpPr txBox="1">
            <a:spLocks/>
          </p:cNvSpPr>
          <p:nvPr/>
        </p:nvSpPr>
        <p:spPr>
          <a:xfrm>
            <a:off x="861699" y="1022967"/>
            <a:ext cx="395270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s-MX"/>
              <a:t>Consideraciones</a:t>
            </a:r>
          </a:p>
        </p:txBody>
      </p:sp>
    </p:spTree>
    <p:extLst>
      <p:ext uri="{BB962C8B-B14F-4D97-AF65-F5344CB8AC3E}">
        <p14:creationId xmlns:p14="http://schemas.microsoft.com/office/powerpoint/2010/main" val="3395255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icDraw - EcuRed">
            <a:extLst>
              <a:ext uri="{FF2B5EF4-FFF2-40B4-BE49-F238E27FC236}">
                <a16:creationId xmlns:a16="http://schemas.microsoft.com/office/drawing/2014/main" id="{AC96CA74-20A1-469D-CEED-A55028FEC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509" y="258649"/>
            <a:ext cx="6420767" cy="458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3012;p53">
            <a:extLst>
              <a:ext uri="{FF2B5EF4-FFF2-40B4-BE49-F238E27FC236}">
                <a16:creationId xmlns:a16="http://schemas.microsoft.com/office/drawing/2014/main" id="{CBC2B73D-EE40-E62D-7D6C-F4CD0BB70868}"/>
              </a:ext>
            </a:extLst>
          </p:cNvPr>
          <p:cNvSpPr txBox="1">
            <a:spLocks/>
          </p:cNvSpPr>
          <p:nvPr/>
        </p:nvSpPr>
        <p:spPr>
          <a:xfrm>
            <a:off x="7452663" y="464501"/>
            <a:ext cx="776938" cy="4390767"/>
          </a:xfrm>
          <a:prstGeom prst="rect">
            <a:avLst/>
          </a:prstGeom>
        </p:spPr>
        <p:txBody>
          <a:bodyPr spcFirstLastPara="1" vert="wordArtVert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800">
                <a:solidFill>
                  <a:schemeClr val="dk2"/>
                </a:solidFill>
                <a:latin typeface="Fjalla One"/>
                <a:sym typeface="Fjalla One"/>
              </a:rPr>
              <a:t>Ejemplo</a:t>
            </a:r>
            <a:endParaRPr lang="es-MX" sz="2800">
              <a:solidFill>
                <a:schemeClr val="dk2"/>
              </a:solidFill>
              <a:latin typeface="Fjalla One"/>
              <a:sym typeface="Fjalla One"/>
            </a:endParaRPr>
          </a:p>
        </p:txBody>
      </p:sp>
    </p:spTree>
    <p:extLst>
      <p:ext uri="{BB962C8B-B14F-4D97-AF65-F5344CB8AC3E}">
        <p14:creationId xmlns:p14="http://schemas.microsoft.com/office/powerpoint/2010/main" val="3010393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1327416" y="778645"/>
            <a:ext cx="6726924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0"/>
              <a:t>Conclusión</a:t>
            </a:r>
            <a:endParaRPr sz="10000"/>
          </a:p>
        </p:txBody>
      </p:sp>
      <p:sp>
        <p:nvSpPr>
          <p:cNvPr id="2733" name="Google Shape;2733;p50"/>
          <p:cNvSpPr txBox="1">
            <a:spLocks noGrp="1"/>
          </p:cNvSpPr>
          <p:nvPr>
            <p:ph type="subTitle" idx="1"/>
          </p:nvPr>
        </p:nvSpPr>
        <p:spPr>
          <a:xfrm>
            <a:off x="2019250" y="2570377"/>
            <a:ext cx="568457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En un mundo donde el diseño eficiente es clave, ¡no pueden permitirse el lujo de quedarse atrás!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¡Elijan MagicDraw! Adopten la herramienta que transformará y potenciará su proceso de modelado y diseño.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</Words>
  <Application>Microsoft Office PowerPoint</Application>
  <PresentationFormat>Presentación en pantalla (16:9)</PresentationFormat>
  <Paragraphs>44</Paragraphs>
  <Slides>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Barlow Semi Condensed</vt:lpstr>
      <vt:lpstr>Barlow Semi Condensed Medium</vt:lpstr>
      <vt:lpstr>Fjalla One</vt:lpstr>
      <vt:lpstr>Technology Consulting by Slidesgo</vt:lpstr>
      <vt:lpstr>MagicDraw</vt:lpstr>
      <vt:lpstr>Presentación de PowerPoint</vt:lpstr>
      <vt:lpstr>Presentación de PowerPoint</vt:lpstr>
      <vt:lpstr>Ventajas Imperdibles</vt:lpstr>
      <vt:lpstr>¿Por qué debes usar MagicDraw?</vt:lpstr>
      <vt:lpstr>Precios</vt:lpstr>
      <vt:lpstr>Presentación de PowerPoint</vt:lpstr>
      <vt:lpstr>Presentación de PowerPoint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MagicDraw</dc:title>
  <dc:creator>Yañez Martinez Marthon Leobardo</dc:creator>
  <cp:lastModifiedBy>Yañez Martinez Marthon Leobardo</cp:lastModifiedBy>
  <cp:revision>1</cp:revision>
  <dcterms:modified xsi:type="dcterms:W3CDTF">2023-10-30T16:29:33Z</dcterms:modified>
</cp:coreProperties>
</file>