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2CF-9A15-4C6C-BF7A-8E2860052F78}" type="datetimeFigureOut">
              <a:rPr lang="pt-BR" smtClean="0"/>
              <a:t>13/11/2016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E32-AF1E-4E26-9F89-D567742A70B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2CF-9A15-4C6C-BF7A-8E2860052F78}" type="datetimeFigureOut">
              <a:rPr lang="pt-BR" smtClean="0"/>
              <a:t>13/11/2016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E32-AF1E-4E26-9F89-D567742A70B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2CF-9A15-4C6C-BF7A-8E2860052F78}" type="datetimeFigureOut">
              <a:rPr lang="pt-BR" smtClean="0"/>
              <a:t>13/11/2016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E32-AF1E-4E26-9F89-D567742A70B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2CF-9A15-4C6C-BF7A-8E2860052F78}" type="datetimeFigureOut">
              <a:rPr lang="pt-BR" smtClean="0"/>
              <a:t>13/11/2016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E32-AF1E-4E26-9F89-D567742A70B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2CF-9A15-4C6C-BF7A-8E2860052F78}" type="datetimeFigureOut">
              <a:rPr lang="pt-BR" smtClean="0"/>
              <a:t>13/11/2016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E32-AF1E-4E26-9F89-D567742A70B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2CF-9A15-4C6C-BF7A-8E2860052F78}" type="datetimeFigureOut">
              <a:rPr lang="pt-BR" smtClean="0"/>
              <a:t>13/11/2016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E32-AF1E-4E26-9F89-D567742A70B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2CF-9A15-4C6C-BF7A-8E2860052F78}" type="datetimeFigureOut">
              <a:rPr lang="pt-BR" smtClean="0"/>
              <a:t>13/11/2016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E32-AF1E-4E26-9F89-D567742A70B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2CF-9A15-4C6C-BF7A-8E2860052F78}" type="datetimeFigureOut">
              <a:rPr lang="pt-BR" smtClean="0"/>
              <a:t>13/11/2016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E32-AF1E-4E26-9F89-D567742A70B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2CF-9A15-4C6C-BF7A-8E2860052F78}" type="datetimeFigureOut">
              <a:rPr lang="pt-BR" smtClean="0"/>
              <a:t>13/11/2016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E32-AF1E-4E26-9F89-D567742A70B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2CF-9A15-4C6C-BF7A-8E2860052F78}" type="datetimeFigureOut">
              <a:rPr lang="pt-BR" smtClean="0"/>
              <a:t>13/11/2016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E32-AF1E-4E26-9F89-D567742A70B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2CF-9A15-4C6C-BF7A-8E2860052F78}" type="datetimeFigureOut">
              <a:rPr lang="pt-BR" smtClean="0"/>
              <a:t>13/11/2016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E32-AF1E-4E26-9F89-D567742A70B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D2FB82CF-9A15-4C6C-BF7A-8E2860052F78}" type="datetimeFigureOut">
              <a:rPr lang="pt-BR" smtClean="0"/>
              <a:t>13/11/2016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A3E7E32-AF1E-4E26-9F89-D567742A70B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VetSoft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4869160"/>
            <a:ext cx="6858000" cy="2088976"/>
          </a:xfrm>
        </p:spPr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r>
              <a:rPr lang="pt-BR" dirty="0" smtClean="0"/>
              <a:t>Sistema para Gerenciamento de Clínica Veterinária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Leonardo da Silva Leandro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44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Esquema Geral</a:t>
            </a:r>
          </a:p>
          <a:p>
            <a:r>
              <a:rPr lang="pt-BR" sz="3200" dirty="0" smtClean="0"/>
              <a:t>Módulos</a:t>
            </a:r>
          </a:p>
          <a:p>
            <a:r>
              <a:rPr lang="pt-BR" sz="3200" dirty="0" smtClean="0"/>
              <a:t>Esquema Modularizado</a:t>
            </a:r>
          </a:p>
          <a:p>
            <a:r>
              <a:rPr lang="pt-BR" sz="3200" dirty="0" smtClean="0"/>
              <a:t>Funcionalidades</a:t>
            </a:r>
          </a:p>
          <a:p>
            <a:r>
              <a:rPr lang="pt-BR" sz="3200" dirty="0" smtClean="0"/>
              <a:t>Interfaces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250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Esquema Geral</a:t>
            </a:r>
            <a:endParaRPr lang="pt-BR" dirty="0"/>
          </a:p>
        </p:txBody>
      </p:sp>
      <p:pic>
        <p:nvPicPr>
          <p:cNvPr id="1026" name="Picture 2" descr="C:\Users\Leonardo\Desktop\VetSoft\Imagens\444px-Cliente-Servid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25009"/>
            <a:ext cx="7975715" cy="38441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01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Web/Mobile</a:t>
            </a:r>
          </a:p>
          <a:p>
            <a:r>
              <a:rPr lang="pt-BR" sz="3200" dirty="0" smtClean="0"/>
              <a:t>Servidor:</a:t>
            </a:r>
          </a:p>
          <a:p>
            <a:pPr lvl="1"/>
            <a:r>
              <a:rPr lang="pt-BR" sz="2800" dirty="0" smtClean="0"/>
              <a:t>Financeiro/Administrativo</a:t>
            </a:r>
          </a:p>
          <a:p>
            <a:pPr lvl="1"/>
            <a:r>
              <a:rPr lang="pt-BR" sz="2800" dirty="0" smtClean="0"/>
              <a:t>Controle de Estoque</a:t>
            </a:r>
          </a:p>
          <a:p>
            <a:pPr lvl="1"/>
            <a:r>
              <a:rPr lang="pt-BR" sz="2800" dirty="0" smtClean="0"/>
              <a:t>Clínica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9310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Esquema Modularizado</a:t>
            </a:r>
            <a:endParaRPr lang="pt-BR" dirty="0"/>
          </a:p>
        </p:txBody>
      </p:sp>
      <p:pic>
        <p:nvPicPr>
          <p:cNvPr id="2050" name="Picture 2" descr="C:\Users\Leonardo\Desktop\VetSoft\Imagens\usuario_computa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89" y="188640"/>
            <a:ext cx="17399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eonardo\Desktop\VetSoft\Imagens\interfacewe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70" y="2347283"/>
            <a:ext cx="1592122" cy="116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eonardo\Desktop\VetSoft\Imagens\server-567943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948" y="1720519"/>
            <a:ext cx="1721240" cy="241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bo 7"/>
          <p:cNvSpPr/>
          <p:nvPr/>
        </p:nvSpPr>
        <p:spPr>
          <a:xfrm>
            <a:off x="6660232" y="2928407"/>
            <a:ext cx="1440160" cy="1296144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Cliente-Mobile</a:t>
            </a:r>
            <a:endParaRPr lang="pt-BR" dirty="0"/>
          </a:p>
        </p:txBody>
      </p:sp>
      <p:sp>
        <p:nvSpPr>
          <p:cNvPr id="4" name="Cubo 3"/>
          <p:cNvSpPr/>
          <p:nvPr/>
        </p:nvSpPr>
        <p:spPr>
          <a:xfrm>
            <a:off x="6660232" y="1547592"/>
            <a:ext cx="1440160" cy="1296144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Admin</a:t>
            </a:r>
            <a:endParaRPr lang="pt-BR" dirty="0" smtClean="0"/>
          </a:p>
        </p:txBody>
      </p:sp>
      <p:sp>
        <p:nvSpPr>
          <p:cNvPr id="5" name="Seta para a direita 4"/>
          <p:cNvSpPr/>
          <p:nvPr/>
        </p:nvSpPr>
        <p:spPr>
          <a:xfrm>
            <a:off x="5665009" y="1700808"/>
            <a:ext cx="864096" cy="360040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 rot="10800000">
            <a:off x="5665009" y="2141241"/>
            <a:ext cx="864096" cy="360040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5665009" y="3068960"/>
            <a:ext cx="864096" cy="360040"/>
          </a:xfrm>
          <a:prstGeom prst="rightArrow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 rot="10800000">
            <a:off x="5665009" y="3522637"/>
            <a:ext cx="864096" cy="360040"/>
          </a:xfrm>
          <a:prstGeom prst="rightArrow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712681" y="2564904"/>
            <a:ext cx="86409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 rot="10800000">
            <a:off x="2712681" y="2996951"/>
            <a:ext cx="86409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 rot="5400000">
            <a:off x="1644338" y="1773460"/>
            <a:ext cx="62451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 rot="16200000">
            <a:off x="1212290" y="1772871"/>
            <a:ext cx="62451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3" name="Picture 5" descr="C:\Users\Leonardo\Desktop\VetSoft\Imagens\1360835859_databas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230" y="4136294"/>
            <a:ext cx="1363216" cy="13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eta para a direita 18"/>
          <p:cNvSpPr/>
          <p:nvPr/>
        </p:nvSpPr>
        <p:spPr>
          <a:xfrm rot="19344647">
            <a:off x="3119168" y="3899987"/>
            <a:ext cx="486290" cy="360040"/>
          </a:xfrm>
          <a:prstGeom prst="rightArrow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 rot="8583698">
            <a:off x="3263229" y="4259067"/>
            <a:ext cx="486290" cy="360040"/>
          </a:xfrm>
          <a:prstGeom prst="rightArrow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3995936" y="1403484"/>
            <a:ext cx="154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SERVIDOR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096125" y="399771"/>
            <a:ext cx="154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USUÁRIO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91921" y="4494736"/>
            <a:ext cx="154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BANCO DE DADOS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884368" y="2593642"/>
            <a:ext cx="154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MÓDULOS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779753" y="591071"/>
            <a:ext cx="5040719" cy="46166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INTERAÇÃO USUARIO-SISTEMA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96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Esquema Modularizado</a:t>
            </a:r>
            <a:endParaRPr lang="pt-BR" dirty="0"/>
          </a:p>
        </p:txBody>
      </p:sp>
      <p:pic>
        <p:nvPicPr>
          <p:cNvPr id="2052" name="Picture 4" descr="C:\Users\Leonardo\Desktop\VetSoft\Imagens\server-567943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740" y="908720"/>
            <a:ext cx="1721240" cy="241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bo 3"/>
          <p:cNvSpPr/>
          <p:nvPr/>
        </p:nvSpPr>
        <p:spPr>
          <a:xfrm>
            <a:off x="5227024" y="1308271"/>
            <a:ext cx="1577224" cy="1296144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Financeiro</a:t>
            </a:r>
            <a:endParaRPr lang="pt-BR" dirty="0"/>
          </a:p>
        </p:txBody>
      </p:sp>
      <p:sp>
        <p:nvSpPr>
          <p:cNvPr id="5" name="Seta para a direita 4"/>
          <p:cNvSpPr/>
          <p:nvPr/>
        </p:nvSpPr>
        <p:spPr>
          <a:xfrm>
            <a:off x="4231801" y="1461487"/>
            <a:ext cx="864096" cy="360040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 rot="10800000">
            <a:off x="4231801" y="1901920"/>
            <a:ext cx="864096" cy="360040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3" name="Picture 5" descr="C:\Users\Leonardo\Desktop\VetSoft\Imagens\1360835859_data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712" y="3824499"/>
            <a:ext cx="1363216" cy="13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eta para a direita 18"/>
          <p:cNvSpPr/>
          <p:nvPr/>
        </p:nvSpPr>
        <p:spPr>
          <a:xfrm rot="16200000">
            <a:off x="2730635" y="3456733"/>
            <a:ext cx="312259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 rot="5400000">
            <a:off x="3194250" y="3488349"/>
            <a:ext cx="312259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103281" y="464631"/>
            <a:ext cx="5040719" cy="46166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INTERAÇÃO SISTEMA-SISTEMA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71600" y="2081940"/>
            <a:ext cx="154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SERVIDOR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155096" y="4182941"/>
            <a:ext cx="154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BANCO DE DADOS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259552" y="2726398"/>
            <a:ext cx="154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MÓDULO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2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2000" y="764704"/>
            <a:ext cx="7543800" cy="431824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sz="3600" dirty="0" smtClean="0"/>
              <a:t>Loja/Clínica Web</a:t>
            </a:r>
          </a:p>
          <a:p>
            <a:pPr lvl="1" algn="just"/>
            <a:r>
              <a:rPr lang="pt-BR" sz="3100" dirty="0" smtClean="0"/>
              <a:t>Agendamento/Cancelamento de procedimentos</a:t>
            </a:r>
          </a:p>
          <a:p>
            <a:pPr lvl="1" algn="just"/>
            <a:r>
              <a:rPr lang="pt-BR" sz="3100" dirty="0" smtClean="0"/>
              <a:t>Visualização de resultados de exames</a:t>
            </a:r>
          </a:p>
          <a:p>
            <a:pPr lvl="1" algn="just"/>
            <a:r>
              <a:rPr lang="pt-BR" sz="3100" dirty="0" smtClean="0"/>
              <a:t>Histórico de exames, doenças, procedimentos, vacinas, etc.</a:t>
            </a:r>
          </a:p>
          <a:p>
            <a:pPr lvl="1" algn="just"/>
            <a:r>
              <a:rPr lang="pt-BR" sz="3100" dirty="0" smtClean="0"/>
              <a:t>Venda de produtos (rações, assessórios, etc.)</a:t>
            </a:r>
          </a:p>
          <a:p>
            <a:pPr algn="just"/>
            <a:r>
              <a:rPr lang="pt-BR" sz="3600" dirty="0" smtClean="0"/>
              <a:t>Financeiro/</a:t>
            </a:r>
            <a:r>
              <a:rPr lang="pt-BR" sz="3600" dirty="0" err="1" smtClean="0"/>
              <a:t>Admin</a:t>
            </a:r>
            <a:endParaRPr lang="pt-BR" sz="3600" dirty="0" smtClean="0"/>
          </a:p>
          <a:p>
            <a:pPr lvl="1" algn="just"/>
            <a:r>
              <a:rPr lang="pt-BR" sz="3100" dirty="0" smtClean="0"/>
              <a:t>Registro financeiro</a:t>
            </a:r>
          </a:p>
          <a:p>
            <a:pPr lvl="1" algn="just"/>
            <a:r>
              <a:rPr lang="pt-BR" sz="3100" dirty="0" smtClean="0"/>
              <a:t>Relatórios financeiros</a:t>
            </a:r>
          </a:p>
          <a:p>
            <a:pPr algn="just"/>
            <a:r>
              <a:rPr lang="pt-BR" sz="3300" dirty="0" smtClean="0"/>
              <a:t>Estoque/</a:t>
            </a:r>
            <a:r>
              <a:rPr lang="pt-BR" sz="3300" dirty="0" err="1" smtClean="0"/>
              <a:t>Admin</a:t>
            </a:r>
            <a:endParaRPr lang="pt-BR" sz="3300" dirty="0" smtClean="0"/>
          </a:p>
          <a:p>
            <a:pPr lvl="1" algn="just"/>
            <a:r>
              <a:rPr lang="pt-BR" sz="3100" dirty="0" smtClean="0"/>
              <a:t>Listagem de produtos</a:t>
            </a:r>
          </a:p>
          <a:p>
            <a:pPr lvl="1" algn="just"/>
            <a:r>
              <a:rPr lang="pt-BR" sz="3100" dirty="0" smtClean="0"/>
              <a:t>Cadastro de produtos</a:t>
            </a:r>
          </a:p>
          <a:p>
            <a:pPr algn="just"/>
            <a:r>
              <a:rPr lang="pt-BR" sz="3600" dirty="0" smtClean="0"/>
              <a:t>Pagamento sincronizado com TEF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614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561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340</TotalTime>
  <Words>102</Words>
  <Application>Microsoft Office PowerPoint</Application>
  <PresentationFormat>Apresentação na tela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NewsPrint</vt:lpstr>
      <vt:lpstr>VetSoft</vt:lpstr>
      <vt:lpstr>Agenda</vt:lpstr>
      <vt:lpstr>Esquema Geral</vt:lpstr>
      <vt:lpstr>Módulos</vt:lpstr>
      <vt:lpstr>Esquema Modularizado</vt:lpstr>
      <vt:lpstr>Esquema Modularizado</vt:lpstr>
      <vt:lpstr>Funcionalidades</vt:lpstr>
      <vt:lpstr>Interfaces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VetSoft</dc:title>
  <dc:creator>Leonardo Leandro</dc:creator>
  <cp:lastModifiedBy>Leonardo Leandro</cp:lastModifiedBy>
  <cp:revision>9</cp:revision>
  <dcterms:created xsi:type="dcterms:W3CDTF">2016-01-20T04:58:45Z</dcterms:created>
  <dcterms:modified xsi:type="dcterms:W3CDTF">2016-11-13T21:34:35Z</dcterms:modified>
</cp:coreProperties>
</file>