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91" r:id="rId2"/>
    <p:sldId id="333" r:id="rId3"/>
    <p:sldId id="332" r:id="rId4"/>
    <p:sldId id="350" r:id="rId5"/>
    <p:sldId id="351" r:id="rId6"/>
    <p:sldId id="334" r:id="rId7"/>
    <p:sldId id="335" r:id="rId8"/>
    <p:sldId id="396" r:id="rId9"/>
    <p:sldId id="362" r:id="rId10"/>
    <p:sldId id="353" r:id="rId11"/>
    <p:sldId id="340" r:id="rId12"/>
    <p:sldId id="338" r:id="rId13"/>
    <p:sldId id="348" r:id="rId14"/>
    <p:sldId id="355" r:id="rId15"/>
    <p:sldId id="356" r:id="rId16"/>
    <p:sldId id="432" r:id="rId17"/>
    <p:sldId id="405" r:id="rId18"/>
    <p:sldId id="366" r:id="rId19"/>
    <p:sldId id="339" r:id="rId20"/>
    <p:sldId id="393" r:id="rId21"/>
    <p:sldId id="394" r:id="rId22"/>
    <p:sldId id="368" r:id="rId23"/>
    <p:sldId id="371" r:id="rId24"/>
    <p:sldId id="372" r:id="rId25"/>
    <p:sldId id="376" r:id="rId26"/>
    <p:sldId id="404" r:id="rId27"/>
    <p:sldId id="400" r:id="rId28"/>
    <p:sldId id="399" r:id="rId29"/>
    <p:sldId id="389" r:id="rId30"/>
    <p:sldId id="386" r:id="rId31"/>
    <p:sldId id="379" r:id="rId32"/>
    <p:sldId id="406" r:id="rId33"/>
    <p:sldId id="407" r:id="rId34"/>
    <p:sldId id="418" r:id="rId35"/>
    <p:sldId id="423" r:id="rId36"/>
    <p:sldId id="412" r:id="rId37"/>
    <p:sldId id="428" r:id="rId38"/>
    <p:sldId id="413" r:id="rId39"/>
    <p:sldId id="419" r:id="rId40"/>
    <p:sldId id="416" r:id="rId41"/>
    <p:sldId id="435" r:id="rId42"/>
    <p:sldId id="341" r:id="rId43"/>
    <p:sldId id="342" r:id="rId44"/>
    <p:sldId id="388" r:id="rId45"/>
    <p:sldId id="437" r:id="rId46"/>
    <p:sldId id="417" r:id="rId47"/>
    <p:sldId id="422" r:id="rId48"/>
    <p:sldId id="433" r:id="rId49"/>
    <p:sldId id="434" r:id="rId50"/>
    <p:sldId id="436" r:id="rId5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F1"/>
    <a:srgbClr val="0037A4"/>
    <a:srgbClr val="009900"/>
    <a:srgbClr val="04B43A"/>
    <a:srgbClr val="008E40"/>
    <a:srgbClr val="E8EDFE"/>
    <a:srgbClr val="E9F5DB"/>
    <a:srgbClr val="D1D1FF"/>
    <a:srgbClr val="E7BA8D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D652-CF8F-4A1B-911D-9E36E1AA57A0}" v="4" dt="2022-12-28T08:24:03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 autoAdjust="0"/>
    <p:restoredTop sz="85396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Leo" userId="55545d619c7679a3" providerId="Windows Live" clId="Web-{0042D652-CF8F-4A1B-911D-9E36E1AA57A0}"/>
    <pc:docChg chg="modSld">
      <pc:chgData name="Lee Leo" userId="55545d619c7679a3" providerId="Windows Live" clId="Web-{0042D652-CF8F-4A1B-911D-9E36E1AA57A0}" dt="2022-12-28T08:23:56.419" v="1"/>
      <pc:docMkLst>
        <pc:docMk/>
      </pc:docMkLst>
      <pc:sldChg chg="modSp">
        <pc:chgData name="Lee Leo" userId="55545d619c7679a3" providerId="Windows Live" clId="Web-{0042D652-CF8F-4A1B-911D-9E36E1AA57A0}" dt="2022-12-28T08:23:56.419" v="1"/>
        <pc:sldMkLst>
          <pc:docMk/>
          <pc:sldMk cId="4080695317" sldId="404"/>
        </pc:sldMkLst>
        <pc:graphicFrameChg chg="modGraphic">
          <ac:chgData name="Lee Leo" userId="55545d619c7679a3" providerId="Windows Live" clId="Web-{0042D652-CF8F-4A1B-911D-9E36E1AA57A0}" dt="2022-12-28T08:23:56.419" v="1"/>
          <ac:graphicFrameMkLst>
            <pc:docMk/>
            <pc:sldMk cId="4080695317" sldId="404"/>
            <ac:graphicFrameMk id="2" creationId="{3E2DB631-0B45-F570-6027-35F8EDB52459}"/>
          </ac:graphicFrameMkLst>
        </pc:graphicFrameChg>
      </pc:sldChg>
    </pc:docChg>
  </pc:docChgLst>
  <pc:docChgLst>
    <pc:chgData name="Leo Lee" userId="55545d619c7679a3" providerId="LiveId" clId="{92A1556A-B7A5-4613-B46C-7ECC8EAD5484}"/>
    <pc:docChg chg="undo redo custSel addSld delSld modSld sldOrd">
      <pc:chgData name="Leo Lee" userId="55545d619c7679a3" providerId="LiveId" clId="{92A1556A-B7A5-4613-B46C-7ECC8EAD5484}" dt="2022-12-27T06:36:55.883" v="821" actId="1076"/>
      <pc:docMkLst>
        <pc:docMk/>
      </pc:docMkLst>
      <pc:sldChg chg="addSp delSp modSp mod">
        <pc:chgData name="Leo Lee" userId="55545d619c7679a3" providerId="LiveId" clId="{92A1556A-B7A5-4613-B46C-7ECC8EAD5484}" dt="2022-12-26T07:58:52.783" v="2" actId="1076"/>
        <pc:sldMkLst>
          <pc:docMk/>
          <pc:sldMk cId="0" sldId="335"/>
        </pc:sldMkLst>
        <pc:spChg chg="del">
          <ac:chgData name="Leo Lee" userId="55545d619c7679a3" providerId="LiveId" clId="{92A1556A-B7A5-4613-B46C-7ECC8EAD5484}" dt="2022-12-26T07:58:45.978" v="0" actId="478"/>
          <ac:spMkLst>
            <pc:docMk/>
            <pc:sldMk cId="0" sldId="335"/>
            <ac:spMk id="6" creationId="{1FCBE138-44C4-958C-F058-B82BE1C9B0F7}"/>
          </ac:spMkLst>
        </pc:spChg>
        <pc:spChg chg="del">
          <ac:chgData name="Leo Lee" userId="55545d619c7679a3" providerId="LiveId" clId="{92A1556A-B7A5-4613-B46C-7ECC8EAD5484}" dt="2022-12-26T07:58:45.978" v="0" actId="478"/>
          <ac:spMkLst>
            <pc:docMk/>
            <pc:sldMk cId="0" sldId="335"/>
            <ac:spMk id="23" creationId="{B4B8025C-0115-629F-5971-6C0AC6680818}"/>
          </ac:spMkLst>
        </pc:spChg>
        <pc:spChg chg="del">
          <ac:chgData name="Leo Lee" userId="55545d619c7679a3" providerId="LiveId" clId="{92A1556A-B7A5-4613-B46C-7ECC8EAD5484}" dt="2022-12-26T07:58:45.978" v="0" actId="478"/>
          <ac:spMkLst>
            <pc:docMk/>
            <pc:sldMk cId="0" sldId="335"/>
            <ac:spMk id="24" creationId="{683B1941-8AF6-F2D3-3797-183E2818AF61}"/>
          </ac:spMkLst>
        </pc:spChg>
        <pc:picChg chg="add mod">
          <ac:chgData name="Leo Lee" userId="55545d619c7679a3" providerId="LiveId" clId="{92A1556A-B7A5-4613-B46C-7ECC8EAD5484}" dt="2022-12-26T07:58:52.783" v="2" actId="1076"/>
          <ac:picMkLst>
            <pc:docMk/>
            <pc:sldMk cId="0" sldId="335"/>
            <ac:picMk id="3" creationId="{B001315F-AB27-7F29-AE6F-52B09C8CD484}"/>
          </ac:picMkLst>
        </pc:picChg>
        <pc:picChg chg="del">
          <ac:chgData name="Leo Lee" userId="55545d619c7679a3" providerId="LiveId" clId="{92A1556A-B7A5-4613-B46C-7ECC8EAD5484}" dt="2022-12-26T07:58:45.978" v="0" actId="478"/>
          <ac:picMkLst>
            <pc:docMk/>
            <pc:sldMk cId="0" sldId="335"/>
            <ac:picMk id="20482" creationId="{51967511-D297-A5F6-5BCE-C86510FAB35C}"/>
          </ac:picMkLst>
        </pc:picChg>
      </pc:sldChg>
      <pc:sldChg chg="addSp delSp modSp add del mod modNotesTx">
        <pc:chgData name="Leo Lee" userId="55545d619c7679a3" providerId="LiveId" clId="{92A1556A-B7A5-4613-B46C-7ECC8EAD5484}" dt="2022-12-26T17:08:34.270" v="301" actId="1076"/>
        <pc:sldMkLst>
          <pc:docMk/>
          <pc:sldMk cId="0" sldId="341"/>
        </pc:sldMkLst>
        <pc:spChg chg="add del mod">
          <ac:chgData name="Leo Lee" userId="55545d619c7679a3" providerId="LiveId" clId="{92A1556A-B7A5-4613-B46C-7ECC8EAD5484}" dt="2022-12-26T17:08:17.537" v="298" actId="478"/>
          <ac:spMkLst>
            <pc:docMk/>
            <pc:sldMk cId="0" sldId="341"/>
            <ac:spMk id="2" creationId="{49D7793F-CB59-453C-6F4C-C23A25EEDF93}"/>
          </ac:spMkLst>
        </pc:spChg>
        <pc:spChg chg="del">
          <ac:chgData name="Leo Lee" userId="55545d619c7679a3" providerId="LiveId" clId="{92A1556A-B7A5-4613-B46C-7ECC8EAD5484}" dt="2022-12-26T17:08:09.111" v="294" actId="478"/>
          <ac:spMkLst>
            <pc:docMk/>
            <pc:sldMk cId="0" sldId="341"/>
            <ac:spMk id="13" creationId="{9B6EFCF1-0959-1576-39E8-908D16F584AA}"/>
          </ac:spMkLst>
        </pc:spChg>
        <pc:spChg chg="add del mod">
          <ac:chgData name="Leo Lee" userId="55545d619c7679a3" providerId="LiveId" clId="{92A1556A-B7A5-4613-B46C-7ECC8EAD5484}" dt="2022-12-26T17:08:23.530" v="299" actId="1076"/>
          <ac:spMkLst>
            <pc:docMk/>
            <pc:sldMk cId="0" sldId="341"/>
            <ac:spMk id="23" creationId="{4D5DF837-9814-3E72-59CC-B43F85C0C278}"/>
          </ac:spMkLst>
        </pc:spChg>
        <pc:spChg chg="del">
          <ac:chgData name="Leo Lee" userId="55545d619c7679a3" providerId="LiveId" clId="{92A1556A-B7A5-4613-B46C-7ECC8EAD5484}" dt="2022-12-26T17:08:00.666" v="291" actId="478"/>
          <ac:spMkLst>
            <pc:docMk/>
            <pc:sldMk cId="0" sldId="341"/>
            <ac:spMk id="33798" creationId="{807C48AD-6874-BCA1-4679-D58ABE983E7C}"/>
          </ac:spMkLst>
        </pc:spChg>
        <pc:graphicFrameChg chg="mod">
          <ac:chgData name="Leo Lee" userId="55545d619c7679a3" providerId="LiveId" clId="{92A1556A-B7A5-4613-B46C-7ECC8EAD5484}" dt="2022-12-26T17:08:34.270" v="301" actId="1076"/>
          <ac:graphicFrameMkLst>
            <pc:docMk/>
            <pc:sldMk cId="0" sldId="341"/>
            <ac:graphicFrameMk id="14" creationId="{98326837-62E6-D618-1D9E-C05A5AA7D3AF}"/>
          </ac:graphicFrameMkLst>
        </pc:graphicFrameChg>
      </pc:sldChg>
      <pc:sldChg chg="modSp add del">
        <pc:chgData name="Leo Lee" userId="55545d619c7679a3" providerId="LiveId" clId="{92A1556A-B7A5-4613-B46C-7ECC8EAD5484}" dt="2022-12-26T17:07:01.468" v="288" actId="14100"/>
        <pc:sldMkLst>
          <pc:docMk/>
          <pc:sldMk cId="0" sldId="342"/>
        </pc:sldMkLst>
        <pc:spChg chg="mod">
          <ac:chgData name="Leo Lee" userId="55545d619c7679a3" providerId="LiveId" clId="{92A1556A-B7A5-4613-B46C-7ECC8EAD5484}" dt="2022-12-26T17:07:01.468" v="288" actId="14100"/>
          <ac:spMkLst>
            <pc:docMk/>
            <pc:sldMk cId="0" sldId="342"/>
            <ac:spMk id="37894" creationId="{4D5DF837-9814-3E72-59CC-B43F85C0C278}"/>
          </ac:spMkLst>
        </pc:spChg>
      </pc:sldChg>
      <pc:sldChg chg="modSp mod">
        <pc:chgData name="Leo Lee" userId="55545d619c7679a3" providerId="LiveId" clId="{92A1556A-B7A5-4613-B46C-7ECC8EAD5484}" dt="2022-12-26T08:49:01.419" v="39" actId="20577"/>
        <pc:sldMkLst>
          <pc:docMk/>
          <pc:sldMk cId="0" sldId="353"/>
        </pc:sldMkLst>
        <pc:spChg chg="mod">
          <ac:chgData name="Leo Lee" userId="55545d619c7679a3" providerId="LiveId" clId="{92A1556A-B7A5-4613-B46C-7ECC8EAD5484}" dt="2022-12-26T08:49:01.419" v="39" actId="20577"/>
          <ac:spMkLst>
            <pc:docMk/>
            <pc:sldMk cId="0" sldId="353"/>
            <ac:spMk id="28675" creationId="{B619F0D6-CBAF-DA83-6A84-FD34C18C40CE}"/>
          </ac:spMkLst>
        </pc:spChg>
      </pc:sldChg>
      <pc:sldChg chg="addSp delSp modSp mod">
        <pc:chgData name="Leo Lee" userId="55545d619c7679a3" providerId="LiveId" clId="{92A1556A-B7A5-4613-B46C-7ECC8EAD5484}" dt="2022-12-26T08:02:10.559" v="5" actId="1076"/>
        <pc:sldMkLst>
          <pc:docMk/>
          <pc:sldMk cId="0" sldId="355"/>
        </pc:sldMkLst>
        <pc:spChg chg="del">
          <ac:chgData name="Leo Lee" userId="55545d619c7679a3" providerId="LiveId" clId="{92A1556A-B7A5-4613-B46C-7ECC8EAD5484}" dt="2022-12-26T08:02:04.337" v="3" actId="478"/>
          <ac:spMkLst>
            <pc:docMk/>
            <pc:sldMk cId="0" sldId="355"/>
            <ac:spMk id="3" creationId="{D5835F91-B270-3E93-3923-69BFA02447E2}"/>
          </ac:spMkLst>
        </pc:spChg>
        <pc:spChg chg="del">
          <ac:chgData name="Leo Lee" userId="55545d619c7679a3" providerId="LiveId" clId="{92A1556A-B7A5-4613-B46C-7ECC8EAD5484}" dt="2022-12-26T08:02:04.337" v="3" actId="478"/>
          <ac:spMkLst>
            <pc:docMk/>
            <pc:sldMk cId="0" sldId="355"/>
            <ac:spMk id="7" creationId="{D912221A-775B-3AE9-C667-97064AD0EC06}"/>
          </ac:spMkLst>
        </pc:spChg>
        <pc:spChg chg="del">
          <ac:chgData name="Leo Lee" userId="55545d619c7679a3" providerId="LiveId" clId="{92A1556A-B7A5-4613-B46C-7ECC8EAD5484}" dt="2022-12-26T08:02:04.337" v="3" actId="478"/>
          <ac:spMkLst>
            <pc:docMk/>
            <pc:sldMk cId="0" sldId="355"/>
            <ac:spMk id="12" creationId="{00000000-0000-0000-0000-000000000000}"/>
          </ac:spMkLst>
        </pc:spChg>
        <pc:spChg chg="del">
          <ac:chgData name="Leo Lee" userId="55545d619c7679a3" providerId="LiveId" clId="{92A1556A-B7A5-4613-B46C-7ECC8EAD5484}" dt="2022-12-26T08:02:04.337" v="3" actId="478"/>
          <ac:spMkLst>
            <pc:docMk/>
            <pc:sldMk cId="0" sldId="355"/>
            <ac:spMk id="13" creationId="{00000000-0000-0000-0000-000000000000}"/>
          </ac:spMkLst>
        </pc:spChg>
        <pc:spChg chg="del">
          <ac:chgData name="Leo Lee" userId="55545d619c7679a3" providerId="LiveId" clId="{92A1556A-B7A5-4613-B46C-7ECC8EAD5484}" dt="2022-12-26T08:02:04.337" v="3" actId="478"/>
          <ac:spMkLst>
            <pc:docMk/>
            <pc:sldMk cId="0" sldId="355"/>
            <ac:spMk id="41994" creationId="{0974E9A7-0EBD-F936-FBE9-FA3ED4DCD87A}"/>
          </ac:spMkLst>
        </pc:spChg>
        <pc:picChg chg="add mod">
          <ac:chgData name="Leo Lee" userId="55545d619c7679a3" providerId="LiveId" clId="{92A1556A-B7A5-4613-B46C-7ECC8EAD5484}" dt="2022-12-26T08:02:10.559" v="5" actId="1076"/>
          <ac:picMkLst>
            <pc:docMk/>
            <pc:sldMk cId="0" sldId="355"/>
            <ac:picMk id="5" creationId="{DAD4B529-2024-6CDA-6204-03A1B079EA0C}"/>
          </ac:picMkLst>
        </pc:picChg>
        <pc:picChg chg="del">
          <ac:chgData name="Leo Lee" userId="55545d619c7679a3" providerId="LiveId" clId="{92A1556A-B7A5-4613-B46C-7ECC8EAD5484}" dt="2022-12-26T08:02:04.337" v="3" actId="478"/>
          <ac:picMkLst>
            <pc:docMk/>
            <pc:sldMk cId="0" sldId="355"/>
            <ac:picMk id="41990" creationId="{CB7BBEC5-FCDC-C84B-CAA7-B9D3A08A55AB}"/>
          </ac:picMkLst>
        </pc:picChg>
        <pc:picChg chg="del">
          <ac:chgData name="Leo Lee" userId="55545d619c7679a3" providerId="LiveId" clId="{92A1556A-B7A5-4613-B46C-7ECC8EAD5484}" dt="2022-12-26T08:02:04.337" v="3" actId="478"/>
          <ac:picMkLst>
            <pc:docMk/>
            <pc:sldMk cId="0" sldId="355"/>
            <ac:picMk id="41993" creationId="{284E7B42-2540-C9A2-0F93-57DD77F7798B}"/>
          </ac:picMkLst>
        </pc:picChg>
        <pc:cxnChg chg="del">
          <ac:chgData name="Leo Lee" userId="55545d619c7679a3" providerId="LiveId" clId="{92A1556A-B7A5-4613-B46C-7ECC8EAD5484}" dt="2022-12-26T08:02:04.337" v="3" actId="478"/>
          <ac:cxnSpMkLst>
            <pc:docMk/>
            <pc:sldMk cId="0" sldId="355"/>
            <ac:cxnSpMk id="2" creationId="{957CDE74-368C-273C-ECB6-5A4A3316A21F}"/>
          </ac:cxnSpMkLst>
        </pc:cxnChg>
      </pc:sldChg>
      <pc:sldChg chg="addSp delSp modSp mod">
        <pc:chgData name="Leo Lee" userId="55545d619c7679a3" providerId="LiveId" clId="{92A1556A-B7A5-4613-B46C-7ECC8EAD5484}" dt="2022-12-26T16:14:06.283" v="274" actId="1076"/>
        <pc:sldMkLst>
          <pc:docMk/>
          <pc:sldMk cId="0" sldId="356"/>
        </pc:sldMkLst>
        <pc:spChg chg="del">
          <ac:chgData name="Leo Lee" userId="55545d619c7679a3" providerId="LiveId" clId="{92A1556A-B7A5-4613-B46C-7ECC8EAD5484}" dt="2022-12-26T08:06:24.360" v="13" actId="478"/>
          <ac:spMkLst>
            <pc:docMk/>
            <pc:sldMk cId="0" sldId="356"/>
            <ac:spMk id="2" creationId="{00000000-0000-0000-0000-000000000000}"/>
          </ac:spMkLst>
        </pc:spChg>
        <pc:spChg chg="del">
          <ac:chgData name="Leo Lee" userId="55545d619c7679a3" providerId="LiveId" clId="{92A1556A-B7A5-4613-B46C-7ECC8EAD5484}" dt="2022-12-26T08:06:24.360" v="13" actId="478"/>
          <ac:spMkLst>
            <pc:docMk/>
            <pc:sldMk cId="0" sldId="356"/>
            <ac:spMk id="12" creationId="{BA2FEC00-0FD0-7272-9A56-3AB10BDC97D1}"/>
          </ac:spMkLst>
        </pc:spChg>
        <pc:spChg chg="del">
          <ac:chgData name="Leo Lee" userId="55545d619c7679a3" providerId="LiveId" clId="{92A1556A-B7A5-4613-B46C-7ECC8EAD5484}" dt="2022-12-26T08:06:24.360" v="13" actId="478"/>
          <ac:spMkLst>
            <pc:docMk/>
            <pc:sldMk cId="0" sldId="356"/>
            <ac:spMk id="13" creationId="{682D0116-8989-546F-7A6B-D6434ECA1C21}"/>
          </ac:spMkLst>
        </pc:spChg>
        <pc:spChg chg="del">
          <ac:chgData name="Leo Lee" userId="55545d619c7679a3" providerId="LiveId" clId="{92A1556A-B7A5-4613-B46C-7ECC8EAD5484}" dt="2022-12-26T08:06:24.360" v="13" actId="478"/>
          <ac:spMkLst>
            <pc:docMk/>
            <pc:sldMk cId="0" sldId="356"/>
            <ac:spMk id="14" creationId="{00000000-0000-0000-0000-000000000000}"/>
          </ac:spMkLst>
        </pc:spChg>
        <pc:spChg chg="del">
          <ac:chgData name="Leo Lee" userId="55545d619c7679a3" providerId="LiveId" clId="{92A1556A-B7A5-4613-B46C-7ECC8EAD5484}" dt="2022-12-26T08:06:24.360" v="13" actId="478"/>
          <ac:spMkLst>
            <pc:docMk/>
            <pc:sldMk cId="0" sldId="356"/>
            <ac:spMk id="16" creationId="{4CD1902B-5955-0E7D-5DA0-3FA6057C3604}"/>
          </ac:spMkLst>
        </pc:spChg>
        <pc:spChg chg="mod">
          <ac:chgData name="Leo Lee" userId="55545d619c7679a3" providerId="LiveId" clId="{92A1556A-B7A5-4613-B46C-7ECC8EAD5484}" dt="2022-12-26T08:06:21.228" v="12" actId="1076"/>
          <ac:spMkLst>
            <pc:docMk/>
            <pc:sldMk cId="0" sldId="356"/>
            <ac:spMk id="38915" creationId="{3663F812-0EE6-8F73-8246-2256FB6D8714}"/>
          </ac:spMkLst>
        </pc:spChg>
        <pc:picChg chg="add mod ord">
          <ac:chgData name="Leo Lee" userId="55545d619c7679a3" providerId="LiveId" clId="{92A1556A-B7A5-4613-B46C-7ECC8EAD5484}" dt="2022-12-26T16:14:06.283" v="274" actId="1076"/>
          <ac:picMkLst>
            <pc:docMk/>
            <pc:sldMk cId="0" sldId="356"/>
            <ac:picMk id="3" creationId="{D9A4BC4E-5C69-56B9-A469-B7C771228773}"/>
          </ac:picMkLst>
        </pc:picChg>
        <pc:picChg chg="add del">
          <ac:chgData name="Leo Lee" userId="55545d619c7679a3" providerId="LiveId" clId="{92A1556A-B7A5-4613-B46C-7ECC8EAD5484}" dt="2022-12-26T08:06:17.006" v="8" actId="22"/>
          <ac:picMkLst>
            <pc:docMk/>
            <pc:sldMk cId="0" sldId="356"/>
            <ac:picMk id="4" creationId="{126555F4-3BD4-2B4E-8897-8E3FECAA8F2E}"/>
          </ac:picMkLst>
        </pc:picChg>
        <pc:picChg chg="add del mod ord">
          <ac:chgData name="Leo Lee" userId="55545d619c7679a3" providerId="LiveId" clId="{92A1556A-B7A5-4613-B46C-7ECC8EAD5484}" dt="2022-12-26T16:14:00.387" v="271" actId="478"/>
          <ac:picMkLst>
            <pc:docMk/>
            <pc:sldMk cId="0" sldId="356"/>
            <ac:picMk id="6" creationId="{CAD927EE-07B1-1990-080F-DA5D9AB5705B}"/>
          </ac:picMkLst>
        </pc:picChg>
        <pc:picChg chg="del">
          <ac:chgData name="Leo Lee" userId="55545d619c7679a3" providerId="LiveId" clId="{92A1556A-B7A5-4613-B46C-7ECC8EAD5484}" dt="2022-12-26T08:06:16.226" v="6" actId="478"/>
          <ac:picMkLst>
            <pc:docMk/>
            <pc:sldMk cId="0" sldId="356"/>
            <ac:picMk id="44038" creationId="{125BAC11-197F-98AE-64AF-9DDBCA73F79B}"/>
          </ac:picMkLst>
        </pc:picChg>
      </pc:sldChg>
      <pc:sldChg chg="add del">
        <pc:chgData name="Leo Lee" userId="55545d619c7679a3" providerId="LiveId" clId="{92A1556A-B7A5-4613-B46C-7ECC8EAD5484}" dt="2022-12-26T17:07:31.611" v="289" actId="47"/>
        <pc:sldMkLst>
          <pc:docMk/>
          <pc:sldMk cId="0" sldId="363"/>
        </pc:sldMkLst>
      </pc:sldChg>
      <pc:sldChg chg="addSp delSp modSp mod">
        <pc:chgData name="Leo Lee" userId="55545d619c7679a3" providerId="LiveId" clId="{92A1556A-B7A5-4613-B46C-7ECC8EAD5484}" dt="2022-12-26T08:08:50.223" v="24" actId="1076"/>
        <pc:sldMkLst>
          <pc:docMk/>
          <pc:sldMk cId="0" sldId="366"/>
        </pc:sldMkLst>
        <pc:spChg chg="del">
          <ac:chgData name="Leo Lee" userId="55545d619c7679a3" providerId="LiveId" clId="{92A1556A-B7A5-4613-B46C-7ECC8EAD5484}" dt="2022-12-26T08:08:40.431" v="20" actId="478"/>
          <ac:spMkLst>
            <pc:docMk/>
            <pc:sldMk cId="0" sldId="366"/>
            <ac:spMk id="7" creationId="{9654C06B-C8BC-39A7-CE40-6B1803327AF6}"/>
          </ac:spMkLst>
        </pc:spChg>
        <pc:spChg chg="del">
          <ac:chgData name="Leo Lee" userId="55545d619c7679a3" providerId="LiveId" clId="{92A1556A-B7A5-4613-B46C-7ECC8EAD5484}" dt="2022-12-26T08:08:40.431" v="20" actId="478"/>
          <ac:spMkLst>
            <pc:docMk/>
            <pc:sldMk cId="0" sldId="366"/>
            <ac:spMk id="12" creationId="{00000000-0000-0000-0000-000000000000}"/>
          </ac:spMkLst>
        </pc:spChg>
        <pc:spChg chg="del">
          <ac:chgData name="Leo Lee" userId="55545d619c7679a3" providerId="LiveId" clId="{92A1556A-B7A5-4613-B46C-7ECC8EAD5484}" dt="2022-12-26T08:08:40.431" v="20" actId="478"/>
          <ac:spMkLst>
            <pc:docMk/>
            <pc:sldMk cId="0" sldId="366"/>
            <ac:spMk id="13" creationId="{00000000-0000-0000-0000-000000000000}"/>
          </ac:spMkLst>
        </pc:spChg>
        <pc:spChg chg="del">
          <ac:chgData name="Leo Lee" userId="55545d619c7679a3" providerId="LiveId" clId="{92A1556A-B7A5-4613-B46C-7ECC8EAD5484}" dt="2022-12-26T08:08:40.431" v="20" actId="478"/>
          <ac:spMkLst>
            <pc:docMk/>
            <pc:sldMk cId="0" sldId="366"/>
            <ac:spMk id="17" creationId="{C1CEAA4C-B227-860C-9DDE-EA18F31FCC2A}"/>
          </ac:spMkLst>
        </pc:spChg>
        <pc:spChg chg="del">
          <ac:chgData name="Leo Lee" userId="55545d619c7679a3" providerId="LiveId" clId="{92A1556A-B7A5-4613-B46C-7ECC8EAD5484}" dt="2022-12-26T08:08:40.431" v="20" actId="478"/>
          <ac:spMkLst>
            <pc:docMk/>
            <pc:sldMk cId="0" sldId="366"/>
            <ac:spMk id="54282" creationId="{C1CEAA4C-B227-860C-9DDE-EA18F31FCC2A}"/>
          </ac:spMkLst>
        </pc:spChg>
        <pc:picChg chg="add mod">
          <ac:chgData name="Leo Lee" userId="55545d619c7679a3" providerId="LiveId" clId="{92A1556A-B7A5-4613-B46C-7ECC8EAD5484}" dt="2022-12-26T08:08:50.223" v="24" actId="1076"/>
          <ac:picMkLst>
            <pc:docMk/>
            <pc:sldMk cId="0" sldId="366"/>
            <ac:picMk id="4" creationId="{9DAFA47E-C743-64CD-E075-D668D7340910}"/>
          </ac:picMkLst>
        </pc:picChg>
        <pc:picChg chg="del">
          <ac:chgData name="Leo Lee" userId="55545d619c7679a3" providerId="LiveId" clId="{92A1556A-B7A5-4613-B46C-7ECC8EAD5484}" dt="2022-12-26T08:08:40.431" v="20" actId="478"/>
          <ac:picMkLst>
            <pc:docMk/>
            <pc:sldMk cId="0" sldId="366"/>
            <ac:picMk id="11" creationId="{284E7B42-2540-C9A2-0F93-57DD77F7798B}"/>
          </ac:picMkLst>
        </pc:picChg>
        <pc:picChg chg="del">
          <ac:chgData name="Leo Lee" userId="55545d619c7679a3" providerId="LiveId" clId="{92A1556A-B7A5-4613-B46C-7ECC8EAD5484}" dt="2022-12-26T08:08:40.431" v="20" actId="478"/>
          <ac:picMkLst>
            <pc:docMk/>
            <pc:sldMk cId="0" sldId="366"/>
            <ac:picMk id="54278" creationId="{566D7C31-0B24-3240-681A-86DB47B160CC}"/>
          </ac:picMkLst>
        </pc:picChg>
        <pc:cxnChg chg="del">
          <ac:chgData name="Leo Lee" userId="55545d619c7679a3" providerId="LiveId" clId="{92A1556A-B7A5-4613-B46C-7ECC8EAD5484}" dt="2022-12-26T08:08:40.431" v="20" actId="478"/>
          <ac:cxnSpMkLst>
            <pc:docMk/>
            <pc:sldMk cId="0" sldId="366"/>
            <ac:cxnSpMk id="9" creationId="{00000000-0000-0000-0000-000000000000}"/>
          </ac:cxnSpMkLst>
        </pc:cxnChg>
      </pc:sldChg>
      <pc:sldChg chg="addSp modSp mod">
        <pc:chgData name="Leo Lee" userId="55545d619c7679a3" providerId="LiveId" clId="{92A1556A-B7A5-4613-B46C-7ECC8EAD5484}" dt="2022-12-26T09:18:18.076" v="62" actId="1076"/>
        <pc:sldMkLst>
          <pc:docMk/>
          <pc:sldMk cId="0" sldId="371"/>
        </pc:sldMkLst>
        <pc:spChg chg="add mod">
          <ac:chgData name="Leo Lee" userId="55545d619c7679a3" providerId="LiveId" clId="{92A1556A-B7A5-4613-B46C-7ECC8EAD5484}" dt="2022-12-26T09:18:18.076" v="62" actId="1076"/>
          <ac:spMkLst>
            <pc:docMk/>
            <pc:sldMk cId="0" sldId="371"/>
            <ac:spMk id="2" creationId="{7E473A1E-8959-8E9A-F6F0-C92485F538BE}"/>
          </ac:spMkLst>
        </pc:spChg>
      </pc:sldChg>
      <pc:sldChg chg="addSp modSp mod">
        <pc:chgData name="Leo Lee" userId="55545d619c7679a3" providerId="LiveId" clId="{92A1556A-B7A5-4613-B46C-7ECC8EAD5484}" dt="2022-12-27T05:41:43.407" v="711" actId="14100"/>
        <pc:sldMkLst>
          <pc:docMk/>
          <pc:sldMk cId="0" sldId="372"/>
        </pc:sldMkLst>
        <pc:spChg chg="add mod">
          <ac:chgData name="Leo Lee" userId="55545d619c7679a3" providerId="LiveId" clId="{92A1556A-B7A5-4613-B46C-7ECC8EAD5484}" dt="2022-12-26T09:18:28.609" v="67" actId="20577"/>
          <ac:spMkLst>
            <pc:docMk/>
            <pc:sldMk cId="0" sldId="372"/>
            <ac:spMk id="2" creationId="{D90D00D0-AA89-6E8A-A449-785FD54A5697}"/>
          </ac:spMkLst>
        </pc:spChg>
        <pc:spChg chg="mod">
          <ac:chgData name="Leo Lee" userId="55545d619c7679a3" providerId="LiveId" clId="{92A1556A-B7A5-4613-B46C-7ECC8EAD5484}" dt="2022-12-27T05:41:43.407" v="711" actId="14100"/>
          <ac:spMkLst>
            <pc:docMk/>
            <pc:sldMk cId="0" sldId="372"/>
            <ac:spMk id="11" creationId="{8585AC25-928E-BEB7-CEB6-407F065C395D}"/>
          </ac:spMkLst>
        </pc:spChg>
        <pc:spChg chg="mod">
          <ac:chgData name="Leo Lee" userId="55545d619c7679a3" providerId="LiveId" clId="{92A1556A-B7A5-4613-B46C-7ECC8EAD5484}" dt="2022-12-27T05:37:46.087" v="644" actId="14100"/>
          <ac:spMkLst>
            <pc:docMk/>
            <pc:sldMk cId="0" sldId="372"/>
            <ac:spMk id="13" creationId="{97E8CEF9-1C29-A0B0-EB4C-49799B023E0A}"/>
          </ac:spMkLst>
        </pc:spChg>
        <pc:spChg chg="mod">
          <ac:chgData name="Leo Lee" userId="55545d619c7679a3" providerId="LiveId" clId="{92A1556A-B7A5-4613-B46C-7ECC8EAD5484}" dt="2022-12-27T05:37:48.023" v="645" actId="14100"/>
          <ac:spMkLst>
            <pc:docMk/>
            <pc:sldMk cId="0" sldId="372"/>
            <ac:spMk id="14" creationId="{6CF1F8ED-B20C-236A-D9F3-21D383A38D75}"/>
          </ac:spMkLst>
        </pc:spChg>
        <pc:cxnChg chg="mod">
          <ac:chgData name="Leo Lee" userId="55545d619c7679a3" providerId="LiveId" clId="{92A1556A-B7A5-4613-B46C-7ECC8EAD5484}" dt="2022-12-27T05:41:43.407" v="711" actId="14100"/>
          <ac:cxnSpMkLst>
            <pc:docMk/>
            <pc:sldMk cId="0" sldId="372"/>
            <ac:cxnSpMk id="16" creationId="{F0E414C6-6D24-B69F-D924-300C95720675}"/>
          </ac:cxnSpMkLst>
        </pc:cxnChg>
        <pc:cxnChg chg="mod">
          <ac:chgData name="Leo Lee" userId="55545d619c7679a3" providerId="LiveId" clId="{92A1556A-B7A5-4613-B46C-7ECC8EAD5484}" dt="2022-12-27T05:41:43.407" v="711" actId="14100"/>
          <ac:cxnSpMkLst>
            <pc:docMk/>
            <pc:sldMk cId="0" sldId="372"/>
            <ac:cxnSpMk id="18" creationId="{0441DCEC-4198-C3CE-F2DE-3FFA06D4229D}"/>
          </ac:cxnSpMkLst>
        </pc:cxnChg>
      </pc:sldChg>
      <pc:sldChg chg="modSp mod">
        <pc:chgData name="Leo Lee" userId="55545d619c7679a3" providerId="LiveId" clId="{92A1556A-B7A5-4613-B46C-7ECC8EAD5484}" dt="2022-12-27T05:43:58.480" v="809" actId="14100"/>
        <pc:sldMkLst>
          <pc:docMk/>
          <pc:sldMk cId="0" sldId="379"/>
        </pc:sldMkLst>
        <pc:spChg chg="mod">
          <ac:chgData name="Leo Lee" userId="55545d619c7679a3" providerId="LiveId" clId="{92A1556A-B7A5-4613-B46C-7ECC8EAD5484}" dt="2022-12-27T05:42:18.945" v="736" actId="1076"/>
          <ac:spMkLst>
            <pc:docMk/>
            <pc:sldMk cId="0" sldId="379"/>
            <ac:spMk id="9" creationId="{ED55B06F-4AFD-6427-9CB0-A609DD8CDFE4}"/>
          </ac:spMkLst>
        </pc:spChg>
        <pc:spChg chg="mod">
          <ac:chgData name="Leo Lee" userId="55545d619c7679a3" providerId="LiveId" clId="{92A1556A-B7A5-4613-B46C-7ECC8EAD5484}" dt="2022-12-27T05:42:18.945" v="736" actId="1076"/>
          <ac:spMkLst>
            <pc:docMk/>
            <pc:sldMk cId="0" sldId="379"/>
            <ac:spMk id="10" creationId="{1C3D039C-1C0C-CF21-DA73-110EBBDD6987}"/>
          </ac:spMkLst>
        </pc:spChg>
        <pc:spChg chg="mod">
          <ac:chgData name="Leo Lee" userId="55545d619c7679a3" providerId="LiveId" clId="{92A1556A-B7A5-4613-B46C-7ECC8EAD5484}" dt="2022-12-27T05:43:04.155" v="749" actId="1076"/>
          <ac:spMkLst>
            <pc:docMk/>
            <pc:sldMk cId="0" sldId="379"/>
            <ac:spMk id="23" creationId="{3AD84A63-F374-AE7E-78EB-1A4712C7E1B7}"/>
          </ac:spMkLst>
        </pc:spChg>
        <pc:spChg chg="mod">
          <ac:chgData name="Leo Lee" userId="55545d619c7679a3" providerId="LiveId" clId="{92A1556A-B7A5-4613-B46C-7ECC8EAD5484}" dt="2022-12-27T05:43:53.880" v="807" actId="14100"/>
          <ac:spMkLst>
            <pc:docMk/>
            <pc:sldMk cId="0" sldId="379"/>
            <ac:spMk id="36" creationId="{00000000-0000-0000-0000-000000000000}"/>
          </ac:spMkLst>
        </pc:spChg>
        <pc:spChg chg="mod">
          <ac:chgData name="Leo Lee" userId="55545d619c7679a3" providerId="LiveId" clId="{92A1556A-B7A5-4613-B46C-7ECC8EAD5484}" dt="2022-12-27T05:43:58.480" v="809" actId="14100"/>
          <ac:spMkLst>
            <pc:docMk/>
            <pc:sldMk cId="0" sldId="379"/>
            <ac:spMk id="52" creationId="{00000000-0000-0000-0000-000000000000}"/>
          </ac:spMkLst>
        </pc:spChg>
        <pc:spChg chg="mod">
          <ac:chgData name="Leo Lee" userId="55545d619c7679a3" providerId="LiveId" clId="{92A1556A-B7A5-4613-B46C-7ECC8EAD5484}" dt="2022-12-27T05:43:24.552" v="770" actId="1076"/>
          <ac:spMkLst>
            <pc:docMk/>
            <pc:sldMk cId="0" sldId="379"/>
            <ac:spMk id="88157" creationId="{AB77FBF2-2C14-1588-7DBE-ECDD4C8FD0AE}"/>
          </ac:spMkLst>
        </pc:spChg>
        <pc:spChg chg="mod">
          <ac:chgData name="Leo Lee" userId="55545d619c7679a3" providerId="LiveId" clId="{92A1556A-B7A5-4613-B46C-7ECC8EAD5484}" dt="2022-12-27T05:42:29.471" v="738" actId="1037"/>
          <ac:spMkLst>
            <pc:docMk/>
            <pc:sldMk cId="0" sldId="379"/>
            <ac:spMk id="88158" creationId="{A49E6D96-F00F-83D9-2EB4-C80697554536}"/>
          </ac:spMkLst>
        </pc:spChg>
        <pc:spChg chg="mod">
          <ac:chgData name="Leo Lee" userId="55545d619c7679a3" providerId="LiveId" clId="{92A1556A-B7A5-4613-B46C-7ECC8EAD5484}" dt="2022-12-27T05:42:18.945" v="736" actId="1076"/>
          <ac:spMkLst>
            <pc:docMk/>
            <pc:sldMk cId="0" sldId="379"/>
            <ac:spMk id="88161" creationId="{AD4F4DCF-E396-F805-49AC-C4871475F190}"/>
          </ac:spMkLst>
        </pc:spChg>
        <pc:graphicFrameChg chg="mod ord">
          <ac:chgData name="Leo Lee" userId="55545d619c7679a3" providerId="LiveId" clId="{92A1556A-B7A5-4613-B46C-7ECC8EAD5484}" dt="2022-12-27T05:43:07.522" v="751" actId="1076"/>
          <ac:graphicFrameMkLst>
            <pc:docMk/>
            <pc:sldMk cId="0" sldId="379"/>
            <ac:graphicFrameMk id="25" creationId="{CF8325FF-AE58-B319-4D79-E8EBF344598C}"/>
          </ac:graphicFrameMkLst>
        </pc:graphicFrameChg>
        <pc:cxnChg chg="mod">
          <ac:chgData name="Leo Lee" userId="55545d619c7679a3" providerId="LiveId" clId="{92A1556A-B7A5-4613-B46C-7ECC8EAD5484}" dt="2022-12-27T05:42:18.945" v="736" actId="1076"/>
          <ac:cxnSpMkLst>
            <pc:docMk/>
            <pc:sldMk cId="0" sldId="379"/>
            <ac:cxnSpMk id="12" creationId="{1F2697E0-478C-408C-0B7B-BB85523A3E95}"/>
          </ac:cxnSpMkLst>
        </pc:cxnChg>
      </pc:sldChg>
      <pc:sldChg chg="modNotesTx">
        <pc:chgData name="Leo Lee" userId="55545d619c7679a3" providerId="LiveId" clId="{92A1556A-B7A5-4613-B46C-7ECC8EAD5484}" dt="2022-12-26T12:13:45.045" v="269" actId="20577"/>
        <pc:sldMkLst>
          <pc:docMk/>
          <pc:sldMk cId="0" sldId="386"/>
        </pc:sldMkLst>
      </pc:sldChg>
      <pc:sldChg chg="addSp delSp modSp add mod">
        <pc:chgData name="Leo Lee" userId="55545d619c7679a3" providerId="LiveId" clId="{92A1556A-B7A5-4613-B46C-7ECC8EAD5484}" dt="2022-12-26T17:23:58.658" v="529" actId="1076"/>
        <pc:sldMkLst>
          <pc:docMk/>
          <pc:sldMk cId="0" sldId="388"/>
        </pc:sldMkLst>
        <pc:spChg chg="add del mod">
          <ac:chgData name="Leo Lee" userId="55545d619c7679a3" providerId="LiveId" clId="{92A1556A-B7A5-4613-B46C-7ECC8EAD5484}" dt="2022-12-26T17:18:03.128" v="386" actId="478"/>
          <ac:spMkLst>
            <pc:docMk/>
            <pc:sldMk cId="0" sldId="388"/>
            <ac:spMk id="10" creationId="{980FF9E7-70E8-ABEE-05EB-01AB690439DD}"/>
          </ac:spMkLst>
        </pc:spChg>
        <pc:spChg chg="add 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11" creationId="{2BEA5FE4-35C4-F3C2-8035-31477EAFB575}"/>
          </ac:spMkLst>
        </pc:spChg>
        <pc:spChg chg="add 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12" creationId="{338BAF20-57A8-4448-233F-0008F88CCFB9}"/>
          </ac:spMkLst>
        </pc:spChg>
        <pc:spChg chg="add 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13" creationId="{C9B7BB71-9357-2FEB-B583-F0E198694944}"/>
          </ac:spMkLst>
        </pc:spChg>
        <pc:spChg chg="add 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18" creationId="{F0986B3A-2D82-81B3-0E4A-AE870FBBA65E}"/>
          </ac:spMkLst>
        </pc:spChg>
        <pc:spChg chg="add del">
          <ac:chgData name="Leo Lee" userId="55545d619c7679a3" providerId="LiveId" clId="{92A1556A-B7A5-4613-B46C-7ECC8EAD5484}" dt="2022-12-26T17:19:30.775" v="428" actId="22"/>
          <ac:spMkLst>
            <pc:docMk/>
            <pc:sldMk cId="0" sldId="388"/>
            <ac:spMk id="20" creationId="{A2A09B00-0450-6E66-333A-8000BE808F22}"/>
          </ac:spMkLst>
        </pc:spChg>
        <pc:spChg chg="add 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22" creationId="{5CDA70E7-8BC2-EFFD-38B8-4D563B927506}"/>
          </ac:spMkLst>
        </pc:spChg>
        <pc:spChg chg="add del">
          <ac:chgData name="Leo Lee" userId="55545d619c7679a3" providerId="LiveId" clId="{92A1556A-B7A5-4613-B46C-7ECC8EAD5484}" dt="2022-12-26T17:22:34.081" v="471" actId="22"/>
          <ac:spMkLst>
            <pc:docMk/>
            <pc:sldMk cId="0" sldId="388"/>
            <ac:spMk id="24" creationId="{B6C57871-FED8-972B-9FBE-0B051B3EDA8F}"/>
          </ac:spMkLst>
        </pc:spChg>
        <pc:spChg chg="add mod">
          <ac:chgData name="Leo Lee" userId="55545d619c7679a3" providerId="LiveId" clId="{92A1556A-B7A5-4613-B46C-7ECC8EAD5484}" dt="2022-12-26T17:23:58.658" v="529" actId="1076"/>
          <ac:spMkLst>
            <pc:docMk/>
            <pc:sldMk cId="0" sldId="388"/>
            <ac:spMk id="26" creationId="{ABB16BAB-C5FE-BB46-7AE4-77373751DBA4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34" creationId="{ADD45DD8-DA16-54F0-B3E5-D9002DEC4DDB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35" creationId="{F0789361-1D3F-90A4-10C6-BA6F7FCBD503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38" creationId="{32E7596D-0AEE-D969-FAE4-9608D878FEA4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39" creationId="{3920E1CD-C2E4-068C-DEB9-637DC272EFB8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40" creationId="{121D0E30-CF5B-6F94-F724-38E63333EB38}"/>
          </ac:spMkLst>
        </pc:spChg>
        <pc:spChg chg="mod">
          <ac:chgData name="Leo Lee" userId="55545d619c7679a3" providerId="LiveId" clId="{92A1556A-B7A5-4613-B46C-7ECC8EAD5484}" dt="2022-12-26T17:21:09.039" v="468" actId="1076"/>
          <ac:spMkLst>
            <pc:docMk/>
            <pc:sldMk cId="0" sldId="388"/>
            <ac:spMk id="80900" creationId="{28E452E5-5C15-3191-2592-4B52C2A21F58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80904" creationId="{C48D1C22-3377-B9E8-F1DE-ECD954294708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80909" creationId="{B33D0D4A-A442-BAC7-7FDD-B05C0392D0D4}"/>
          </ac:spMkLst>
        </pc:spChg>
        <pc:spChg chg="mod">
          <ac:chgData name="Leo Lee" userId="55545d619c7679a3" providerId="LiveId" clId="{92A1556A-B7A5-4613-B46C-7ECC8EAD5484}" dt="2022-12-26T17:23:52.572" v="528" actId="1076"/>
          <ac:spMkLst>
            <pc:docMk/>
            <pc:sldMk cId="0" sldId="388"/>
            <ac:spMk id="80910" creationId="{9A1539AA-BDDC-FEA8-FF73-D22ECA3BA5EA}"/>
          </ac:spMkLst>
        </pc:spChg>
        <pc:cxnChg chg="add del">
          <ac:chgData name="Leo Lee" userId="55545d619c7679a3" providerId="LiveId" clId="{92A1556A-B7A5-4613-B46C-7ECC8EAD5484}" dt="2022-12-26T17:18:10.969" v="387" actId="478"/>
          <ac:cxnSpMkLst>
            <pc:docMk/>
            <pc:sldMk cId="0" sldId="388"/>
            <ac:cxnSpMk id="4" creationId="{6E98A146-3258-8A7A-B5C7-C0213226ACF8}"/>
          </ac:cxnSpMkLst>
        </pc:cxnChg>
        <pc:cxnChg chg="add del mod">
          <ac:chgData name="Leo Lee" userId="55545d619c7679a3" providerId="LiveId" clId="{92A1556A-B7A5-4613-B46C-7ECC8EAD5484}" dt="2022-12-26T17:18:11.675" v="388" actId="478"/>
          <ac:cxnSpMkLst>
            <pc:docMk/>
            <pc:sldMk cId="0" sldId="388"/>
            <ac:cxnSpMk id="6" creationId="{AA7037B5-FF6F-BADF-240A-ECEE897A10EA}"/>
          </ac:cxnSpMkLst>
        </pc:cxnChg>
        <pc:cxnChg chg="mod">
          <ac:chgData name="Leo Lee" userId="55545d619c7679a3" providerId="LiveId" clId="{92A1556A-B7A5-4613-B46C-7ECC8EAD5484}" dt="2022-12-26T17:23:52.572" v="528" actId="1076"/>
          <ac:cxnSpMkLst>
            <pc:docMk/>
            <pc:sldMk cId="0" sldId="388"/>
            <ac:cxnSpMk id="7" creationId="{51FE8501-01D2-37D6-0821-34F2D5A76032}"/>
          </ac:cxnSpMkLst>
        </pc:cxnChg>
        <pc:cxnChg chg="add del mod">
          <ac:chgData name="Leo Lee" userId="55545d619c7679a3" providerId="LiveId" clId="{92A1556A-B7A5-4613-B46C-7ECC8EAD5484}" dt="2022-12-26T17:18:12.280" v="389" actId="478"/>
          <ac:cxnSpMkLst>
            <pc:docMk/>
            <pc:sldMk cId="0" sldId="388"/>
            <ac:cxnSpMk id="8" creationId="{055D14E0-4DFC-493C-5DF3-19E31A62985A}"/>
          </ac:cxnSpMkLst>
        </pc:cxnChg>
        <pc:cxnChg chg="mod">
          <ac:chgData name="Leo Lee" userId="55545d619c7679a3" providerId="LiveId" clId="{92A1556A-B7A5-4613-B46C-7ECC8EAD5484}" dt="2022-12-26T17:23:52.572" v="528" actId="1076"/>
          <ac:cxnSpMkLst>
            <pc:docMk/>
            <pc:sldMk cId="0" sldId="388"/>
            <ac:cxnSpMk id="9" creationId="{2CE58CC4-C9EE-32C9-0851-45F6BE94EEB3}"/>
          </ac:cxnSpMkLst>
        </pc:cxnChg>
        <pc:cxnChg chg="add mod">
          <ac:chgData name="Leo Lee" userId="55545d619c7679a3" providerId="LiveId" clId="{92A1556A-B7A5-4613-B46C-7ECC8EAD5484}" dt="2022-12-26T17:23:52.572" v="528" actId="1076"/>
          <ac:cxnSpMkLst>
            <pc:docMk/>
            <pc:sldMk cId="0" sldId="388"/>
            <ac:cxnSpMk id="14" creationId="{99464AC8-125F-AE38-C38C-6B38D828A345}"/>
          </ac:cxnSpMkLst>
        </pc:cxnChg>
        <pc:cxnChg chg="add del">
          <ac:chgData name="Leo Lee" userId="55545d619c7679a3" providerId="LiveId" clId="{92A1556A-B7A5-4613-B46C-7ECC8EAD5484}" dt="2022-12-26T17:19:18.777" v="425" actId="11529"/>
          <ac:cxnSpMkLst>
            <pc:docMk/>
            <pc:sldMk cId="0" sldId="388"/>
            <ac:cxnSpMk id="17" creationId="{98D1A48F-B729-7228-459C-7D8F18EC48E6}"/>
          </ac:cxnSpMkLst>
        </pc:cxnChg>
        <pc:cxnChg chg="mod">
          <ac:chgData name="Leo Lee" userId="55545d619c7679a3" providerId="LiveId" clId="{92A1556A-B7A5-4613-B46C-7ECC8EAD5484}" dt="2022-12-26T17:23:52.572" v="528" actId="1076"/>
          <ac:cxnSpMkLst>
            <pc:docMk/>
            <pc:sldMk cId="0" sldId="388"/>
            <ac:cxnSpMk id="37" creationId="{B0A85CE8-9767-ED56-E18B-3F72FF6193A3}"/>
          </ac:cxnSpMkLst>
        </pc:cxnChg>
      </pc:sldChg>
      <pc:sldChg chg="modSp mod">
        <pc:chgData name="Leo Lee" userId="55545d619c7679a3" providerId="LiveId" clId="{92A1556A-B7A5-4613-B46C-7ECC8EAD5484}" dt="2022-12-27T05:36:57.382" v="609"/>
        <pc:sldMkLst>
          <pc:docMk/>
          <pc:sldMk cId="0" sldId="393"/>
        </pc:sldMkLst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8" creationId="{047F47E5-0713-B988-C40B-766895B0382F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11" creationId="{0393082C-C6C2-5D37-634C-56939D5D575B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12" creationId="{CE22170F-C8A4-4E1A-EF8A-946C356EC26E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13" creationId="{57F972A8-1525-649E-155D-EB1C0B91BFB3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27" creationId="{880F3B14-6DD7-FB74-8DAD-194A44D9DAAB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30" creationId="{A92F10CA-B351-8EFF-CFFF-E11B3B6317DB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31" creationId="{14C4DA8E-291B-5FF2-1941-AD416DC9192C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34" creationId="{60AE258E-401A-CA01-B7C9-3941BC618198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35" creationId="{4224F2D0-037C-F257-AA38-F76A25130A8B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38" creationId="{6750055F-9C1F-54E5-076B-2317930A3F6B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40" creationId="{29B8CF18-1ADA-04B0-F37E-E39D4CACA14F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44" creationId="{5E20BCAE-9D75-3734-6D4E-087C31A38253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45" creationId="{1E0D7ECC-E2BB-E1E8-7C05-E77520F7729A}"/>
          </ac:spMkLst>
        </pc:spChg>
        <pc:spChg chg="mod">
          <ac:chgData name="Leo Lee" userId="55545d619c7679a3" providerId="LiveId" clId="{92A1556A-B7A5-4613-B46C-7ECC8EAD5484}" dt="2022-12-27T05:36:47.582" v="594"/>
          <ac:spMkLst>
            <pc:docMk/>
            <pc:sldMk cId="0" sldId="393"/>
            <ac:spMk id="50" creationId="{8585AC25-928E-BEB7-CEB6-407F065C395D}"/>
          </ac:spMkLst>
        </pc:spChg>
        <pc:spChg chg="mod">
          <ac:chgData name="Leo Lee" userId="55545d619c7679a3" providerId="LiveId" clId="{92A1556A-B7A5-4613-B46C-7ECC8EAD5484}" dt="2022-12-27T05:36:46.637" v="592"/>
          <ac:spMkLst>
            <pc:docMk/>
            <pc:sldMk cId="0" sldId="393"/>
            <ac:spMk id="52" creationId="{97E8CEF9-1C29-A0B0-EB4C-49799B023E0A}"/>
          </ac:spMkLst>
        </pc:spChg>
        <pc:spChg chg="mod">
          <ac:chgData name="Leo Lee" userId="55545d619c7679a3" providerId="LiveId" clId="{92A1556A-B7A5-4613-B46C-7ECC8EAD5484}" dt="2022-12-27T05:36:45.244" v="590"/>
          <ac:spMkLst>
            <pc:docMk/>
            <pc:sldMk cId="0" sldId="393"/>
            <ac:spMk id="53" creationId="{6CF1F8ED-B20C-236A-D9F3-21D383A38D75}"/>
          </ac:spMkLst>
        </pc:spChg>
        <pc:spChg chg="mod">
          <ac:chgData name="Leo Lee" userId="55545d619c7679a3" providerId="LiveId" clId="{92A1556A-B7A5-4613-B46C-7ECC8EAD5484}" dt="2022-12-27T05:36:57.382" v="609"/>
          <ac:spMkLst>
            <pc:docMk/>
            <pc:sldMk cId="0" sldId="393"/>
            <ac:spMk id="68" creationId="{1EE7EA27-DFCD-DA44-8EDA-00EE2BD94CF8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115" creationId="{F70048DD-E9B1-B1A8-192C-4AFB3996CE65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121" creationId="{822A9B44-9889-C7E2-A057-E8F969DD98A6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130" creationId="{3331D034-E769-A38C-47BA-1F6F997E7A6B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134" creationId="{5A4F6C77-A5AD-7862-BF3E-2A49E5DE7572}"/>
          </ac:spMkLst>
        </pc:spChg>
        <pc:spChg chg="mod">
          <ac:chgData name="Leo Lee" userId="55545d619c7679a3" providerId="LiveId" clId="{92A1556A-B7A5-4613-B46C-7ECC8EAD5484}" dt="2022-12-27T05:35:59.278" v="583" actId="1076"/>
          <ac:spMkLst>
            <pc:docMk/>
            <pc:sldMk cId="0" sldId="393"/>
            <ac:spMk id="157" creationId="{B70D2BAD-F16A-3E04-5444-133A676259FE}"/>
          </ac:spMkLst>
        </pc:spChg>
        <pc:spChg chg="mod">
          <ac:chgData name="Leo Lee" userId="55545d619c7679a3" providerId="LiveId" clId="{92A1556A-B7A5-4613-B46C-7ECC8EAD5484}" dt="2022-12-27T05:36:06.007" v="585" actId="1076"/>
          <ac:spMkLst>
            <pc:docMk/>
            <pc:sldMk cId="0" sldId="393"/>
            <ac:spMk id="57346" creationId="{D09C4FB5-02DF-4113-0728-897B0C6F3C28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49" creationId="{EFDF7834-A34C-B2D7-7FC1-C970903EA2E7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51" creationId="{D5076685-9F0C-37B7-9D13-ED7F93C100F3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57" creationId="{28A62D17-CFF3-C31B-8EA6-19965D4DDB1F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360" creationId="{C2069474-3395-AADB-D16A-D832464D866F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364" creationId="{C0A6F29C-7954-26BF-7F2D-A990894728E5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88" creationId="{CD9BD9C6-4F2A-62B5-A1D2-609B043A675C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389" creationId="{C4ACA2CD-0D07-5625-F4B4-C1A895109599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95" creationId="{3A6E1176-6E6B-D535-0644-3E986DF8547B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396" creationId="{1AA2D000-C681-8D5D-D200-1790909EE278}"/>
          </ac:spMkLst>
        </pc:spChg>
        <pc:spChg chg="mod">
          <ac:chgData name="Leo Lee" userId="55545d619c7679a3" providerId="LiveId" clId="{92A1556A-B7A5-4613-B46C-7ECC8EAD5484}" dt="2022-12-27T05:36:30.242" v="587" actId="1076"/>
          <ac:spMkLst>
            <pc:docMk/>
            <pc:sldMk cId="0" sldId="393"/>
            <ac:spMk id="57397" creationId="{F9DA3794-8A0B-C112-C315-CD32D017A0F2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398" creationId="{5623B9DC-A984-AF7B-45CF-FA2E174F910E}"/>
          </ac:spMkLst>
        </pc:spChg>
        <pc:spChg chg="mod">
          <ac:chgData name="Leo Lee" userId="55545d619c7679a3" providerId="LiveId" clId="{92A1556A-B7A5-4613-B46C-7ECC8EAD5484}" dt="2022-12-27T05:36:39.344" v="588" actId="1076"/>
          <ac:spMkLst>
            <pc:docMk/>
            <pc:sldMk cId="0" sldId="393"/>
            <ac:spMk id="57412" creationId="{BDFC93D2-48A1-1DF3-4C1F-B61D02EC9845}"/>
          </ac:spMkLst>
        </pc:sp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3" creationId="{7512E1BE-617C-521A-A0D2-D9068604249E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9" creationId="{81E6B92C-D751-573E-D294-4347D3FDB99C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10" creationId="{E239E803-5B2A-8780-761B-C65C6D0D00D5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55" creationId="{58C34E44-3084-1DEC-B83A-F123A3B3FB4C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57" creationId="{1266ADDE-2B89-5F17-90ED-E6FB6CDE7C50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1" creationId="{D8F86A61-B2EE-BBA9-BEA7-3C5EDD797002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3" creationId="{8BC7051E-4D8B-85D9-3894-49F944F007AB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4" creationId="{7C2C4243-F968-6E2A-E2C6-97D7A739154D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5" creationId="{C20AA677-AFB4-309B-9B60-C02E39B7C14F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7" creationId="{5B80E779-492E-F2B6-3DA5-03B5C741DAB2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69" creationId="{69E07133-DF77-2001-C407-B001836C7E3D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71" creationId="{E21463F6-0324-DBA5-F5A3-6DFF25081B9A}"/>
          </ac:cxnSpMkLst>
        </pc:cxnChg>
        <pc:cxnChg chg="mod">
          <ac:chgData name="Leo Lee" userId="55545d619c7679a3" providerId="LiveId" clId="{92A1556A-B7A5-4613-B46C-7ECC8EAD5484}" dt="2022-12-27T05:36:30.242" v="587" actId="1076"/>
          <ac:cxnSpMkLst>
            <pc:docMk/>
            <pc:sldMk cId="0" sldId="393"/>
            <ac:cxnSpMk id="73" creationId="{6126900F-2DC0-A4AD-4A1C-182D621E9812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1" creationId="{1BB7687E-205C-158A-5F20-7D14B54CC11B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2" creationId="{F0E414C6-6D24-B69F-D924-300C95720675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3" creationId="{ED08472C-BD93-94D2-9815-D68DCBB7469A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4" creationId="{0441DCEC-4198-C3CE-F2DE-3FFA06D4229D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5" creationId="{E4FAF9A1-8C8A-1E3F-E700-108D28D1DF45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6" creationId="{886D394E-1F50-3E6E-CD0C-1909BA52E3F7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8" creationId="{0F13FE3E-5EFB-6C71-3524-501147458AE6}"/>
          </ac:cxnSpMkLst>
        </pc:cxnChg>
        <pc:cxnChg chg="mod">
          <ac:chgData name="Leo Lee" userId="55545d619c7679a3" providerId="LiveId" clId="{92A1556A-B7A5-4613-B46C-7ECC8EAD5484}" dt="2022-12-27T05:36:39.344" v="588" actId="1076"/>
          <ac:cxnSpMkLst>
            <pc:docMk/>
            <pc:sldMk cId="0" sldId="393"/>
            <ac:cxnSpMk id="89" creationId="{85CBC8CF-04CE-45CB-351F-82C8430DE6E7}"/>
          </ac:cxnSpMkLst>
        </pc:cxnChg>
        <pc:cxnChg chg="mod">
          <ac:chgData name="Leo Lee" userId="55545d619c7679a3" providerId="LiveId" clId="{92A1556A-B7A5-4613-B46C-7ECC8EAD5484}" dt="2022-12-27T05:36:56.317" v="607" actId="14100"/>
          <ac:cxnSpMkLst>
            <pc:docMk/>
            <pc:sldMk cId="0" sldId="393"/>
            <ac:cxnSpMk id="101" creationId="{38FDAD5A-1717-B2C1-B311-20B2FAEC3474}"/>
          </ac:cxnSpMkLst>
        </pc:cxnChg>
      </pc:sldChg>
      <pc:sldChg chg="modSp mod">
        <pc:chgData name="Leo Lee" userId="55545d619c7679a3" providerId="LiveId" clId="{92A1556A-B7A5-4613-B46C-7ECC8EAD5484}" dt="2022-12-26T09:14:53.678" v="46" actId="20577"/>
        <pc:sldMkLst>
          <pc:docMk/>
          <pc:sldMk cId="0" sldId="394"/>
        </pc:sldMkLst>
        <pc:spChg chg="mod">
          <ac:chgData name="Leo Lee" userId="55545d619c7679a3" providerId="LiveId" clId="{92A1556A-B7A5-4613-B46C-7ECC8EAD5484}" dt="2022-12-26T09:14:53.678" v="46" actId="20577"/>
          <ac:spMkLst>
            <pc:docMk/>
            <pc:sldMk cId="0" sldId="394"/>
            <ac:spMk id="59395" creationId="{E6C89A55-2C58-1DA2-C98A-76A2688BA397}"/>
          </ac:spMkLst>
        </pc:spChg>
      </pc:sldChg>
      <pc:sldChg chg="addSp delSp modSp add mod">
        <pc:chgData name="Leo Lee" userId="55545d619c7679a3" providerId="LiveId" clId="{92A1556A-B7A5-4613-B46C-7ECC8EAD5484}" dt="2022-12-26T17:13:50.580" v="362" actId="14100"/>
        <pc:sldMkLst>
          <pc:docMk/>
          <pc:sldMk cId="0" sldId="398"/>
        </pc:sldMkLst>
        <pc:spChg chg="add del mod">
          <ac:chgData name="Leo Lee" userId="55545d619c7679a3" providerId="LiveId" clId="{92A1556A-B7A5-4613-B46C-7ECC8EAD5484}" dt="2022-12-26T17:13:44.924" v="360" actId="1076"/>
          <ac:spMkLst>
            <pc:docMk/>
            <pc:sldMk cId="0" sldId="398"/>
            <ac:spMk id="2" creationId="{00000000-0000-0000-0000-000000000000}"/>
          </ac:spMkLst>
        </pc:spChg>
        <pc:spChg chg="del">
          <ac:chgData name="Leo Lee" userId="55545d619c7679a3" providerId="LiveId" clId="{92A1556A-B7A5-4613-B46C-7ECC8EAD5484}" dt="2022-12-26T17:12:37.510" v="336" actId="478"/>
          <ac:spMkLst>
            <pc:docMk/>
            <pc:sldMk cId="0" sldId="398"/>
            <ac:spMk id="4" creationId="{00000000-0000-0000-0000-000000000000}"/>
          </ac:spMkLst>
        </pc:spChg>
        <pc:spChg chg="del">
          <ac:chgData name="Leo Lee" userId="55545d619c7679a3" providerId="LiveId" clId="{92A1556A-B7A5-4613-B46C-7ECC8EAD5484}" dt="2022-12-26T17:12:33.263" v="333" actId="478"/>
          <ac:spMkLst>
            <pc:docMk/>
            <pc:sldMk cId="0" sldId="398"/>
            <ac:spMk id="5" creationId="{00000000-0000-0000-0000-000000000000}"/>
          </ac:spMkLst>
        </pc:spChg>
        <pc:spChg chg="mod">
          <ac:chgData name="Leo Lee" userId="55545d619c7679a3" providerId="LiveId" clId="{92A1556A-B7A5-4613-B46C-7ECC8EAD5484}" dt="2022-12-26T17:13:12.876" v="351" actId="1076"/>
          <ac:spMkLst>
            <pc:docMk/>
            <pc:sldMk cId="0" sldId="398"/>
            <ac:spMk id="14" creationId="{00000000-0000-0000-0000-000000000000}"/>
          </ac:spMkLst>
        </pc:spChg>
        <pc:spChg chg="del">
          <ac:chgData name="Leo Lee" userId="55545d619c7679a3" providerId="LiveId" clId="{92A1556A-B7A5-4613-B46C-7ECC8EAD5484}" dt="2022-12-26T17:12:32.339" v="332" actId="478"/>
          <ac:spMkLst>
            <pc:docMk/>
            <pc:sldMk cId="0" sldId="398"/>
            <ac:spMk id="24" creationId="{00000000-0000-0000-0000-000000000000}"/>
          </ac:spMkLst>
        </pc:spChg>
        <pc:graphicFrameChg chg="add del mod">
          <ac:chgData name="Leo Lee" userId="55545d619c7679a3" providerId="LiveId" clId="{92A1556A-B7A5-4613-B46C-7ECC8EAD5484}" dt="2022-12-26T17:12:55.420" v="339"/>
          <ac:graphicFrameMkLst>
            <pc:docMk/>
            <pc:sldMk cId="0" sldId="398"/>
            <ac:graphicFrameMk id="3" creationId="{8A6A6B88-685E-69C5-A8E2-9A7FE02E219D}"/>
          </ac:graphicFrameMkLst>
        </pc:graphicFrameChg>
        <pc:graphicFrameChg chg="del">
          <ac:chgData name="Leo Lee" userId="55545d619c7679a3" providerId="LiveId" clId="{92A1556A-B7A5-4613-B46C-7ECC8EAD5484}" dt="2022-12-26T17:12:58.119" v="340" actId="478"/>
          <ac:graphicFrameMkLst>
            <pc:docMk/>
            <pc:sldMk cId="0" sldId="398"/>
            <ac:graphicFrameMk id="15" creationId="{98326837-62E6-D618-1D9E-C05A5AA7D3AF}"/>
          </ac:graphicFrameMkLst>
        </pc:graphicFrameChg>
        <pc:picChg chg="add del mod">
          <ac:chgData name="Leo Lee" userId="55545d619c7679a3" providerId="LiveId" clId="{92A1556A-B7A5-4613-B46C-7ECC8EAD5484}" dt="2022-12-26T17:13:24.563" v="353" actId="1076"/>
          <ac:picMkLst>
            <pc:docMk/>
            <pc:sldMk cId="0" sldId="398"/>
            <ac:picMk id="82946" creationId="{5F54A998-78BC-13D9-0F83-E301903C2A51}"/>
          </ac:picMkLst>
        </pc:picChg>
        <pc:cxnChg chg="mod">
          <ac:chgData name="Leo Lee" userId="55545d619c7679a3" providerId="LiveId" clId="{92A1556A-B7A5-4613-B46C-7ECC8EAD5484}" dt="2022-12-26T17:13:50.580" v="362" actId="14100"/>
          <ac:cxnSpMkLst>
            <pc:docMk/>
            <pc:sldMk cId="0" sldId="398"/>
            <ac:cxnSpMk id="11" creationId="{00000000-0000-0000-0000-000000000000}"/>
          </ac:cxnSpMkLst>
        </pc:cxnChg>
        <pc:cxnChg chg="del mod">
          <ac:chgData name="Leo Lee" userId="55545d619c7679a3" providerId="LiveId" clId="{92A1556A-B7A5-4613-B46C-7ECC8EAD5484}" dt="2022-12-26T17:12:38.544" v="337" actId="478"/>
          <ac:cxnSpMkLst>
            <pc:docMk/>
            <pc:sldMk cId="0" sldId="398"/>
            <ac:cxnSpMk id="20" creationId="{00000000-0000-0000-0000-000000000000}"/>
          </ac:cxnSpMkLst>
        </pc:cxnChg>
      </pc:sldChg>
      <pc:sldChg chg="modSp mod">
        <pc:chgData name="Leo Lee" userId="55545d619c7679a3" providerId="LiveId" clId="{92A1556A-B7A5-4613-B46C-7ECC8EAD5484}" dt="2022-12-27T06:36:55.883" v="821" actId="1076"/>
        <pc:sldMkLst>
          <pc:docMk/>
          <pc:sldMk cId="3001276319" sldId="399"/>
        </pc:sldMkLst>
        <pc:spChg chg="mod">
          <ac:chgData name="Leo Lee" userId="55545d619c7679a3" providerId="LiveId" clId="{92A1556A-B7A5-4613-B46C-7ECC8EAD5484}" dt="2022-12-27T06:36:55.883" v="821" actId="1076"/>
          <ac:spMkLst>
            <pc:docMk/>
            <pc:sldMk cId="3001276319" sldId="399"/>
            <ac:spMk id="79981" creationId="{FEE3F547-4CF6-5144-6CA9-F69AB1839DA7}"/>
          </ac:spMkLst>
        </pc:spChg>
      </pc:sldChg>
      <pc:sldChg chg="addSp modSp mod ord">
        <pc:chgData name="Leo Lee" userId="55545d619c7679a3" providerId="LiveId" clId="{92A1556A-B7A5-4613-B46C-7ECC8EAD5484}" dt="2022-12-26T11:51:56.193" v="103"/>
        <pc:sldMkLst>
          <pc:docMk/>
          <pc:sldMk cId="4080695317" sldId="404"/>
        </pc:sldMkLst>
        <pc:spChg chg="add mod">
          <ac:chgData name="Leo Lee" userId="55545d619c7679a3" providerId="LiveId" clId="{92A1556A-B7A5-4613-B46C-7ECC8EAD5484}" dt="2022-12-26T09:23:02.292" v="79" actId="1076"/>
          <ac:spMkLst>
            <pc:docMk/>
            <pc:sldMk cId="4080695317" sldId="404"/>
            <ac:spMk id="5" creationId="{68CC7B4D-F12F-4A03-D59B-1E756471AD59}"/>
          </ac:spMkLst>
        </pc:spChg>
        <pc:spChg chg="add mod">
          <ac:chgData name="Leo Lee" userId="55545d619c7679a3" providerId="LiveId" clId="{92A1556A-B7A5-4613-B46C-7ECC8EAD5484}" dt="2022-12-26T09:23:14.188" v="97" actId="20577"/>
          <ac:spMkLst>
            <pc:docMk/>
            <pc:sldMk cId="4080695317" sldId="404"/>
            <ac:spMk id="6" creationId="{4E18A32B-BF94-72EB-B53D-F11F1F4F50A4}"/>
          </ac:spMkLst>
        </pc:spChg>
      </pc:sldChg>
      <pc:sldChg chg="modNotesTx">
        <pc:chgData name="Leo Lee" userId="55545d619c7679a3" providerId="LiveId" clId="{92A1556A-B7A5-4613-B46C-7ECC8EAD5484}" dt="2022-12-26T12:13:40.717" v="268" actId="5793"/>
        <pc:sldMkLst>
          <pc:docMk/>
          <pc:sldMk cId="280861290" sldId="407"/>
        </pc:sldMkLst>
      </pc:sldChg>
      <pc:sldChg chg="modNotesTx">
        <pc:chgData name="Leo Lee" userId="55545d619c7679a3" providerId="LiveId" clId="{92A1556A-B7A5-4613-B46C-7ECC8EAD5484}" dt="2022-12-26T12:13:25.174" v="262" actId="20577"/>
        <pc:sldMkLst>
          <pc:docMk/>
          <pc:sldMk cId="2545490874" sldId="413"/>
        </pc:sldMkLst>
      </pc:sldChg>
      <pc:sldChg chg="addSp delSp modSp add del mod">
        <pc:chgData name="Leo Lee" userId="55545d619c7679a3" providerId="LiveId" clId="{92A1556A-B7A5-4613-B46C-7ECC8EAD5484}" dt="2022-12-26T12:10:11.614" v="211" actId="47"/>
        <pc:sldMkLst>
          <pc:docMk/>
          <pc:sldMk cId="1349439043" sldId="414"/>
        </pc:sldMkLst>
        <pc:spChg chg="add mod">
          <ac:chgData name="Leo Lee" userId="55545d619c7679a3" providerId="LiveId" clId="{92A1556A-B7A5-4613-B46C-7ECC8EAD5484}" dt="2022-12-26T11:57:41.448" v="112" actId="478"/>
          <ac:spMkLst>
            <pc:docMk/>
            <pc:sldMk cId="1349439043" sldId="414"/>
            <ac:spMk id="2" creationId="{70151124-BAF7-4137-376F-4600F547113E}"/>
          </ac:spMkLst>
        </pc:spChg>
        <pc:spChg chg="del">
          <ac:chgData name="Leo Lee" userId="55545d619c7679a3" providerId="LiveId" clId="{92A1556A-B7A5-4613-B46C-7ECC8EAD5484}" dt="2022-12-26T11:57:41.448" v="112" actId="478"/>
          <ac:spMkLst>
            <pc:docMk/>
            <pc:sldMk cId="1349439043" sldId="414"/>
            <ac:spMk id="90114" creationId="{146EA29B-0F37-C950-B7B7-E33F998109E2}"/>
          </ac:spMkLst>
        </pc:spChg>
        <pc:graphicFrameChg chg="del">
          <ac:chgData name="Leo Lee" userId="55545d619c7679a3" providerId="LiveId" clId="{92A1556A-B7A5-4613-B46C-7ECC8EAD5484}" dt="2022-12-26T11:57:39.667" v="111" actId="478"/>
          <ac:graphicFrameMkLst>
            <pc:docMk/>
            <pc:sldMk cId="1349439043" sldId="414"/>
            <ac:graphicFrameMk id="9" creationId="{00000000-0000-0000-0000-000000000000}"/>
          </ac:graphicFrameMkLst>
        </pc:graphicFrameChg>
        <pc:picChg chg="del">
          <ac:chgData name="Leo Lee" userId="55545d619c7679a3" providerId="LiveId" clId="{92A1556A-B7A5-4613-B46C-7ECC8EAD5484}" dt="2022-12-26T11:57:31.404" v="108" actId="478"/>
          <ac:picMkLst>
            <pc:docMk/>
            <pc:sldMk cId="1349439043" sldId="414"/>
            <ac:picMk id="8" creationId="{00000000-0000-0000-0000-000000000000}"/>
          </ac:picMkLst>
        </pc:picChg>
      </pc:sldChg>
      <pc:sldChg chg="modNotesTx">
        <pc:chgData name="Leo Lee" userId="55545d619c7679a3" providerId="LiveId" clId="{92A1556A-B7A5-4613-B46C-7ECC8EAD5484}" dt="2022-12-26T12:13:11.428" v="260" actId="20577"/>
        <pc:sldMkLst>
          <pc:docMk/>
          <pc:sldMk cId="3122974589" sldId="417"/>
        </pc:sldMkLst>
      </pc:sldChg>
      <pc:sldChg chg="modNotesTx">
        <pc:chgData name="Leo Lee" userId="55545d619c7679a3" providerId="LiveId" clId="{92A1556A-B7A5-4613-B46C-7ECC8EAD5484}" dt="2022-12-26T12:13:38.203" v="265" actId="20577"/>
        <pc:sldMkLst>
          <pc:docMk/>
          <pc:sldMk cId="3946553355" sldId="418"/>
        </pc:sldMkLst>
      </pc:sldChg>
      <pc:sldChg chg="ord modNotesTx">
        <pc:chgData name="Leo Lee" userId="55545d619c7679a3" providerId="LiveId" clId="{92A1556A-B7A5-4613-B46C-7ECC8EAD5484}" dt="2022-12-26T12:13:09.850" v="259" actId="20577"/>
        <pc:sldMkLst>
          <pc:docMk/>
          <pc:sldMk cId="1161727788" sldId="422"/>
        </pc:sldMkLst>
      </pc:sldChg>
      <pc:sldChg chg="modNotesTx">
        <pc:chgData name="Leo Lee" userId="55545d619c7679a3" providerId="LiveId" clId="{92A1556A-B7A5-4613-B46C-7ECC8EAD5484}" dt="2022-12-26T12:13:35.437" v="264" actId="20577"/>
        <pc:sldMkLst>
          <pc:docMk/>
          <pc:sldMk cId="1560485807" sldId="423"/>
        </pc:sldMkLst>
      </pc:sldChg>
      <pc:sldChg chg="del">
        <pc:chgData name="Leo Lee" userId="55545d619c7679a3" providerId="LiveId" clId="{92A1556A-B7A5-4613-B46C-7ECC8EAD5484}" dt="2022-12-26T12:12:18.116" v="233" actId="47"/>
        <pc:sldMkLst>
          <pc:docMk/>
          <pc:sldMk cId="2853742593" sldId="424"/>
        </pc:sldMkLst>
      </pc:sldChg>
      <pc:sldChg chg="del ord">
        <pc:chgData name="Leo Lee" userId="55545d619c7679a3" providerId="LiveId" clId="{92A1556A-B7A5-4613-B46C-7ECC8EAD5484}" dt="2022-12-26T12:12:57.403" v="257" actId="47"/>
        <pc:sldMkLst>
          <pc:docMk/>
          <pc:sldMk cId="2285211846" sldId="425"/>
        </pc:sldMkLst>
      </pc:sldChg>
      <pc:sldChg chg="modNotesTx">
        <pc:chgData name="Leo Lee" userId="55545d619c7679a3" providerId="LiveId" clId="{92A1556A-B7A5-4613-B46C-7ECC8EAD5484}" dt="2022-12-26T12:13:29.220" v="263" actId="20577"/>
        <pc:sldMkLst>
          <pc:docMk/>
          <pc:sldMk cId="414901508" sldId="428"/>
        </pc:sldMkLst>
      </pc:sldChg>
      <pc:sldChg chg="addSp delSp modSp mod modNotes modNotesTx">
        <pc:chgData name="Leo Lee" userId="55545d619c7679a3" providerId="LiveId" clId="{92A1556A-B7A5-4613-B46C-7ECC8EAD5484}" dt="2022-12-26T17:25:04.990" v="530"/>
        <pc:sldMkLst>
          <pc:docMk/>
          <pc:sldMk cId="3023783728" sldId="433"/>
        </pc:sldMkLst>
        <pc:spChg chg="mod">
          <ac:chgData name="Leo Lee" userId="55545d619c7679a3" providerId="LiveId" clId="{92A1556A-B7A5-4613-B46C-7ECC8EAD5484}" dt="2022-12-26T12:11:02.618" v="219" actId="1076"/>
          <ac:spMkLst>
            <pc:docMk/>
            <pc:sldMk cId="3023783728" sldId="433"/>
            <ac:spMk id="2" creationId="{00000000-0000-0000-0000-000000000000}"/>
          </ac:spMkLst>
        </pc:spChg>
        <pc:spChg chg="add mod">
          <ac:chgData name="Leo Lee" userId="55545d619c7679a3" providerId="LiveId" clId="{92A1556A-B7A5-4613-B46C-7ECC8EAD5484}" dt="2022-12-26T12:11:51.481" v="228" actId="1076"/>
          <ac:spMkLst>
            <pc:docMk/>
            <pc:sldMk cId="3023783728" sldId="433"/>
            <ac:spMk id="4" creationId="{75D2B46B-F897-38EC-E59E-27D21D39D6C7}"/>
          </ac:spMkLst>
        </pc:spChg>
        <pc:spChg chg="mod">
          <ac:chgData name="Leo Lee" userId="55545d619c7679a3" providerId="LiveId" clId="{92A1556A-B7A5-4613-B46C-7ECC8EAD5484}" dt="2022-12-26T12:11:04.867" v="220" actId="20577"/>
          <ac:spMkLst>
            <pc:docMk/>
            <pc:sldMk cId="3023783728" sldId="433"/>
            <ac:spMk id="16" creationId="{146EA29B-0F37-C950-B7B7-E33F998109E2}"/>
          </ac:spMkLst>
        </pc:spChg>
        <pc:spChg chg="mod">
          <ac:chgData name="Leo Lee" userId="55545d619c7679a3" providerId="LiveId" clId="{92A1556A-B7A5-4613-B46C-7ECC8EAD5484}" dt="2022-12-26T12:10:53.807" v="218" actId="1076"/>
          <ac:spMkLst>
            <pc:docMk/>
            <pc:sldMk cId="3023783728" sldId="433"/>
            <ac:spMk id="90116" creationId="{DA127B8C-4168-30EF-1E37-4E9C12366318}"/>
          </ac:spMkLst>
        </pc:spChg>
        <pc:graphicFrameChg chg="add mod modGraphic">
          <ac:chgData name="Leo Lee" userId="55545d619c7679a3" providerId="LiveId" clId="{92A1556A-B7A5-4613-B46C-7ECC8EAD5484}" dt="2022-12-26T12:11:58.948" v="229" actId="14100"/>
          <ac:graphicFrameMkLst>
            <pc:docMk/>
            <pc:sldMk cId="3023783728" sldId="433"/>
            <ac:graphicFrameMk id="3" creationId="{97F8C0AA-D725-7A06-1650-FC6AD6BA06D2}"/>
          </ac:graphicFrameMkLst>
        </pc:graphicFrameChg>
        <pc:graphicFrameChg chg="mod modGraphic">
          <ac:chgData name="Leo Lee" userId="55545d619c7679a3" providerId="LiveId" clId="{92A1556A-B7A5-4613-B46C-7ECC8EAD5484}" dt="2022-12-26T17:25:04.990" v="530"/>
          <ac:graphicFrameMkLst>
            <pc:docMk/>
            <pc:sldMk cId="3023783728" sldId="433"/>
            <ac:graphicFrameMk id="11" creationId="{00000000-0000-0000-0000-000000000000}"/>
          </ac:graphicFrameMkLst>
        </pc:graphicFrameChg>
        <pc:graphicFrameChg chg="del">
          <ac:chgData name="Leo Lee" userId="55545d619c7679a3" providerId="LiveId" clId="{92A1556A-B7A5-4613-B46C-7ECC8EAD5484}" dt="2022-12-26T12:10:31.641" v="212" actId="478"/>
          <ac:graphicFrameMkLst>
            <pc:docMk/>
            <pc:sldMk cId="3023783728" sldId="433"/>
            <ac:graphicFrameMk id="14" creationId="{00000000-0000-0000-0000-000000000000}"/>
          </ac:graphicFrameMkLst>
        </pc:graphicFrameChg>
        <pc:picChg chg="del">
          <ac:chgData name="Leo Lee" userId="55545d619c7679a3" providerId="LiveId" clId="{92A1556A-B7A5-4613-B46C-7ECC8EAD5484}" dt="2022-12-26T12:10:35.687" v="213" actId="478"/>
          <ac:picMkLst>
            <pc:docMk/>
            <pc:sldMk cId="3023783728" sldId="433"/>
            <ac:picMk id="10" creationId="{00000000-0000-0000-0000-000000000000}"/>
          </ac:picMkLst>
        </pc:picChg>
        <pc:cxnChg chg="del mod">
          <ac:chgData name="Leo Lee" userId="55545d619c7679a3" providerId="LiveId" clId="{92A1556A-B7A5-4613-B46C-7ECC8EAD5484}" dt="2022-12-26T12:10:37.592" v="214" actId="478"/>
          <ac:cxnSpMkLst>
            <pc:docMk/>
            <pc:sldMk cId="3023783728" sldId="433"/>
            <ac:cxnSpMk id="12" creationId="{00000000-0000-0000-0000-000000000000}"/>
          </ac:cxnSpMkLst>
        </pc:cxnChg>
      </pc:sldChg>
      <pc:sldChg chg="addSp delSp modSp add mod">
        <pc:chgData name="Leo Lee" userId="55545d619c7679a3" providerId="LiveId" clId="{92A1556A-B7A5-4613-B46C-7ECC8EAD5484}" dt="2022-12-26T12:12:39.642" v="254" actId="20577"/>
        <pc:sldMkLst>
          <pc:docMk/>
          <pc:sldMk cId="49999460" sldId="434"/>
        </pc:sldMkLst>
        <pc:spChg chg="add mod">
          <ac:chgData name="Leo Lee" userId="55545d619c7679a3" providerId="LiveId" clId="{92A1556A-B7A5-4613-B46C-7ECC8EAD5484}" dt="2022-12-26T12:09:03.490" v="204" actId="1076"/>
          <ac:spMkLst>
            <pc:docMk/>
            <pc:sldMk cId="49999460" sldId="434"/>
            <ac:spMk id="3" creationId="{01F43113-E2A5-2B34-A2FE-23ED25D63D7B}"/>
          </ac:spMkLst>
        </pc:spChg>
        <pc:spChg chg="mod">
          <ac:chgData name="Leo Lee" userId="55545d619c7679a3" providerId="LiveId" clId="{92A1556A-B7A5-4613-B46C-7ECC8EAD5484}" dt="2022-12-26T12:09:07.676" v="205" actId="1076"/>
          <ac:spMkLst>
            <pc:docMk/>
            <pc:sldMk cId="49999460" sldId="434"/>
            <ac:spMk id="9" creationId="{00000000-0000-0000-0000-000000000000}"/>
          </ac:spMkLst>
        </pc:spChg>
        <pc:spChg chg="mod">
          <ac:chgData name="Leo Lee" userId="55545d619c7679a3" providerId="LiveId" clId="{92A1556A-B7A5-4613-B46C-7ECC8EAD5484}" dt="2022-12-26T12:12:39.642" v="254" actId="20577"/>
          <ac:spMkLst>
            <pc:docMk/>
            <pc:sldMk cId="49999460" sldId="434"/>
            <ac:spMk id="90114" creationId="{146EA29B-0F37-C950-B7B7-E33F998109E2}"/>
          </ac:spMkLst>
        </pc:spChg>
        <pc:spChg chg="mod">
          <ac:chgData name="Leo Lee" userId="55545d619c7679a3" providerId="LiveId" clId="{92A1556A-B7A5-4613-B46C-7ECC8EAD5484}" dt="2022-12-26T12:08:11.991" v="191" actId="1076"/>
          <ac:spMkLst>
            <pc:docMk/>
            <pc:sldMk cId="49999460" sldId="434"/>
            <ac:spMk id="90117" creationId="{52D633A0-A72B-F2C3-2D36-B0B1A7529AF8}"/>
          </ac:spMkLst>
        </pc:spChg>
        <pc:graphicFrameChg chg="add mod modGraphic">
          <ac:chgData name="Leo Lee" userId="55545d619c7679a3" providerId="LiveId" clId="{92A1556A-B7A5-4613-B46C-7ECC8EAD5484}" dt="2022-12-26T12:09:52.134" v="210" actId="255"/>
          <ac:graphicFrameMkLst>
            <pc:docMk/>
            <pc:sldMk cId="49999460" sldId="434"/>
            <ac:graphicFrameMk id="2" creationId="{B60912B9-ADF9-E080-8E53-F8B341A388DD}"/>
          </ac:graphicFrameMkLst>
        </pc:graphicFrameChg>
        <pc:graphicFrameChg chg="add del mod">
          <ac:chgData name="Leo Lee" userId="55545d619c7679a3" providerId="LiveId" clId="{92A1556A-B7A5-4613-B46C-7ECC8EAD5484}" dt="2022-12-26T12:04:55.062" v="180"/>
          <ac:graphicFrameMkLst>
            <pc:docMk/>
            <pc:sldMk cId="49999460" sldId="434"/>
            <ac:graphicFrameMk id="4" creationId="{B7877ECE-05D9-D574-A788-85B8ED6E232B}"/>
          </ac:graphicFrameMkLst>
        </pc:graphicFrameChg>
        <pc:graphicFrameChg chg="add del mod">
          <ac:chgData name="Leo Lee" userId="55545d619c7679a3" providerId="LiveId" clId="{92A1556A-B7A5-4613-B46C-7ECC8EAD5484}" dt="2022-12-26T12:05:16.979" v="184"/>
          <ac:graphicFrameMkLst>
            <pc:docMk/>
            <pc:sldMk cId="49999460" sldId="434"/>
            <ac:graphicFrameMk id="5" creationId="{CAECA554-07EF-C503-F1EE-62ABAE06545D}"/>
          </ac:graphicFrameMkLst>
        </pc:graphicFrameChg>
        <pc:graphicFrameChg chg="mod modGraphic">
          <ac:chgData name="Leo Lee" userId="55545d619c7679a3" providerId="LiveId" clId="{92A1556A-B7A5-4613-B46C-7ECC8EAD5484}" dt="2022-12-26T12:08:46.415" v="200" actId="14100"/>
          <ac:graphicFrameMkLst>
            <pc:docMk/>
            <pc:sldMk cId="49999460" sldId="434"/>
            <ac:graphicFrameMk id="6" creationId="{00000000-0000-0000-0000-000000000000}"/>
          </ac:graphicFrameMkLst>
        </pc:graphicFrameChg>
        <pc:graphicFrameChg chg="del modGraphic">
          <ac:chgData name="Leo Lee" userId="55545d619c7679a3" providerId="LiveId" clId="{92A1556A-B7A5-4613-B46C-7ECC8EAD5484}" dt="2022-12-26T11:57:36.934" v="110" actId="478"/>
          <ac:graphicFrameMkLst>
            <pc:docMk/>
            <pc:sldMk cId="49999460" sldId="434"/>
            <ac:graphicFrameMk id="12" creationId="{00000000-0000-0000-0000-000000000000}"/>
          </ac:graphicFrameMkLst>
        </pc:graphicFrameChg>
        <pc:picChg chg="del">
          <ac:chgData name="Leo Lee" userId="55545d619c7679a3" providerId="LiveId" clId="{92A1556A-B7A5-4613-B46C-7ECC8EAD5484}" dt="2022-12-26T11:57:30.092" v="107" actId="478"/>
          <ac:picMkLst>
            <pc:docMk/>
            <pc:sldMk cId="49999460" sldId="434"/>
            <ac:picMk id="15" creationId="{00000000-0000-0000-0000-000000000000}"/>
          </ac:picMkLst>
        </pc:picChg>
        <pc:cxnChg chg="del">
          <ac:chgData name="Leo Lee" userId="55545d619c7679a3" providerId="LiveId" clId="{92A1556A-B7A5-4613-B46C-7ECC8EAD5484}" dt="2022-12-26T11:57:45.026" v="113" actId="478"/>
          <ac:cxnSpMkLst>
            <pc:docMk/>
            <pc:sldMk cId="49999460" sldId="434"/>
            <ac:cxnSpMk id="16" creationId="{00000000-0000-0000-0000-000000000000}"/>
          </ac:cxnSpMkLst>
        </pc:cxnChg>
      </pc:sldChg>
      <pc:sldChg chg="modSp add mod">
        <pc:chgData name="Leo Lee" userId="55545d619c7679a3" providerId="LiveId" clId="{92A1556A-B7A5-4613-B46C-7ECC8EAD5484}" dt="2022-12-26T17:08:57.746" v="328" actId="20577"/>
        <pc:sldMkLst>
          <pc:docMk/>
          <pc:sldMk cId="0" sldId="435"/>
        </pc:sldMkLst>
        <pc:spChg chg="mod">
          <ac:chgData name="Leo Lee" userId="55545d619c7679a3" providerId="LiveId" clId="{92A1556A-B7A5-4613-B46C-7ECC8EAD5484}" dt="2022-12-26T17:08:57.746" v="328" actId="20577"/>
          <ac:spMkLst>
            <pc:docMk/>
            <pc:sldMk cId="0" sldId="435"/>
            <ac:spMk id="33795" creationId="{0597843D-F2DE-E1E8-B293-36DC880BB9BE}"/>
          </ac:spMkLst>
        </pc:spChg>
      </pc:sldChg>
      <pc:sldChg chg="add del">
        <pc:chgData name="Leo Lee" userId="55545d619c7679a3" providerId="LiveId" clId="{92A1556A-B7A5-4613-B46C-7ECC8EAD5484}" dt="2022-12-26T17:07:34.855" v="290" actId="47"/>
        <pc:sldMkLst>
          <pc:docMk/>
          <pc:sldMk cId="3443196111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00BF1791-AD46-4364-63B4-E19316F49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166BE5B7-A0FE-5AEB-DB98-B2D405C780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BB1F379-E6DC-4A23-9F1B-90200F6B2353}" type="datetimeFigureOut">
              <a:rPr lang="zh-TW" altLang="en-US"/>
              <a:pPr>
                <a:defRPr/>
              </a:pPr>
              <a:t>2023/2/8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DE7ABD39-3720-701D-D192-D3BC67CE91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8522C1-2D12-4193-A81C-6518A4045AC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9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7653C75-5D80-3B64-4F90-47014AECD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B10390-ED7B-7E3C-8BE3-8ED50DD0C3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4E7042CE-E759-44C8-B103-F61FE13C5919}" type="datetimeFigureOut">
              <a:rPr lang="zh-TW" altLang="en-US"/>
              <a:pPr>
                <a:defRPr/>
              </a:pPr>
              <a:t>2023/2/8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93FFBF66-B968-CEF2-CA27-6B12FEF54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C717BAC-BFEE-E7A0-3196-C8066ACB2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89BE47-ADC5-5176-6321-943E308D54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AC092F-463C-4CFF-F5FB-D8E704FB7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8956ECD-7E6F-4C4A-99A2-ACCC712F806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>
            <a:extLst>
              <a:ext uri="{FF2B5EF4-FFF2-40B4-BE49-F238E27FC236}">
                <a16:creationId xmlns="" xmlns:a16="http://schemas.microsoft.com/office/drawing/2014/main" id="{1973149B-F1D7-F006-7F95-5E5A8F65D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>
            <a:extLst>
              <a:ext uri="{FF2B5EF4-FFF2-40B4-BE49-F238E27FC236}">
                <a16:creationId xmlns="" xmlns:a16="http://schemas.microsoft.com/office/drawing/2014/main" id="{7E656A76-6827-8B4B-7012-22DF8C6F52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1600"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="" xmlns:a16="http://schemas.microsoft.com/office/drawing/2014/main" id="{32C42364-3A2A-E604-C4E5-8DC2C0480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C0C6082-05BC-4C62-B5A7-DAF57E865C76}" type="slidenum">
              <a:rPr lang="zh-TW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3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>
            <a:extLst>
              <a:ext uri="{FF2B5EF4-FFF2-40B4-BE49-F238E27FC236}">
                <a16:creationId xmlns="" xmlns:a16="http://schemas.microsoft.com/office/drawing/2014/main" id="{14928FE4-EB14-916A-ACF8-D3B501CBDC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>
            <a:extLst>
              <a:ext uri="{FF2B5EF4-FFF2-40B4-BE49-F238E27FC236}">
                <a16:creationId xmlns="" xmlns:a16="http://schemas.microsoft.com/office/drawing/2014/main" id="{CB03A00D-1DBA-7D2E-56C7-973323706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9700" name="投影片編號版面配置區 3">
            <a:extLst>
              <a:ext uri="{FF2B5EF4-FFF2-40B4-BE49-F238E27FC236}">
                <a16:creationId xmlns="" xmlns:a16="http://schemas.microsoft.com/office/drawing/2014/main" id="{05FB9446-230B-14E1-FE21-899741C60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468104E-BECD-4902-A6B6-6F8E8176ECED}" type="slidenum">
              <a:rPr lang="zh-TW" altLang="en-US" sz="1200"/>
              <a:pPr/>
              <a:t>10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3745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>
            <a:extLst>
              <a:ext uri="{FF2B5EF4-FFF2-40B4-BE49-F238E27FC236}">
                <a16:creationId xmlns="" xmlns:a16="http://schemas.microsoft.com/office/drawing/2014/main" id="{E79DF2E5-EE05-9164-E50D-AB2341CEEC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>
            <a:extLst>
              <a:ext uri="{FF2B5EF4-FFF2-40B4-BE49-F238E27FC236}">
                <a16:creationId xmlns="" xmlns:a16="http://schemas.microsoft.com/office/drawing/2014/main" id="{2B6923D5-7397-6C04-1A8D-4BBAA2F8B6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="" xmlns:a16="http://schemas.microsoft.com/office/drawing/2014/main" id="{CF7182A6-F5F3-430A-B8F6-CAAA88A1D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78A0643-97D6-4244-8F0F-3C54462E5A1B}" type="slidenum">
              <a:rPr lang="zh-TW" altLang="en-US" sz="1200"/>
              <a:pPr/>
              <a:t>11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68497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>
            <a:extLst>
              <a:ext uri="{FF2B5EF4-FFF2-40B4-BE49-F238E27FC236}">
                <a16:creationId xmlns="" xmlns:a16="http://schemas.microsoft.com/office/drawing/2014/main" id="{6C1C5068-F955-886B-5833-852252E3B8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>
            <a:extLst>
              <a:ext uri="{FF2B5EF4-FFF2-40B4-BE49-F238E27FC236}">
                <a16:creationId xmlns="" xmlns:a16="http://schemas.microsoft.com/office/drawing/2014/main" id="{A53099BF-BB2C-A520-4741-8B188937C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0964" name="投影片編號版面配置區 3">
            <a:extLst>
              <a:ext uri="{FF2B5EF4-FFF2-40B4-BE49-F238E27FC236}">
                <a16:creationId xmlns="" xmlns:a16="http://schemas.microsoft.com/office/drawing/2014/main" id="{1866EF15-C1D4-2CA0-A2F8-9DB2CF907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F5B450-9196-48B6-B721-53D6B20DD446}" type="slidenum">
              <a:rPr lang="zh-TW" altLang="en-US" sz="1200"/>
              <a:pPr/>
              <a:t>13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4170924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>
            <a:extLst>
              <a:ext uri="{FF2B5EF4-FFF2-40B4-BE49-F238E27FC236}">
                <a16:creationId xmlns="" xmlns:a16="http://schemas.microsoft.com/office/drawing/2014/main" id="{4BAF5E00-5678-C9FB-F84B-693CCC0BC8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備忘稿版面配置區 2">
            <a:extLst>
              <a:ext uri="{FF2B5EF4-FFF2-40B4-BE49-F238E27FC236}">
                <a16:creationId xmlns="" xmlns:a16="http://schemas.microsoft.com/office/drawing/2014/main" id="{02019DBB-1836-85E4-7C82-F584FA6188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b="1" dirty="0"/>
          </a:p>
        </p:txBody>
      </p:sp>
      <p:sp>
        <p:nvSpPr>
          <p:cNvPr id="43012" name="投影片編號版面配置區 3">
            <a:extLst>
              <a:ext uri="{FF2B5EF4-FFF2-40B4-BE49-F238E27FC236}">
                <a16:creationId xmlns="" xmlns:a16="http://schemas.microsoft.com/office/drawing/2014/main" id="{044FEAE1-64D1-D46F-DE2C-7F5E6FCFD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C68F7A6-E971-4EF8-9646-CED973D590E8}" type="slidenum">
              <a:rPr lang="zh-TW" altLang="en-US" sz="1200"/>
              <a:pPr/>
              <a:t>14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44216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>
            <a:extLst>
              <a:ext uri="{FF2B5EF4-FFF2-40B4-BE49-F238E27FC236}">
                <a16:creationId xmlns="" xmlns:a16="http://schemas.microsoft.com/office/drawing/2014/main" id="{8471122E-AA1C-F87D-F1F0-6775D6B2A2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備忘稿版面配置區 2">
            <a:extLst>
              <a:ext uri="{FF2B5EF4-FFF2-40B4-BE49-F238E27FC236}">
                <a16:creationId xmlns="" xmlns:a16="http://schemas.microsoft.com/office/drawing/2014/main" id="{5C4CB09A-6489-5BAE-212E-8A6CBBDFBF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b="1" dirty="0"/>
          </a:p>
        </p:txBody>
      </p:sp>
      <p:sp>
        <p:nvSpPr>
          <p:cNvPr id="45060" name="投影片編號版面配置區 3">
            <a:extLst>
              <a:ext uri="{FF2B5EF4-FFF2-40B4-BE49-F238E27FC236}">
                <a16:creationId xmlns="" xmlns:a16="http://schemas.microsoft.com/office/drawing/2014/main" id="{2D890320-434D-46C5-5478-62E286BBE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8D04418-7CEF-4D49-A737-518639631939}" type="slidenum">
              <a:rPr lang="zh-TW" altLang="en-US" sz="1200"/>
              <a:pPr/>
              <a:t>15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65751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>
            <a:extLst>
              <a:ext uri="{FF2B5EF4-FFF2-40B4-BE49-F238E27FC236}">
                <a16:creationId xmlns="" xmlns:a16="http://schemas.microsoft.com/office/drawing/2014/main" id="{EB9BD0B8-8DF6-BCC6-940B-40A3F38365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>
            <a:extLst>
              <a:ext uri="{FF2B5EF4-FFF2-40B4-BE49-F238E27FC236}">
                <a16:creationId xmlns="" xmlns:a16="http://schemas.microsoft.com/office/drawing/2014/main" id="{FE2C084A-926D-D93E-CD83-A672705FDD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b="1" dirty="0"/>
          </a:p>
        </p:txBody>
      </p:sp>
      <p:sp>
        <p:nvSpPr>
          <p:cNvPr id="49156" name="投影片編號版面配置區 3">
            <a:extLst>
              <a:ext uri="{FF2B5EF4-FFF2-40B4-BE49-F238E27FC236}">
                <a16:creationId xmlns="" xmlns:a16="http://schemas.microsoft.com/office/drawing/2014/main" id="{6E8B8151-10A6-9E08-5286-E3E0DF6A2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AEB69A7-2787-4D0B-904D-16F52019BDA0}" type="slidenum">
              <a:rPr lang="zh-TW" altLang="en-US" sz="1200"/>
              <a:pPr/>
              <a:t>16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9035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>
            <a:extLst>
              <a:ext uri="{FF2B5EF4-FFF2-40B4-BE49-F238E27FC236}">
                <a16:creationId xmlns="" xmlns:a16="http://schemas.microsoft.com/office/drawing/2014/main" id="{A41BA3A4-9C31-FFFC-7489-1A0CF7C61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備忘稿版面配置區 2">
            <a:extLst>
              <a:ext uri="{FF2B5EF4-FFF2-40B4-BE49-F238E27FC236}">
                <a16:creationId xmlns="" xmlns:a16="http://schemas.microsoft.com/office/drawing/2014/main" id="{2BE2464E-339A-CDDD-3A41-C96D6413EE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7108" name="投影片編號版面配置區 3">
            <a:extLst>
              <a:ext uri="{FF2B5EF4-FFF2-40B4-BE49-F238E27FC236}">
                <a16:creationId xmlns="" xmlns:a16="http://schemas.microsoft.com/office/drawing/2014/main" id="{EB2B9B33-3342-3506-691B-A6F79F071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74C471A-A949-46B5-B807-70FBF2B0771B}" type="slidenum">
              <a:rPr lang="zh-TW" altLang="en-US" sz="1200"/>
              <a:pPr/>
              <a:t>17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812796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>
            <a:extLst>
              <a:ext uri="{FF2B5EF4-FFF2-40B4-BE49-F238E27FC236}">
                <a16:creationId xmlns="" xmlns:a16="http://schemas.microsoft.com/office/drawing/2014/main" id="{208FDBBE-FFCB-002E-D377-F60EDE330B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>
            <a:extLst>
              <a:ext uri="{FF2B5EF4-FFF2-40B4-BE49-F238E27FC236}">
                <a16:creationId xmlns="" xmlns:a16="http://schemas.microsoft.com/office/drawing/2014/main" id="{18E1A6FC-64EF-7CD4-BD8F-943EAB44D7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="" xmlns:a16="http://schemas.microsoft.com/office/drawing/2014/main" id="{E6FCCC98-5F12-077E-60EF-B4A4D249B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C0029A2-F397-4A00-8EEC-876FE559D8AF}" type="slidenum">
              <a:rPr lang="zh-TW" altLang="en-US" sz="1200"/>
              <a:pPr/>
              <a:t>18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45161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56ECD-7E6F-4C4A-99A2-ACCC712F806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95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>
            <a:extLst>
              <a:ext uri="{FF2B5EF4-FFF2-40B4-BE49-F238E27FC236}">
                <a16:creationId xmlns="" xmlns:a16="http://schemas.microsoft.com/office/drawing/2014/main" id="{34B1EF0C-2666-1B46-0977-8F9F4D4099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>
            <a:extLst>
              <a:ext uri="{FF2B5EF4-FFF2-40B4-BE49-F238E27FC236}">
                <a16:creationId xmlns="" xmlns:a16="http://schemas.microsoft.com/office/drawing/2014/main" id="{6186622C-A537-EF8F-4135-CB2785E02C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b="1" dirty="0"/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="" xmlns:a16="http://schemas.microsoft.com/office/drawing/2014/main" id="{B416181D-330C-BE32-29F5-27B18C88E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4531797-65B8-4AE0-93DA-69009F54D84B}" type="slidenum">
              <a:rPr lang="zh-TW" altLang="en-US" sz="1200"/>
              <a:pPr/>
              <a:t>20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9337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="" xmlns:a16="http://schemas.microsoft.com/office/drawing/2014/main" id="{78ED3924-09C8-853D-C79D-C6D04E938F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備忘稿版面配置區 2">
            <a:extLst>
              <a:ext uri="{FF2B5EF4-FFF2-40B4-BE49-F238E27FC236}">
                <a16:creationId xmlns="" xmlns:a16="http://schemas.microsoft.com/office/drawing/2014/main" id="{BE3385D5-7A32-FC41-A3E5-F5EBB4FA8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="" xmlns:a16="http://schemas.microsoft.com/office/drawing/2014/main" id="{83B27C36-96FF-55C6-DA38-3968243FC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7D5BEE0-1EA3-49FB-BC49-D2BC14CD173D}" type="slidenum">
              <a:rPr lang="zh-TW" altLang="en-US" sz="1200"/>
              <a:pPr/>
              <a:t>2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86501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>
            <a:extLst>
              <a:ext uri="{FF2B5EF4-FFF2-40B4-BE49-F238E27FC236}">
                <a16:creationId xmlns="" xmlns:a16="http://schemas.microsoft.com/office/drawing/2014/main" id="{532FAEF7-1101-E30D-2895-691661EB98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備忘稿版面配置區 2">
            <a:extLst>
              <a:ext uri="{FF2B5EF4-FFF2-40B4-BE49-F238E27FC236}">
                <a16:creationId xmlns="" xmlns:a16="http://schemas.microsoft.com/office/drawing/2014/main" id="{69E7DD0A-AE79-B063-0E48-34BA757C52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0420" name="投影片編號版面配置區 3">
            <a:extLst>
              <a:ext uri="{FF2B5EF4-FFF2-40B4-BE49-F238E27FC236}">
                <a16:creationId xmlns="" xmlns:a16="http://schemas.microsoft.com/office/drawing/2014/main" id="{AC27956E-4809-8991-BC3A-670F1BBBD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7FB663-4A14-44F4-94B5-DFB6462EA960}" type="slidenum">
              <a:rPr lang="zh-TW" altLang="en-US" sz="1200"/>
              <a:pPr/>
              <a:t>21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894670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>
            <a:extLst>
              <a:ext uri="{FF2B5EF4-FFF2-40B4-BE49-F238E27FC236}">
                <a16:creationId xmlns="" xmlns:a16="http://schemas.microsoft.com/office/drawing/2014/main" id="{7F5C7D33-531C-9557-E2C2-B15C92B48A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備忘稿版面配置區 2">
            <a:extLst>
              <a:ext uri="{FF2B5EF4-FFF2-40B4-BE49-F238E27FC236}">
                <a16:creationId xmlns="" xmlns:a16="http://schemas.microsoft.com/office/drawing/2014/main" id="{58C89683-5D5D-6B7F-7A59-031DB1364B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zh-TW" dirty="0"/>
          </a:p>
        </p:txBody>
      </p:sp>
      <p:sp>
        <p:nvSpPr>
          <p:cNvPr id="64516" name="投影片編號版面配置區 3">
            <a:extLst>
              <a:ext uri="{FF2B5EF4-FFF2-40B4-BE49-F238E27FC236}">
                <a16:creationId xmlns="" xmlns:a16="http://schemas.microsoft.com/office/drawing/2014/main" id="{4E4166A5-9936-4259-4D8C-D22D169AA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E8647F6-0259-47B3-98D5-FF99C8D6CB15}" type="slidenum">
              <a:rPr lang="zh-TW" altLang="en-US" sz="1200"/>
              <a:pPr/>
              <a:t>22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800794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>
            <a:extLst>
              <a:ext uri="{FF2B5EF4-FFF2-40B4-BE49-F238E27FC236}">
                <a16:creationId xmlns="" xmlns:a16="http://schemas.microsoft.com/office/drawing/2014/main" id="{23B552C7-8D12-6752-298F-66E7030E45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>
            <a:extLst>
              <a:ext uri="{FF2B5EF4-FFF2-40B4-BE49-F238E27FC236}">
                <a16:creationId xmlns="" xmlns:a16="http://schemas.microsoft.com/office/drawing/2014/main" id="{8ACF47CB-24F8-AB16-AD99-541737F8DA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8612" name="投影片編號版面配置區 3">
            <a:extLst>
              <a:ext uri="{FF2B5EF4-FFF2-40B4-BE49-F238E27FC236}">
                <a16:creationId xmlns="" xmlns:a16="http://schemas.microsoft.com/office/drawing/2014/main" id="{38406946-7830-5DA4-8A8E-A159F959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AB44C2E-9AF8-4F72-831B-6E2D78B70B07}" type="slidenum">
              <a:rPr lang="zh-TW" altLang="en-US" sz="1200"/>
              <a:pPr/>
              <a:t>23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03953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>
            <a:extLst>
              <a:ext uri="{FF2B5EF4-FFF2-40B4-BE49-F238E27FC236}">
                <a16:creationId xmlns="" xmlns:a16="http://schemas.microsoft.com/office/drawing/2014/main" id="{8237C656-6079-EA4C-2C3D-C577FA455C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備忘稿版面配置區 2">
            <a:extLst>
              <a:ext uri="{FF2B5EF4-FFF2-40B4-BE49-F238E27FC236}">
                <a16:creationId xmlns="" xmlns:a16="http://schemas.microsoft.com/office/drawing/2014/main" id="{7BFAEDFD-161E-61DE-5A39-98EEE2E14F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 dirty="0"/>
          </a:p>
        </p:txBody>
      </p:sp>
      <p:sp>
        <p:nvSpPr>
          <p:cNvPr id="72708" name="投影片編號版面配置區 3">
            <a:extLst>
              <a:ext uri="{FF2B5EF4-FFF2-40B4-BE49-F238E27FC236}">
                <a16:creationId xmlns="" xmlns:a16="http://schemas.microsoft.com/office/drawing/2014/main" id="{C4594D3F-F232-884C-236D-D7C1134F5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3DC682F-043C-42F0-A68C-BFF580ABDAF2}" type="slidenum">
              <a:rPr lang="zh-TW" altLang="en-US" sz="1200"/>
              <a:pPr/>
              <a:t>24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197875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>
            <a:extLst>
              <a:ext uri="{FF2B5EF4-FFF2-40B4-BE49-F238E27FC236}">
                <a16:creationId xmlns="" xmlns:a16="http://schemas.microsoft.com/office/drawing/2014/main" id="{AE71B11E-B337-4D72-D8EB-4FFAC2DCF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>
            <a:extLst>
              <a:ext uri="{FF2B5EF4-FFF2-40B4-BE49-F238E27FC236}">
                <a16:creationId xmlns="" xmlns:a16="http://schemas.microsoft.com/office/drawing/2014/main" id="{D63D3BCA-9156-ECA5-EDD5-72A4B456CC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76804" name="投影片編號版面配置區 3">
            <a:extLst>
              <a:ext uri="{FF2B5EF4-FFF2-40B4-BE49-F238E27FC236}">
                <a16:creationId xmlns="" xmlns:a16="http://schemas.microsoft.com/office/drawing/2014/main" id="{7CD74577-DC2F-EF11-8E75-B6730F6C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4D82539-2761-43B0-AF2C-8EB8CC26AB7D}" type="slidenum">
              <a:rPr lang="zh-TW" altLang="en-US" sz="1200"/>
              <a:pPr/>
              <a:t>25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79609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56ECD-7E6F-4C4A-99A2-ACCC712F806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71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56ECD-7E6F-4C4A-99A2-ACCC712F806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66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>
            <a:extLst>
              <a:ext uri="{FF2B5EF4-FFF2-40B4-BE49-F238E27FC236}">
                <a16:creationId xmlns="" xmlns:a16="http://schemas.microsoft.com/office/drawing/2014/main" id="{678CD488-BC0C-B17C-B577-6E087BE51F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備忘稿版面配置區 2">
            <a:extLst>
              <a:ext uri="{FF2B5EF4-FFF2-40B4-BE49-F238E27FC236}">
                <a16:creationId xmlns="" xmlns:a16="http://schemas.microsoft.com/office/drawing/2014/main" id="{A79195D4-5533-7538-65C5-8F55524429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0" name="投影片編號版面配置區 3">
            <a:extLst>
              <a:ext uri="{FF2B5EF4-FFF2-40B4-BE49-F238E27FC236}">
                <a16:creationId xmlns="" xmlns:a16="http://schemas.microsoft.com/office/drawing/2014/main" id="{45FA5113-2D7E-4FD2-C27F-3C6D685BD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6051E37-9236-428E-B434-26174866D7D8}" type="slidenum">
              <a:rPr lang="zh-TW" altLang="en-US" sz="1200"/>
              <a:pPr/>
              <a:t>29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803381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56ECD-7E6F-4C4A-99A2-ACCC712F806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83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>
            <a:extLst>
              <a:ext uri="{FF2B5EF4-FFF2-40B4-BE49-F238E27FC236}">
                <a16:creationId xmlns="" xmlns:a16="http://schemas.microsoft.com/office/drawing/2014/main" id="{A4B734F8-5B85-BE92-8CF7-FAE5F013A9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>
            <a:extLst>
              <a:ext uri="{FF2B5EF4-FFF2-40B4-BE49-F238E27FC236}">
                <a16:creationId xmlns="" xmlns:a16="http://schemas.microsoft.com/office/drawing/2014/main" id="{D5D8B7E2-5133-1B88-B894-0B4A94B5AC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89092" name="投影片編號版面配置區 3">
            <a:extLst>
              <a:ext uri="{FF2B5EF4-FFF2-40B4-BE49-F238E27FC236}">
                <a16:creationId xmlns="" xmlns:a16="http://schemas.microsoft.com/office/drawing/2014/main" id="{96660E46-D259-7AA2-5C25-FE39C3E2F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B88D365-560A-4012-9B13-A93434B6476E}" type="slidenum">
              <a:rPr lang="zh-TW" altLang="en-US" sz="1200"/>
              <a:pPr/>
              <a:t>31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90481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>
            <a:extLst>
              <a:ext uri="{FF2B5EF4-FFF2-40B4-BE49-F238E27FC236}">
                <a16:creationId xmlns="" xmlns:a16="http://schemas.microsoft.com/office/drawing/2014/main" id="{9115A66B-E5D4-B432-5AD3-9492555B56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>
            <a:extLst>
              <a:ext uri="{FF2B5EF4-FFF2-40B4-BE49-F238E27FC236}">
                <a16:creationId xmlns="" xmlns:a16="http://schemas.microsoft.com/office/drawing/2014/main" id="{187BD8F5-31FC-4E9C-4952-7F66AA9B97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316" name="投影片編號版面配置區 3">
            <a:extLst>
              <a:ext uri="{FF2B5EF4-FFF2-40B4-BE49-F238E27FC236}">
                <a16:creationId xmlns="" xmlns:a16="http://schemas.microsoft.com/office/drawing/2014/main" id="{90EC883F-CFDD-479A-74E3-00F9C26E7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9CF69FD-4A32-4038-8EE2-970EE4809DB9}" type="slidenum">
              <a:rPr lang="zh-TW" altLang="en-US" sz="1200"/>
              <a:pPr/>
              <a:t>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993548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>
            <a:extLst>
              <a:ext uri="{FF2B5EF4-FFF2-40B4-BE49-F238E27FC236}">
                <a16:creationId xmlns="" xmlns:a16="http://schemas.microsoft.com/office/drawing/2014/main" id="{AE71B11E-B337-4D72-D8EB-4FFAC2DCF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>
            <a:extLst>
              <a:ext uri="{FF2B5EF4-FFF2-40B4-BE49-F238E27FC236}">
                <a16:creationId xmlns="" xmlns:a16="http://schemas.microsoft.com/office/drawing/2014/main" id="{D63D3BCA-9156-ECA5-EDD5-72A4B456CC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76804" name="投影片編號版面配置區 3">
            <a:extLst>
              <a:ext uri="{FF2B5EF4-FFF2-40B4-BE49-F238E27FC236}">
                <a16:creationId xmlns="" xmlns:a16="http://schemas.microsoft.com/office/drawing/2014/main" id="{7CD74577-DC2F-EF11-8E75-B6730F6C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4D82539-2761-43B0-AF2C-8EB8CC26AB7D}" type="slidenum">
              <a:rPr lang="zh-TW" altLang="en-US" sz="1200"/>
              <a:pPr/>
              <a:t>32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677915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TW" sz="1200" b="1" i="0" u="none" strike="noStrike" baseline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33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930280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TW" sz="1200" b="0" i="0" u="none" strike="noStrike" baseline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34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484732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TW" altLang="en-US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35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56886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>
            <a:extLst>
              <a:ext uri="{FF2B5EF4-FFF2-40B4-BE49-F238E27FC236}">
                <a16:creationId xmlns="" xmlns:a16="http://schemas.microsoft.com/office/drawing/2014/main" id="{AE71B11E-B337-4D72-D8EB-4FFAC2DCF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>
            <a:extLst>
              <a:ext uri="{FF2B5EF4-FFF2-40B4-BE49-F238E27FC236}">
                <a16:creationId xmlns="" xmlns:a16="http://schemas.microsoft.com/office/drawing/2014/main" id="{D63D3BCA-9156-ECA5-EDD5-72A4B456CC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76804" name="投影片編號版面配置區 3">
            <a:extLst>
              <a:ext uri="{FF2B5EF4-FFF2-40B4-BE49-F238E27FC236}">
                <a16:creationId xmlns="" xmlns:a16="http://schemas.microsoft.com/office/drawing/2014/main" id="{7CD74577-DC2F-EF11-8E75-B6730F6C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4D82539-2761-43B0-AF2C-8EB8CC26AB7D}" type="slidenum">
              <a:rPr lang="zh-TW" altLang="en-US" sz="1200"/>
              <a:pPr/>
              <a:t>36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996888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56ECD-7E6F-4C4A-99A2-ACCC712F8067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36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b="1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38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043780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>
            <a:extLst>
              <a:ext uri="{FF2B5EF4-FFF2-40B4-BE49-F238E27FC236}">
                <a16:creationId xmlns="" xmlns:a16="http://schemas.microsoft.com/office/drawing/2014/main" id="{AE71B11E-B337-4D72-D8EB-4FFAC2DCF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>
            <a:extLst>
              <a:ext uri="{FF2B5EF4-FFF2-40B4-BE49-F238E27FC236}">
                <a16:creationId xmlns="" xmlns:a16="http://schemas.microsoft.com/office/drawing/2014/main" id="{D63D3BCA-9156-ECA5-EDD5-72A4B456CC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76804" name="投影片編號版面配置區 3">
            <a:extLst>
              <a:ext uri="{FF2B5EF4-FFF2-40B4-BE49-F238E27FC236}">
                <a16:creationId xmlns="" xmlns:a16="http://schemas.microsoft.com/office/drawing/2014/main" id="{7CD74577-DC2F-EF11-8E75-B6730F6C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4D82539-2761-43B0-AF2C-8EB8CC26AB7D}" type="slidenum">
              <a:rPr lang="zh-TW" altLang="en-US" sz="1200"/>
              <a:pPr/>
              <a:t>39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874325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>
            <a:extLst>
              <a:ext uri="{FF2B5EF4-FFF2-40B4-BE49-F238E27FC236}">
                <a16:creationId xmlns="" xmlns:a16="http://schemas.microsoft.com/office/drawing/2014/main" id="{796E91E0-38AC-16E1-D82E-3D8FB3F77D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>
            <a:extLst>
              <a:ext uri="{FF2B5EF4-FFF2-40B4-BE49-F238E27FC236}">
                <a16:creationId xmlns="" xmlns:a16="http://schemas.microsoft.com/office/drawing/2014/main" id="{03637F0D-400C-5071-C3C4-C36903A4B7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34820" name="投影片編號版面配置區 3">
            <a:extLst>
              <a:ext uri="{FF2B5EF4-FFF2-40B4-BE49-F238E27FC236}">
                <a16:creationId xmlns="" xmlns:a16="http://schemas.microsoft.com/office/drawing/2014/main" id="{25DB1C1C-202D-3F1A-5565-68A41C8C5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7091EF1-12EB-4414-8325-99743B494EF6}" type="slidenum">
              <a:rPr lang="zh-TW" altLang="en-US" sz="1200"/>
              <a:pPr/>
              <a:t>41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989975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>
            <a:extLst>
              <a:ext uri="{FF2B5EF4-FFF2-40B4-BE49-F238E27FC236}">
                <a16:creationId xmlns="" xmlns:a16="http://schemas.microsoft.com/office/drawing/2014/main" id="{796E91E0-38AC-16E1-D82E-3D8FB3F77D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>
            <a:extLst>
              <a:ext uri="{FF2B5EF4-FFF2-40B4-BE49-F238E27FC236}">
                <a16:creationId xmlns="" xmlns:a16="http://schemas.microsoft.com/office/drawing/2014/main" id="{03637F0D-400C-5071-C3C4-C36903A4B7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/>
          </a:p>
        </p:txBody>
      </p:sp>
      <p:sp>
        <p:nvSpPr>
          <p:cNvPr id="34820" name="投影片編號版面配置區 3">
            <a:extLst>
              <a:ext uri="{FF2B5EF4-FFF2-40B4-BE49-F238E27FC236}">
                <a16:creationId xmlns="" xmlns:a16="http://schemas.microsoft.com/office/drawing/2014/main" id="{25DB1C1C-202D-3F1A-5565-68A41C8C5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7091EF1-12EB-4414-8325-99743B494EF6}" type="slidenum">
              <a:rPr lang="zh-TW" altLang="en-US" sz="1200"/>
              <a:pPr/>
              <a:t>42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98997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="" xmlns:a16="http://schemas.microsoft.com/office/drawing/2014/main" id="{B102427D-3EB4-AE0D-E1A6-C9054EB85F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>
            <a:extLst>
              <a:ext uri="{FF2B5EF4-FFF2-40B4-BE49-F238E27FC236}">
                <a16:creationId xmlns="" xmlns:a16="http://schemas.microsoft.com/office/drawing/2014/main" id="{9CF1F237-4C71-8357-F12C-C9632D730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/>
            <a:endParaRPr lang="en-US" altLang="zh-TW" b="1" dirty="0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="" xmlns:a16="http://schemas.microsoft.com/office/drawing/2014/main" id="{D26F98F2-61B9-F616-863C-5D43F3224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1D2BF1B-250A-429D-9167-7BB5D4F8964C}" type="slidenum">
              <a:rPr lang="zh-TW" altLang="en-US" sz="1200"/>
              <a:pPr/>
              <a:t>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640292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>
            <a:extLst>
              <a:ext uri="{FF2B5EF4-FFF2-40B4-BE49-F238E27FC236}">
                <a16:creationId xmlns="" xmlns:a16="http://schemas.microsoft.com/office/drawing/2014/main" id="{B84252EA-522C-558D-E30E-995E71B11E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>
            <a:extLst>
              <a:ext uri="{FF2B5EF4-FFF2-40B4-BE49-F238E27FC236}">
                <a16:creationId xmlns="" xmlns:a16="http://schemas.microsoft.com/office/drawing/2014/main" id="{785D2015-2D59-8A72-425F-29EA71D93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38916" name="投影片編號版面配置區 3">
            <a:extLst>
              <a:ext uri="{FF2B5EF4-FFF2-40B4-BE49-F238E27FC236}">
                <a16:creationId xmlns="" xmlns:a16="http://schemas.microsoft.com/office/drawing/2014/main" id="{A0E6DA42-02C1-B972-8EDC-637C96121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DDA0BD2-B1D2-4B11-BEBB-C296D6AB2B5C}" type="slidenum">
              <a:rPr lang="zh-TW" altLang="en-US" sz="1200"/>
              <a:pPr/>
              <a:t>43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991484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>
            <a:extLst>
              <a:ext uri="{FF2B5EF4-FFF2-40B4-BE49-F238E27FC236}">
                <a16:creationId xmlns="" xmlns:a16="http://schemas.microsoft.com/office/drawing/2014/main" id="{1E6565C8-D8A9-258F-80C9-E7FB8FA812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備忘稿版面配置區 2">
            <a:extLst>
              <a:ext uri="{FF2B5EF4-FFF2-40B4-BE49-F238E27FC236}">
                <a16:creationId xmlns="" xmlns:a16="http://schemas.microsoft.com/office/drawing/2014/main" id="{B9784918-4520-1942-C188-72ECB9B6F9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1924" name="投影片編號版面配置區 3">
            <a:extLst>
              <a:ext uri="{FF2B5EF4-FFF2-40B4-BE49-F238E27FC236}">
                <a16:creationId xmlns="" xmlns:a16="http://schemas.microsoft.com/office/drawing/2014/main" id="{3DBFD95E-B0DC-91F0-5392-15C16108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C1E19B2-0FBF-48F0-89B2-425445582C2C}" type="slidenum">
              <a:rPr lang="zh-TW" altLang="en-US" sz="1200"/>
              <a:pPr/>
              <a:t>44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675687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>
            <a:extLst>
              <a:ext uri="{FF2B5EF4-FFF2-40B4-BE49-F238E27FC236}">
                <a16:creationId xmlns="" xmlns:a16="http://schemas.microsoft.com/office/drawing/2014/main" id="{AC360FD4-28F5-A9F0-423B-B8E74617F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>
            <a:extLst>
              <a:ext uri="{FF2B5EF4-FFF2-40B4-BE49-F238E27FC236}">
                <a16:creationId xmlns="" xmlns:a16="http://schemas.microsoft.com/office/drawing/2014/main" id="{85E71FF3-16FE-F8C0-F802-203D039E7A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83972" name="投影片編號版面配置區 3">
            <a:extLst>
              <a:ext uri="{FF2B5EF4-FFF2-40B4-BE49-F238E27FC236}">
                <a16:creationId xmlns="" xmlns:a16="http://schemas.microsoft.com/office/drawing/2014/main" id="{E53F28EB-B1CE-C381-65EF-6BFB69E15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1F90742-3EB5-4D23-A4C6-1DECE8748C16}" type="slidenum">
              <a:rPr lang="zh-TW" altLang="en-US" sz="1200"/>
              <a:pPr/>
              <a:t>45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758551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baseline="0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46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373676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47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710940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TW" altLang="en-US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48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56886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49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043780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>
            <a:extLst>
              <a:ext uri="{FF2B5EF4-FFF2-40B4-BE49-F238E27FC236}">
                <a16:creationId xmlns="" xmlns:a16="http://schemas.microsoft.com/office/drawing/2014/main" id="{045AF8D3-5983-B73E-961E-28CBBCF8F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>
            <a:extLst>
              <a:ext uri="{FF2B5EF4-FFF2-40B4-BE49-F238E27FC236}">
                <a16:creationId xmlns="" xmlns:a16="http://schemas.microsoft.com/office/drawing/2014/main" id="{08A66981-F326-70EF-F53E-0EE3C9A1D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91140" name="投影片編號版面配置區 3">
            <a:extLst>
              <a:ext uri="{FF2B5EF4-FFF2-40B4-BE49-F238E27FC236}">
                <a16:creationId xmlns="" xmlns:a16="http://schemas.microsoft.com/office/drawing/2014/main" id="{18DAF87C-118E-5369-9EE6-48F4ADB8F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864E6F-8D8C-4D9B-93E7-A1E2B3807986}" type="slidenum">
              <a:rPr lang="zh-TW" altLang="en-US" sz="1200"/>
              <a:pPr/>
              <a:t>50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282250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>
            <a:extLst>
              <a:ext uri="{FF2B5EF4-FFF2-40B4-BE49-F238E27FC236}">
                <a16:creationId xmlns="" xmlns:a16="http://schemas.microsoft.com/office/drawing/2014/main" id="{E6E6335A-3D0F-3682-03ED-03BFCA511B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>
            <a:extLst>
              <a:ext uri="{FF2B5EF4-FFF2-40B4-BE49-F238E27FC236}">
                <a16:creationId xmlns="" xmlns:a16="http://schemas.microsoft.com/office/drawing/2014/main" id="{197CF425-5EA7-9537-3157-AE291D2E70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b="1" dirty="0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="" xmlns:a16="http://schemas.microsoft.com/office/drawing/2014/main" id="{9223C096-184B-91B6-E5A8-389754246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17F3E85-645B-4FE1-9E14-78AB188F9E51}" type="slidenum">
              <a:rPr lang="zh-TW" altLang="en-US" sz="1200"/>
              <a:pPr/>
              <a:t>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55939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>
            <a:extLst>
              <a:ext uri="{FF2B5EF4-FFF2-40B4-BE49-F238E27FC236}">
                <a16:creationId xmlns="" xmlns:a16="http://schemas.microsoft.com/office/drawing/2014/main" id="{E533FF96-970C-AE54-BB26-23C70A279B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>
            <a:extLst>
              <a:ext uri="{FF2B5EF4-FFF2-40B4-BE49-F238E27FC236}">
                <a16:creationId xmlns="" xmlns:a16="http://schemas.microsoft.com/office/drawing/2014/main" id="{B0AAFC3C-96F4-CC38-DEC7-4CF9530AB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="" xmlns:a16="http://schemas.microsoft.com/office/drawing/2014/main" id="{AD1960EF-DA59-2358-4D51-A6D2CFAF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B9CB4E6-0ECC-4CFB-B101-246DD72AAADD}" type="slidenum">
              <a:rPr lang="zh-TW" altLang="en-US" sz="1200"/>
              <a:pPr/>
              <a:t>6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32412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>
            <a:extLst>
              <a:ext uri="{FF2B5EF4-FFF2-40B4-BE49-F238E27FC236}">
                <a16:creationId xmlns="" xmlns:a16="http://schemas.microsoft.com/office/drawing/2014/main" id="{08ADDC93-EF94-37E8-2B6B-4F82EB9BBA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>
            <a:extLst>
              <a:ext uri="{FF2B5EF4-FFF2-40B4-BE49-F238E27FC236}">
                <a16:creationId xmlns="" xmlns:a16="http://schemas.microsoft.com/office/drawing/2014/main" id="{1989DE3C-393D-99B9-2621-1C12DA1681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="" xmlns:a16="http://schemas.microsoft.com/office/drawing/2014/main" id="{8B02C8D2-EF78-E686-70F0-E6EEB270C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87227E9-C50F-4708-A5F0-9B9974AF26E9}" type="slidenum">
              <a:rPr lang="zh-TW" altLang="en-US" sz="1200"/>
              <a:pPr/>
              <a:t>7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65679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>
            <a:extLst>
              <a:ext uri="{FF2B5EF4-FFF2-40B4-BE49-F238E27FC236}">
                <a16:creationId xmlns="" xmlns:a16="http://schemas.microsoft.com/office/drawing/2014/main" id="{BFDF2885-B02F-5BFB-CBAA-7CB3DA0A57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>
            <a:extLst>
              <a:ext uri="{FF2B5EF4-FFF2-40B4-BE49-F238E27FC236}">
                <a16:creationId xmlns="" xmlns:a16="http://schemas.microsoft.com/office/drawing/2014/main" id="{1CEEB868-FA7A-20B8-60D9-C0893E8F6E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/>
          </a:p>
        </p:txBody>
      </p:sp>
      <p:sp>
        <p:nvSpPr>
          <p:cNvPr id="23556" name="投影片編號版面配置區 3">
            <a:extLst>
              <a:ext uri="{FF2B5EF4-FFF2-40B4-BE49-F238E27FC236}">
                <a16:creationId xmlns="" xmlns:a16="http://schemas.microsoft.com/office/drawing/2014/main" id="{84F3C7DD-E9FD-F66D-73D1-84DA42604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6E89FB1-3EB6-443B-9C91-63D46D33C510}" type="slidenum">
              <a:rPr lang="zh-TW" altLang="en-US" sz="1200"/>
              <a:pPr/>
              <a:t>8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43817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>
            <a:extLst>
              <a:ext uri="{FF2B5EF4-FFF2-40B4-BE49-F238E27FC236}">
                <a16:creationId xmlns="" xmlns:a16="http://schemas.microsoft.com/office/drawing/2014/main" id="{3F76B136-85ED-69CD-C479-93901F1F1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>
            <a:extLst>
              <a:ext uri="{FF2B5EF4-FFF2-40B4-BE49-F238E27FC236}">
                <a16:creationId xmlns="" xmlns:a16="http://schemas.microsoft.com/office/drawing/2014/main" id="{5D22E27E-5F47-014F-3BA4-C89B636606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TW" baseline="0" dirty="0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="" xmlns:a16="http://schemas.microsoft.com/office/drawing/2014/main" id="{9BDA36A8-47C9-1C3C-ADEB-6901030F4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B783B99-8622-4403-8795-B49953A9CD2F}" type="slidenum">
              <a:rPr lang="zh-TW" altLang="en-US" sz="1200"/>
              <a:pPr/>
              <a:t>9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5373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="" xmlns:a16="http://schemas.microsoft.com/office/drawing/2014/main" id="{26AE51A1-9A3A-D350-EE02-8A497F06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A34E7-3645-491C-8441-62BE9D0D84CD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5" name="頁尾版面配置區 21">
            <a:extLst>
              <a:ext uri="{FF2B5EF4-FFF2-40B4-BE49-F238E27FC236}">
                <a16:creationId xmlns="" xmlns:a16="http://schemas.microsoft.com/office/drawing/2014/main" id="{9675A631-C3B1-A5DF-96E7-9C20CDAC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="" xmlns:a16="http://schemas.microsoft.com/office/drawing/2014/main" id="{D5EAC058-A086-6703-65E8-C0215F1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7EB00-2A34-42CB-B30E-E0287BFB0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7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="" xmlns:a16="http://schemas.microsoft.com/office/drawing/2014/main" id="{9FB1C4B3-E71B-F707-841A-8046020D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8137-AAC5-414A-B0E1-83E55A132278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5" name="頁尾版面配置區 21">
            <a:extLst>
              <a:ext uri="{FF2B5EF4-FFF2-40B4-BE49-F238E27FC236}">
                <a16:creationId xmlns="" xmlns:a16="http://schemas.microsoft.com/office/drawing/2014/main" id="{060CA897-8AFF-825D-8596-C09007B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="" xmlns:a16="http://schemas.microsoft.com/office/drawing/2014/main" id="{F7EA1AFD-718A-ADC0-1A7D-B9C1E46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55757-E7E6-4828-A79C-9187A2C1E2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6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14">
            <a:extLst>
              <a:ext uri="{FF2B5EF4-FFF2-40B4-BE49-F238E27FC236}">
                <a16:creationId xmlns="" xmlns:a16="http://schemas.microsoft.com/office/drawing/2014/main" id="{90A4444F-1E88-7AAA-BA23-C9FF7246F3BF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8367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7" name="手繪多邊形 15">
            <a:extLst>
              <a:ext uri="{FF2B5EF4-FFF2-40B4-BE49-F238E27FC236}">
                <a16:creationId xmlns="" xmlns:a16="http://schemas.microsoft.com/office/drawing/2014/main" id="{7DB0AA06-3D18-A3A9-8C5B-1FBACB2BD72B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8" name="群組 1">
            <a:extLst>
              <a:ext uri="{FF2B5EF4-FFF2-40B4-BE49-F238E27FC236}">
                <a16:creationId xmlns="" xmlns:a16="http://schemas.microsoft.com/office/drawing/2014/main" id="{F6A8549C-25C9-8E97-4FAB-EC439FB51A4E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9" name="手繪多邊形 18">
              <a:extLst>
                <a:ext uri="{FF2B5EF4-FFF2-40B4-BE49-F238E27FC236}">
                  <a16:creationId xmlns="" xmlns:a16="http://schemas.microsoft.com/office/drawing/2014/main" id="{7CA13FD8-051D-1FAC-071C-7892C7A0B4C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  <p:sp>
          <p:nvSpPr>
            <p:cNvPr id="10" name="手繪多邊形 19">
              <a:extLst>
                <a:ext uri="{FF2B5EF4-FFF2-40B4-BE49-F238E27FC236}">
                  <a16:creationId xmlns="" xmlns:a16="http://schemas.microsoft.com/office/drawing/2014/main" id="{CA791A07-63E0-57F8-08C6-C006DB7EF93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</p:grpSp>
      <p:sp>
        <p:nvSpPr>
          <p:cNvPr id="11" name="Text Box 70">
            <a:extLst>
              <a:ext uri="{FF2B5EF4-FFF2-40B4-BE49-F238E27FC236}">
                <a16:creationId xmlns="" xmlns:a16="http://schemas.microsoft.com/office/drawing/2014/main" id="{F3F436C0-2DF5-6267-7233-1DCB2F46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4138"/>
            <a:ext cx="342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80" tIns="39588" rIns="79180" bIns="39588">
            <a:spAutoFit/>
          </a:bodyPr>
          <a:lstStyle>
            <a:lvl1pPr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>
                <a:latin typeface="Verdana" panose="020B0604030504040204" pitchFamily="34" charset="0"/>
                <a:cs typeface="Tahoma" panose="020B0604030504040204" pitchFamily="34" charset="0"/>
              </a:rPr>
              <a:t>Network and Systems Laboratory</a:t>
            </a:r>
          </a:p>
          <a:p>
            <a:pPr eaLnBrk="1" hangingPunct="1">
              <a:defRPr/>
            </a:pPr>
            <a:r>
              <a:rPr kumimoji="0" lang="en-US" altLang="zh-TW" sz="1200" b="1" i="1">
                <a:latin typeface="Verdana" panose="020B0604030504040204" pitchFamily="34" charset="0"/>
                <a:cs typeface="Tahoma" panose="020B0604030504040204" pitchFamily="34" charset="0"/>
              </a:rPr>
              <a:t>nslab.ee.ntu.edu.tw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="" xmlns:a16="http://schemas.microsoft.com/office/drawing/2014/main" id="{F2D0D2E9-971F-4065-1E8C-8BE3E700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B27F"/>
              </a:clrFrom>
              <a:clrTo>
                <a:srgbClr val="FFB2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4919" r="42857" b="16364"/>
          <a:stretch>
            <a:fillRect/>
          </a:stretch>
        </p:blipFill>
        <p:spPr bwMode="auto"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6FC8AC4A-6C71-A4FB-0BC7-E99DFD1F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7F9"/>
              </a:clrFrom>
              <a:clrTo>
                <a:srgbClr val="EFF7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" name="日期版面配置區 5">
            <a:extLst>
              <a:ext uri="{FF2B5EF4-FFF2-40B4-BE49-F238E27FC236}">
                <a16:creationId xmlns="" xmlns:a16="http://schemas.microsoft.com/office/drawing/2014/main" id="{52DF2BB7-C1CE-2F21-50D1-E96F56B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9A68-FA2C-422C-ACEE-C4965BC85662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15" name="頁尾版面配置區 6">
            <a:extLst>
              <a:ext uri="{FF2B5EF4-FFF2-40B4-BE49-F238E27FC236}">
                <a16:creationId xmlns="" xmlns:a16="http://schemas.microsoft.com/office/drawing/2014/main" id="{15C99168-5729-72C9-04C5-DFE97ED3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16" name="投影片編號版面配置區 7">
            <a:extLst>
              <a:ext uri="{FF2B5EF4-FFF2-40B4-BE49-F238E27FC236}">
                <a16:creationId xmlns="" xmlns:a16="http://schemas.microsoft.com/office/drawing/2014/main" id="{C8066CCD-A9D2-E805-E0F6-54915CE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DEAC429-A60A-46C9-80D3-721FDAFB2B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41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14">
            <a:extLst>
              <a:ext uri="{FF2B5EF4-FFF2-40B4-BE49-F238E27FC236}">
                <a16:creationId xmlns="" xmlns:a16="http://schemas.microsoft.com/office/drawing/2014/main" id="{AB55FFF6-DFFD-ABA3-2729-61D4A3783A05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8367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手繪多邊形 15">
            <a:extLst>
              <a:ext uri="{FF2B5EF4-FFF2-40B4-BE49-F238E27FC236}">
                <a16:creationId xmlns="" xmlns:a16="http://schemas.microsoft.com/office/drawing/2014/main" id="{ED0ED8BA-8D96-C2D1-EBA4-7CEF28690347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7" name="群組 1">
            <a:extLst>
              <a:ext uri="{FF2B5EF4-FFF2-40B4-BE49-F238E27FC236}">
                <a16:creationId xmlns="" xmlns:a16="http://schemas.microsoft.com/office/drawing/2014/main" id="{46C74ED6-5202-FEA1-65E0-60F34A7979C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8" name="手繪多邊形 18">
              <a:extLst>
                <a:ext uri="{FF2B5EF4-FFF2-40B4-BE49-F238E27FC236}">
                  <a16:creationId xmlns="" xmlns:a16="http://schemas.microsoft.com/office/drawing/2014/main" id="{438C922E-8B75-1FCB-D356-84846D7B0CDF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  <p:sp>
          <p:nvSpPr>
            <p:cNvPr id="9" name="手繪多邊形 19">
              <a:extLst>
                <a:ext uri="{FF2B5EF4-FFF2-40B4-BE49-F238E27FC236}">
                  <a16:creationId xmlns="" xmlns:a16="http://schemas.microsoft.com/office/drawing/2014/main" id="{63F1D11D-4DEB-C5FC-925C-7695F6A93FFB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</p:grpSp>
      <p:sp>
        <p:nvSpPr>
          <p:cNvPr id="10" name="Text Box 70">
            <a:extLst>
              <a:ext uri="{FF2B5EF4-FFF2-40B4-BE49-F238E27FC236}">
                <a16:creationId xmlns="" xmlns:a16="http://schemas.microsoft.com/office/drawing/2014/main" id="{EF81A357-82A6-0FDF-4C3C-77BC9A7C2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4138"/>
            <a:ext cx="342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80" tIns="39588" rIns="79180" bIns="39588">
            <a:spAutoFit/>
          </a:bodyPr>
          <a:lstStyle>
            <a:lvl1pPr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>
                <a:latin typeface="Verdana" panose="020B0604030504040204" pitchFamily="34" charset="0"/>
                <a:cs typeface="Tahoma" panose="020B0604030504040204" pitchFamily="34" charset="0"/>
              </a:rPr>
              <a:t>Network and Systems Laboratory</a:t>
            </a:r>
          </a:p>
          <a:p>
            <a:pPr eaLnBrk="1" hangingPunct="1">
              <a:defRPr/>
            </a:pPr>
            <a:r>
              <a:rPr kumimoji="0" lang="en-US" altLang="zh-TW" sz="1200" b="1" i="1">
                <a:latin typeface="Verdana" panose="020B0604030504040204" pitchFamily="34" charset="0"/>
                <a:cs typeface="Tahoma" panose="020B0604030504040204" pitchFamily="34" charset="0"/>
              </a:rPr>
              <a:t>nslab.ee.ntu.edu.tw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="" xmlns:a16="http://schemas.microsoft.com/office/drawing/2014/main" id="{0FE54CA1-45EF-FA13-D285-6CCA5993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B27F"/>
              </a:clrFrom>
              <a:clrTo>
                <a:srgbClr val="FFB2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4919" r="42857" b="16364"/>
          <a:stretch>
            <a:fillRect/>
          </a:stretch>
        </p:blipFill>
        <p:spPr bwMode="auto"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0B39D910-202A-BDAD-E87B-480F6039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7F9"/>
              </a:clrFrom>
              <a:clrTo>
                <a:srgbClr val="EFF7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" name="日期版面配置區 4">
            <a:extLst>
              <a:ext uri="{FF2B5EF4-FFF2-40B4-BE49-F238E27FC236}">
                <a16:creationId xmlns="" xmlns:a16="http://schemas.microsoft.com/office/drawing/2014/main" id="{8D1A9507-4226-9AA0-5561-343AA017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31990-F4B9-48F4-9F55-CBD273338F6D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14" name="頁尾版面配置區 5">
            <a:extLst>
              <a:ext uri="{FF2B5EF4-FFF2-40B4-BE49-F238E27FC236}">
                <a16:creationId xmlns="" xmlns:a16="http://schemas.microsoft.com/office/drawing/2014/main" id="{408FF864-975C-EF2C-9F8C-A7B58AFC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15" name="投影片編號版面配置區 6">
            <a:extLst>
              <a:ext uri="{FF2B5EF4-FFF2-40B4-BE49-F238E27FC236}">
                <a16:creationId xmlns="" xmlns:a16="http://schemas.microsoft.com/office/drawing/2014/main" id="{DC199388-2E94-B7C6-D02C-6800204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5FA64185-2B23-4008-AC3F-29AB8C1382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442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9">
            <a:extLst>
              <a:ext uri="{FF2B5EF4-FFF2-40B4-BE49-F238E27FC236}">
                <a16:creationId xmlns="" xmlns:a16="http://schemas.microsoft.com/office/drawing/2014/main" id="{A29504C4-7F5F-0FB7-F964-647166A2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BC675-0096-4896-9FFF-4FAA0AE237EE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5" name="頁尾版面配置區 21">
            <a:extLst>
              <a:ext uri="{FF2B5EF4-FFF2-40B4-BE49-F238E27FC236}">
                <a16:creationId xmlns="" xmlns:a16="http://schemas.microsoft.com/office/drawing/2014/main" id="{D82B7F16-E95E-F86C-CE8C-7FAD40DD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="" xmlns:a16="http://schemas.microsoft.com/office/drawing/2014/main" id="{5758C418-2399-24B4-64FA-93F12EB0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20361-C73C-4B38-994D-5DD1BF19C7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1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9">
            <a:extLst>
              <a:ext uri="{FF2B5EF4-FFF2-40B4-BE49-F238E27FC236}">
                <a16:creationId xmlns="" xmlns:a16="http://schemas.microsoft.com/office/drawing/2014/main" id="{65A9E65A-B542-107F-8129-6C512DE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0FDD-979C-48E6-8248-233E3B1F6144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6" name="頁尾版面配置區 21">
            <a:extLst>
              <a:ext uri="{FF2B5EF4-FFF2-40B4-BE49-F238E27FC236}">
                <a16:creationId xmlns="" xmlns:a16="http://schemas.microsoft.com/office/drawing/2014/main" id="{21DE23BA-9BFC-AE0A-F4DA-086E0D9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7" name="投影片編號版面配置區 17">
            <a:extLst>
              <a:ext uri="{FF2B5EF4-FFF2-40B4-BE49-F238E27FC236}">
                <a16:creationId xmlns="" xmlns:a16="http://schemas.microsoft.com/office/drawing/2014/main" id="{EA2380A2-F4C6-40F0-B37B-8436595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97102-0D3F-44C3-8502-3DAC9D491A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47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4">
            <a:extLst>
              <a:ext uri="{FF2B5EF4-FFF2-40B4-BE49-F238E27FC236}">
                <a16:creationId xmlns="" xmlns:a16="http://schemas.microsoft.com/office/drawing/2014/main" id="{3816311B-EDD1-12F8-F3F5-98B9762A6AE1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8367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手繪多邊形 15">
            <a:extLst>
              <a:ext uri="{FF2B5EF4-FFF2-40B4-BE49-F238E27FC236}">
                <a16:creationId xmlns="" xmlns:a16="http://schemas.microsoft.com/office/drawing/2014/main" id="{76E48C7C-E368-B525-DAFF-DBBD6062BB4E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6" name="群組 1">
            <a:extLst>
              <a:ext uri="{FF2B5EF4-FFF2-40B4-BE49-F238E27FC236}">
                <a16:creationId xmlns="" xmlns:a16="http://schemas.microsoft.com/office/drawing/2014/main" id="{B3D146DE-B78B-A43C-01F5-34BC537C020D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手繪多邊形 18">
              <a:extLst>
                <a:ext uri="{FF2B5EF4-FFF2-40B4-BE49-F238E27FC236}">
                  <a16:creationId xmlns="" xmlns:a16="http://schemas.microsoft.com/office/drawing/2014/main" id="{A52EA25F-46AA-F868-37F7-BA7713FBF03C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  <p:sp>
          <p:nvSpPr>
            <p:cNvPr id="8" name="手繪多邊形 19">
              <a:extLst>
                <a:ext uri="{FF2B5EF4-FFF2-40B4-BE49-F238E27FC236}">
                  <a16:creationId xmlns="" xmlns:a16="http://schemas.microsoft.com/office/drawing/2014/main" id="{FC566557-3953-542F-FE80-0A05360377D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</p:grpSp>
      <p:sp>
        <p:nvSpPr>
          <p:cNvPr id="9" name="Text Box 70">
            <a:extLst>
              <a:ext uri="{FF2B5EF4-FFF2-40B4-BE49-F238E27FC236}">
                <a16:creationId xmlns="" xmlns:a16="http://schemas.microsoft.com/office/drawing/2014/main" id="{E63403CB-3FD7-D665-FF3C-A136B6DD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4138"/>
            <a:ext cx="342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80" tIns="39588" rIns="79180" bIns="39588">
            <a:spAutoFit/>
          </a:bodyPr>
          <a:lstStyle>
            <a:lvl1pPr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>
                <a:latin typeface="Verdana" panose="020B0604030504040204" pitchFamily="34" charset="0"/>
                <a:cs typeface="Tahoma" panose="020B0604030504040204" pitchFamily="34" charset="0"/>
              </a:rPr>
              <a:t>Network and Systems Laboratory</a:t>
            </a:r>
          </a:p>
          <a:p>
            <a:pPr eaLnBrk="1" hangingPunct="1">
              <a:defRPr/>
            </a:pPr>
            <a:r>
              <a:rPr kumimoji="0" lang="en-US" altLang="zh-TW" sz="1200" b="1" i="1">
                <a:latin typeface="Verdana" panose="020B0604030504040204" pitchFamily="34" charset="0"/>
                <a:cs typeface="Tahoma" panose="020B0604030504040204" pitchFamily="34" charset="0"/>
              </a:rPr>
              <a:t>nslab.ee.ntu.edu.tw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="" xmlns:a16="http://schemas.microsoft.com/office/drawing/2014/main" id="{1FDE4927-2A84-CEFC-F211-293A7DEA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B27F"/>
              </a:clrFrom>
              <a:clrTo>
                <a:srgbClr val="FFB2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4919" r="42857" b="16364"/>
          <a:stretch>
            <a:fillRect/>
          </a:stretch>
        </p:blipFill>
        <p:spPr bwMode="auto"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3A5C160D-14D6-3BC2-6BF9-D63E68B5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F7F9"/>
              </a:clrFrom>
              <a:clrTo>
                <a:srgbClr val="EFF7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="" xmlns:a16="http://schemas.microsoft.com/office/drawing/2014/main" id="{BF46E354-27F3-94EF-D91F-82F25C9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0E3C0"/>
                </a:solidFill>
              </a:defRPr>
            </a:lvl1pPr>
          </a:lstStyle>
          <a:p>
            <a:pPr>
              <a:defRPr/>
            </a:pPr>
            <a:fld id="{F99EA35B-AAC0-44A7-8F83-85688B7AB7B0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13" name="頁尾版面配置區 4">
            <a:extLst>
              <a:ext uri="{FF2B5EF4-FFF2-40B4-BE49-F238E27FC236}">
                <a16:creationId xmlns="" xmlns:a16="http://schemas.microsoft.com/office/drawing/2014/main" id="{F1471FD1-D80E-0394-27F7-2DAE658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 anchor="b"/>
          <a:lstStyle>
            <a:lvl1pPr>
              <a:defRPr>
                <a:solidFill>
                  <a:srgbClr val="F0E3C0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14" name="投影片編號版面配置區 5">
            <a:extLst>
              <a:ext uri="{FF2B5EF4-FFF2-40B4-BE49-F238E27FC236}">
                <a16:creationId xmlns="" xmlns:a16="http://schemas.microsoft.com/office/drawing/2014/main" id="{9DCC1818-D3FC-355C-393A-23868ED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0E3C0"/>
                </a:solidFill>
              </a:defRPr>
            </a:lvl1pPr>
          </a:lstStyle>
          <a:p>
            <a:fld id="{D544EDA2-5260-4EE2-8495-AA4044AD18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783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9">
            <a:extLst>
              <a:ext uri="{FF2B5EF4-FFF2-40B4-BE49-F238E27FC236}">
                <a16:creationId xmlns="" xmlns:a16="http://schemas.microsoft.com/office/drawing/2014/main" id="{10A86ED2-A0C5-9F93-394D-CD54D27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F462B-F58C-4518-BE99-DF1ECBEC7D27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6" name="頁尾版面配置區 21">
            <a:extLst>
              <a:ext uri="{FF2B5EF4-FFF2-40B4-BE49-F238E27FC236}">
                <a16:creationId xmlns="" xmlns:a16="http://schemas.microsoft.com/office/drawing/2014/main" id="{33D35110-0608-2125-000B-316C191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7" name="投影片編號版面配置區 17">
            <a:extLst>
              <a:ext uri="{FF2B5EF4-FFF2-40B4-BE49-F238E27FC236}">
                <a16:creationId xmlns="" xmlns:a16="http://schemas.microsoft.com/office/drawing/2014/main" id="{53E5FA72-D834-9E2E-AACF-572A4B2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DE35C-9C07-42A7-8BFC-21A70AF8A9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3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9">
            <a:extLst>
              <a:ext uri="{FF2B5EF4-FFF2-40B4-BE49-F238E27FC236}">
                <a16:creationId xmlns="" xmlns:a16="http://schemas.microsoft.com/office/drawing/2014/main" id="{86297807-5A23-D905-4449-6C7F260E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B5BB-8ADB-4F7A-8CA3-0036A1779409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8" name="頁尾版面配置區 21">
            <a:extLst>
              <a:ext uri="{FF2B5EF4-FFF2-40B4-BE49-F238E27FC236}">
                <a16:creationId xmlns="" xmlns:a16="http://schemas.microsoft.com/office/drawing/2014/main" id="{FFB7F910-E720-2815-A765-DD908ED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9" name="投影片編號版面配置區 17">
            <a:extLst>
              <a:ext uri="{FF2B5EF4-FFF2-40B4-BE49-F238E27FC236}">
                <a16:creationId xmlns="" xmlns:a16="http://schemas.microsoft.com/office/drawing/2014/main" id="{18887EF3-2B0D-EE3F-A0E6-975DDCD3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78FF3-F815-45B4-80C9-9E2F1396D9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0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9">
            <a:extLst>
              <a:ext uri="{FF2B5EF4-FFF2-40B4-BE49-F238E27FC236}">
                <a16:creationId xmlns="" xmlns:a16="http://schemas.microsoft.com/office/drawing/2014/main" id="{B648E341-D464-259C-C07A-900FA64C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DC2C-AEB9-4E59-962A-B5050869CDBB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4" name="頁尾版面配置區 21">
            <a:extLst>
              <a:ext uri="{FF2B5EF4-FFF2-40B4-BE49-F238E27FC236}">
                <a16:creationId xmlns="" xmlns:a16="http://schemas.microsoft.com/office/drawing/2014/main" id="{EC97E8A0-0A67-FD77-6A9D-C8734708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5" name="投影片編號版面配置區 17">
            <a:extLst>
              <a:ext uri="{FF2B5EF4-FFF2-40B4-BE49-F238E27FC236}">
                <a16:creationId xmlns="" xmlns:a16="http://schemas.microsoft.com/office/drawing/2014/main" id="{109EE63E-93AB-BB4B-3DF7-159CB6A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A2E59-4AEA-4B51-AD1C-A3C8AF83DE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>
            <a:extLst>
              <a:ext uri="{FF2B5EF4-FFF2-40B4-BE49-F238E27FC236}">
                <a16:creationId xmlns="" xmlns:a16="http://schemas.microsoft.com/office/drawing/2014/main" id="{168BF517-EA4D-E3AE-9AF4-B243BD03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C61EF-FF35-4553-A549-C0DD7EEF63F0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3" name="頁尾版面配置區 21">
            <a:extLst>
              <a:ext uri="{FF2B5EF4-FFF2-40B4-BE49-F238E27FC236}">
                <a16:creationId xmlns="" xmlns:a16="http://schemas.microsoft.com/office/drawing/2014/main" id="{B23E83D7-65F9-861E-21CB-49902161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4" name="投影片編號版面配置區 17">
            <a:extLst>
              <a:ext uri="{FF2B5EF4-FFF2-40B4-BE49-F238E27FC236}">
                <a16:creationId xmlns="" xmlns:a16="http://schemas.microsoft.com/office/drawing/2014/main" id="{C49A27B4-B8E7-7781-F384-33F0B01F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3BBD-F14D-46ED-A5E8-58A4731E75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41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9">
            <a:extLst>
              <a:ext uri="{FF2B5EF4-FFF2-40B4-BE49-F238E27FC236}">
                <a16:creationId xmlns="" xmlns:a16="http://schemas.microsoft.com/office/drawing/2014/main" id="{6DE83DFE-E2D1-8737-B3AC-32208B8A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1BA2C-2016-4450-AEE6-DB62CAF57DB2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6" name="頁尾版面配置區 21">
            <a:extLst>
              <a:ext uri="{FF2B5EF4-FFF2-40B4-BE49-F238E27FC236}">
                <a16:creationId xmlns="" xmlns:a16="http://schemas.microsoft.com/office/drawing/2014/main" id="{4C5862DE-5FFF-4E79-D42E-C196F60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7" name="投影片編號版面配置區 17">
            <a:extLst>
              <a:ext uri="{FF2B5EF4-FFF2-40B4-BE49-F238E27FC236}">
                <a16:creationId xmlns="" xmlns:a16="http://schemas.microsoft.com/office/drawing/2014/main" id="{9EEFDBAF-65B8-FF9C-0A85-059409D5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364EB-BA0E-4FC4-99F8-3B43917EF0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95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14">
            <a:extLst>
              <a:ext uri="{FF2B5EF4-FFF2-40B4-BE49-F238E27FC236}">
                <a16:creationId xmlns="" xmlns:a16="http://schemas.microsoft.com/office/drawing/2014/main" id="{B569D604-2F31-2458-6BC9-F8E60B5DFCA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8367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手繪多邊形 15">
            <a:extLst>
              <a:ext uri="{FF2B5EF4-FFF2-40B4-BE49-F238E27FC236}">
                <a16:creationId xmlns="" xmlns:a16="http://schemas.microsoft.com/office/drawing/2014/main" id="{9D80AD14-8E7E-9437-BEDB-5A8D60525410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7" name="群組 1">
            <a:extLst>
              <a:ext uri="{FF2B5EF4-FFF2-40B4-BE49-F238E27FC236}">
                <a16:creationId xmlns="" xmlns:a16="http://schemas.microsoft.com/office/drawing/2014/main" id="{34F04E08-F27E-8179-AB39-7CA119EAA17E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8" name="手繪多邊形 18">
              <a:extLst>
                <a:ext uri="{FF2B5EF4-FFF2-40B4-BE49-F238E27FC236}">
                  <a16:creationId xmlns="" xmlns:a16="http://schemas.microsoft.com/office/drawing/2014/main" id="{69F93C95-09CC-0D69-6D0E-45D70D8038DB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  <p:sp>
          <p:nvSpPr>
            <p:cNvPr id="9" name="手繪多邊形 19">
              <a:extLst>
                <a:ext uri="{FF2B5EF4-FFF2-40B4-BE49-F238E27FC236}">
                  <a16:creationId xmlns="" xmlns:a16="http://schemas.microsoft.com/office/drawing/2014/main" id="{00687EFC-0B9E-254C-0BF9-3BA89B37B4EE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</p:grpSp>
      <p:sp>
        <p:nvSpPr>
          <p:cNvPr id="10" name="Text Box 70">
            <a:extLst>
              <a:ext uri="{FF2B5EF4-FFF2-40B4-BE49-F238E27FC236}">
                <a16:creationId xmlns="" xmlns:a16="http://schemas.microsoft.com/office/drawing/2014/main" id="{E24AC10C-C3FC-4B4F-B87D-309D0EBB5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4138"/>
            <a:ext cx="34290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80" tIns="39588" rIns="79180" bIns="39588">
            <a:spAutoFit/>
          </a:bodyPr>
          <a:lstStyle>
            <a:lvl1pPr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>
                <a:latin typeface="Verdana" panose="020B0604030504040204" pitchFamily="34" charset="0"/>
                <a:cs typeface="Tahoma" panose="020B0604030504040204" pitchFamily="34" charset="0"/>
              </a:rPr>
              <a:t>Network and Systems Laboratory</a:t>
            </a:r>
          </a:p>
          <a:p>
            <a:pPr eaLnBrk="1" hangingPunct="1">
              <a:defRPr/>
            </a:pPr>
            <a:r>
              <a:rPr kumimoji="0" lang="en-US" altLang="zh-TW" sz="1200" b="1" i="1">
                <a:latin typeface="Verdana" panose="020B0604030504040204" pitchFamily="34" charset="0"/>
                <a:cs typeface="Tahoma" panose="020B0604030504040204" pitchFamily="34" charset="0"/>
              </a:rPr>
              <a:t>nslab.ee.ntu.edu.tw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="" xmlns:a16="http://schemas.microsoft.com/office/drawing/2014/main" id="{BCE0ECC5-217B-B630-18EE-07932745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B27F"/>
              </a:clrFrom>
              <a:clrTo>
                <a:srgbClr val="FFB2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4919" r="42857" b="16364"/>
          <a:stretch>
            <a:fillRect/>
          </a:stretch>
        </p:blipFill>
        <p:spPr bwMode="auto"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922E84BA-F0DE-3BAF-F423-8DBDEE0D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F7F9"/>
              </a:clrFrom>
              <a:clrTo>
                <a:srgbClr val="EFF7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剪去並圓角化單一角落矩形 24">
            <a:extLst>
              <a:ext uri="{FF2B5EF4-FFF2-40B4-BE49-F238E27FC236}">
                <a16:creationId xmlns="" xmlns:a16="http://schemas.microsoft.com/office/drawing/2014/main" id="{6CAC618F-E5D6-7AF0-06F1-29D3FCBCBA06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直角三角形 13">
            <a:extLst>
              <a:ext uri="{FF2B5EF4-FFF2-40B4-BE49-F238E27FC236}">
                <a16:creationId xmlns="" xmlns:a16="http://schemas.microsoft.com/office/drawing/2014/main" id="{AB3EAD02-AA9E-9DCA-1CBF-8539A77C008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手繪多邊形 26">
            <a:extLst>
              <a:ext uri="{FF2B5EF4-FFF2-40B4-BE49-F238E27FC236}">
                <a16:creationId xmlns="" xmlns:a16="http://schemas.microsoft.com/office/drawing/2014/main" id="{45423F1C-7E93-AA45-EF1E-23548DF7AF2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6" name="手繪多邊形 27">
            <a:extLst>
              <a:ext uri="{FF2B5EF4-FFF2-40B4-BE49-F238E27FC236}">
                <a16:creationId xmlns="" xmlns:a16="http://schemas.microsoft.com/office/drawing/2014/main" id="{5BD6F454-A4F1-D365-6402-DF728FFA7F7B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7" name="日期版面配置區 4">
            <a:extLst>
              <a:ext uri="{FF2B5EF4-FFF2-40B4-BE49-F238E27FC236}">
                <a16:creationId xmlns="" xmlns:a16="http://schemas.microsoft.com/office/drawing/2014/main" id="{C655F098-D84D-73E4-F9AC-9F17ED4B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9CD5-C832-44F5-B1DB-1D3D7FCBC835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18" name="頁尾版面配置區 5">
            <a:extLst>
              <a:ext uri="{FF2B5EF4-FFF2-40B4-BE49-F238E27FC236}">
                <a16:creationId xmlns="" xmlns:a16="http://schemas.microsoft.com/office/drawing/2014/main" id="{7C48CD07-F235-B78F-3934-1C249CA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19" name="投影片編號版面配置區 6">
            <a:extLst>
              <a:ext uri="{FF2B5EF4-FFF2-40B4-BE49-F238E27FC236}">
                <a16:creationId xmlns="" xmlns:a16="http://schemas.microsoft.com/office/drawing/2014/main" id="{B89288D7-7117-8F36-AB44-5CC4D97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595463D-F133-4D60-B475-DA0C723AAD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862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="" xmlns:a16="http://schemas.microsoft.com/office/drawing/2014/main" id="{9296057E-345C-0B3C-D740-500A278C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D4387-C4B9-47DE-9DDE-CE2CC14D1728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5" name="頁尾版面配置區 21">
            <a:extLst>
              <a:ext uri="{FF2B5EF4-FFF2-40B4-BE49-F238E27FC236}">
                <a16:creationId xmlns="" xmlns:a16="http://schemas.microsoft.com/office/drawing/2014/main" id="{B21BD172-2761-B80D-90FB-4B94FC6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="" xmlns:a16="http://schemas.microsoft.com/office/drawing/2014/main" id="{C284AFD2-528F-6E96-1309-0012341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1CEB0-C0EE-4D2C-B06A-60D64583DC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61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>
            <a:extLst>
              <a:ext uri="{FF2B5EF4-FFF2-40B4-BE49-F238E27FC236}">
                <a16:creationId xmlns="" xmlns:a16="http://schemas.microsoft.com/office/drawing/2014/main" id="{88DD4562-02BF-4141-8063-77CAE67AC640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8367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>
            <a:extLst>
              <a:ext uri="{FF2B5EF4-FFF2-40B4-BE49-F238E27FC236}">
                <a16:creationId xmlns="" xmlns:a16="http://schemas.microsoft.com/office/drawing/2014/main" id="{3D11CB2F-6FAF-E742-3B94-98807E61BA5D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標題版面配置區 8">
            <a:extLst>
              <a:ext uri="{FF2B5EF4-FFF2-40B4-BE49-F238E27FC236}">
                <a16:creationId xmlns="" xmlns:a16="http://schemas.microsoft.com/office/drawing/2014/main" id="{80A1086F-239B-D591-2DBF-B5FFEECA18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29">
            <a:extLst>
              <a:ext uri="{FF2B5EF4-FFF2-40B4-BE49-F238E27FC236}">
                <a16:creationId xmlns="" xmlns:a16="http://schemas.microsoft.com/office/drawing/2014/main" id="{F7606729-6936-2E99-5B5C-F40D9C89DD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" name="日期版面配置區 9">
            <a:extLst>
              <a:ext uri="{FF2B5EF4-FFF2-40B4-BE49-F238E27FC236}">
                <a16:creationId xmlns="" xmlns:a16="http://schemas.microsoft.com/office/drawing/2014/main" id="{EC55C532-75E5-7E30-59D3-609807140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520E0E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4DB56319-1C9D-4AE7-ABF4-05B5883B36A5}" type="datetime1">
              <a:rPr lang="en-US" altLang="zh-TW"/>
              <a:pPr>
                <a:defRPr/>
              </a:pPr>
              <a:t>2/8/2023</a:t>
            </a:fld>
            <a:endParaRPr lang="en-US" altLang="zh-TW"/>
          </a:p>
        </p:txBody>
      </p:sp>
      <p:sp>
        <p:nvSpPr>
          <p:cNvPr id="22" name="頁尾版面配置區 21">
            <a:extLst>
              <a:ext uri="{FF2B5EF4-FFF2-40B4-BE49-F238E27FC236}">
                <a16:creationId xmlns="" xmlns:a16="http://schemas.microsoft.com/office/drawing/2014/main" id="{4CB7AD27-B2E3-8AF1-E048-197DB09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348038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520E0E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Copyright © 2008</a:t>
            </a: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="" xmlns:a16="http://schemas.microsoft.com/office/drawing/2014/main" id="{7B752424-01B4-2EC1-8BD6-53819DF0E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520E0E"/>
                </a:solidFill>
              </a:defRPr>
            </a:lvl1pPr>
          </a:lstStyle>
          <a:p>
            <a:fld id="{7273C795-8D33-4806-9AF1-BA054DCD9C33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3" name="群組 1">
            <a:extLst>
              <a:ext uri="{FF2B5EF4-FFF2-40B4-BE49-F238E27FC236}">
                <a16:creationId xmlns="" xmlns:a16="http://schemas.microsoft.com/office/drawing/2014/main" id="{8E6733E1-F812-E646-1FAA-AF78CF6FECFA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>
              <a:extLst>
                <a:ext uri="{FF2B5EF4-FFF2-40B4-BE49-F238E27FC236}">
                  <a16:creationId xmlns="" xmlns:a16="http://schemas.microsoft.com/office/drawing/2014/main" id="{056215D9-0AF1-B17F-8C3F-FDC6AE75B17E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  <p:sp>
          <p:nvSpPr>
            <p:cNvPr id="13" name="手繪多邊形 12">
              <a:extLst>
                <a:ext uri="{FF2B5EF4-FFF2-40B4-BE49-F238E27FC236}">
                  <a16:creationId xmlns="" xmlns:a16="http://schemas.microsoft.com/office/drawing/2014/main" id="{80CC038C-48AA-116F-3B08-A951D3A5FAB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ea typeface="新細明體" charset="-120"/>
              </a:endParaRPr>
            </a:p>
          </p:txBody>
        </p:sp>
      </p:grpSp>
      <p:sp>
        <p:nvSpPr>
          <p:cNvPr id="1034" name="Text Box 70">
            <a:extLst>
              <a:ext uri="{FF2B5EF4-FFF2-40B4-BE49-F238E27FC236}">
                <a16:creationId xmlns="" xmlns:a16="http://schemas.microsoft.com/office/drawing/2014/main" id="{04188B3B-597A-6EBC-AC02-AE747231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4138"/>
            <a:ext cx="3429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180" tIns="39588" rIns="79180" bIns="39588">
            <a:spAutoFit/>
          </a:bodyPr>
          <a:lstStyle>
            <a:lvl1pPr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36179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3617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>
                <a:latin typeface="Verdana" panose="020B0604030504040204" pitchFamily="34" charset="0"/>
                <a:cs typeface="Tahoma" panose="020B0604030504040204" pitchFamily="34" charset="0"/>
              </a:rPr>
              <a:t>Network and Systems Laboratory</a:t>
            </a:r>
          </a:p>
          <a:p>
            <a:pPr eaLnBrk="1" hangingPunct="1">
              <a:defRPr/>
            </a:pPr>
            <a:r>
              <a:rPr kumimoji="0" lang="en-US" altLang="zh-TW" sz="1200" b="1" i="1">
                <a:latin typeface="Verdana" panose="020B0604030504040204" pitchFamily="34" charset="0"/>
                <a:cs typeface="Tahoma" panose="020B0604030504040204" pitchFamily="34" charset="0"/>
              </a:rPr>
              <a:t>nslab.ee.ntu.edu.tw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="" xmlns:a16="http://schemas.microsoft.com/office/drawing/2014/main" id="{00B33BAF-02F1-6A9A-2C25-6E22B4D80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B27F"/>
              </a:clrFrom>
              <a:clrTo>
                <a:srgbClr val="FFB2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4919" r="42857" b="16364"/>
          <a:stretch>
            <a:fillRect/>
          </a:stretch>
        </p:blipFill>
        <p:spPr bwMode="auto">
          <a:xfrm>
            <a:off x="0" y="0"/>
            <a:ext cx="1143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">
            <a:extLst>
              <a:ext uri="{FF2B5EF4-FFF2-40B4-BE49-F238E27FC236}">
                <a16:creationId xmlns="" xmlns:a16="http://schemas.microsoft.com/office/drawing/2014/main" id="{BBA8F088-513A-65D2-E433-9439BB0C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EFF7F9"/>
              </a:clrFrom>
              <a:clrTo>
                <a:srgbClr val="EFF7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0"/>
            <a:ext cx="784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6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9" r:id="rId8"/>
    <p:sldLayoutId id="2147484364" r:id="rId9"/>
    <p:sldLayoutId id="2147484365" r:id="rId10"/>
    <p:sldLayoutId id="2147484370" r:id="rId11"/>
    <p:sldLayoutId id="2147484371" r:id="rId12"/>
    <p:sldLayoutId id="2147484366" r:id="rId13"/>
    <p:sldLayoutId id="214748436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2A200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2A200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3986D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="" xmlns:a16="http://schemas.microsoft.com/office/drawing/2014/main" id="{69E1F866-194A-6B1B-BE4A-8D4239105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Geolocalizing Twitch Ingest Servers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="" xmlns:a16="http://schemas.microsoft.com/office/drawing/2014/main" id="{71C03429-E136-1776-6F04-B49065680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TW" sz="2200"/>
          </a:p>
          <a:p>
            <a:pPr>
              <a:lnSpc>
                <a:spcPct val="80000"/>
              </a:lnSpc>
            </a:pPr>
            <a:r>
              <a:rPr lang="en-US" altLang="zh-TW" sz="2200">
                <a:cs typeface="Times New Roman" panose="02020603050405020304" pitchFamily="18" charset="0"/>
              </a:rPr>
              <a:t>LEE, HSIN-YUN </a:t>
            </a:r>
            <a:r>
              <a:rPr lang="zh-TW" altLang="en-US" sz="2200">
                <a:cs typeface="Times New Roman" panose="02020603050405020304" pitchFamily="18" charset="0"/>
              </a:rPr>
              <a:t>李昕耘</a:t>
            </a:r>
            <a:endParaRPr lang="en-US" altLang="zh-TW" sz="22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200">
                <a:cs typeface="Times New Roman" panose="02020603050405020304" pitchFamily="18" charset="0"/>
              </a:rPr>
              <a:t>Network and Systems Laboratory</a:t>
            </a:r>
          </a:p>
          <a:p>
            <a:pPr>
              <a:lnSpc>
                <a:spcPct val="80000"/>
              </a:lnSpc>
            </a:pPr>
            <a:r>
              <a:rPr lang="en-US" altLang="zh-TW" sz="2200">
                <a:cs typeface="Times New Roman" panose="02020603050405020304" pitchFamily="18" charset="0"/>
              </a:rPr>
              <a:t>Graduate Institute of Electrical Engineering</a:t>
            </a:r>
          </a:p>
          <a:p>
            <a:pPr>
              <a:lnSpc>
                <a:spcPct val="80000"/>
              </a:lnSpc>
            </a:pPr>
            <a:r>
              <a:rPr lang="en-US" altLang="zh-TW" sz="2200">
                <a:cs typeface="Times New Roman" panose="02020603050405020304" pitchFamily="18" charset="0"/>
              </a:rPr>
              <a:t>National Taiwan University</a:t>
            </a:r>
          </a:p>
        </p:txBody>
      </p:sp>
      <p:sp>
        <p:nvSpPr>
          <p:cNvPr id="8196" name="頁尾版面配置區 4">
            <a:extLst>
              <a:ext uri="{FF2B5EF4-FFF2-40B4-BE49-F238E27FC236}">
                <a16:creationId xmlns="" xmlns:a16="http://schemas.microsoft.com/office/drawing/2014/main" id="{B1F14637-24E9-7B40-73AE-2AB1F42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197" name="投影片編號版面配置區 5">
            <a:extLst>
              <a:ext uri="{FF2B5EF4-FFF2-40B4-BE49-F238E27FC236}">
                <a16:creationId xmlns="" xmlns:a16="http://schemas.microsoft.com/office/drawing/2014/main" id="{A2DAE07C-5BF2-E373-2E3F-4E0FB55C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7E284-B181-4668-B5D1-C6B999B818D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D4F1B08E-8FDD-0DDC-3A09-2FAB1A20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Twitch Ingest Server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B619F0D6-CBAF-DA83-6A84-FD34C18C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2"/>
            <a:ext cx="8229600" cy="4217987"/>
          </a:xfrm>
        </p:spPr>
        <p:txBody>
          <a:bodyPr/>
          <a:lstStyle/>
          <a:p>
            <a:pPr marL="342900" indent="-342900"/>
            <a:r>
              <a:rPr lang="en-US" altLang="zh-TW" dirty="0"/>
              <a:t>Known location</a:t>
            </a:r>
          </a:p>
          <a:p>
            <a:pPr marL="342900" indent="-342900"/>
            <a:r>
              <a:rPr lang="en-US" altLang="zh-TW" dirty="0"/>
              <a:t>Widespread</a:t>
            </a:r>
          </a:p>
          <a:p>
            <a:pPr marL="342900" indent="-342900"/>
            <a:r>
              <a:rPr lang="en-US" altLang="zh-TW" dirty="0"/>
              <a:t>Allow streamers to upload live videos</a:t>
            </a:r>
          </a:p>
          <a:p>
            <a:pPr marL="0" indent="0">
              <a:buNone/>
            </a:pPr>
            <a:r>
              <a:rPr lang="en-US" altLang="zh-TW" sz="2800" dirty="0"/>
              <a:t>➔ </a:t>
            </a:r>
            <a:r>
              <a:rPr lang="en-US" altLang="zh-TW" sz="3000" b="1" dirty="0"/>
              <a:t>Target = Ingest Server</a:t>
            </a:r>
          </a:p>
          <a:p>
            <a:pPr marL="342900" indent="-342900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342900" indent="-342900">
              <a:buFont typeface="Wingdings 2" panose="05020102010507070707" pitchFamily="18" charset="2"/>
              <a:buNone/>
            </a:pPr>
            <a:endParaRPr lang="en-US" altLang="zh-TW" dirty="0"/>
          </a:p>
        </p:txBody>
      </p:sp>
      <p:sp>
        <p:nvSpPr>
          <p:cNvPr id="28676" name="頁尾版面配置區 21">
            <a:extLst>
              <a:ext uri="{FF2B5EF4-FFF2-40B4-BE49-F238E27FC236}">
                <a16:creationId xmlns="" xmlns:a16="http://schemas.microsoft.com/office/drawing/2014/main" id="{65325E0E-593A-8FD2-E5AB-3FE2BFE8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28677" name="投影片編號版面配置區 17">
            <a:extLst>
              <a:ext uri="{FF2B5EF4-FFF2-40B4-BE49-F238E27FC236}">
                <a16:creationId xmlns="" xmlns:a16="http://schemas.microsoft.com/office/drawing/2014/main" id="{835E91D0-EC6D-8DD0-B9EF-7E6292C2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4EEE3-B222-4BC5-B138-A31AD030E160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8" name="圖片 1">
            <a:extLst>
              <a:ext uri="{FF2B5EF4-FFF2-40B4-BE49-F238E27FC236}">
                <a16:creationId xmlns="" xmlns:a16="http://schemas.microsoft.com/office/drawing/2014/main" id="{DC55F8BC-3CA3-A15F-CF37-D875F267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1371600"/>
            <a:ext cx="2390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文字方塊 2">
            <a:extLst>
              <a:ext uri="{FF2B5EF4-FFF2-40B4-BE49-F238E27FC236}">
                <a16:creationId xmlns="" xmlns:a16="http://schemas.microsoft.com/office/drawing/2014/main" id="{00ED016E-415C-FE6D-99E8-024B8A40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47" y="4227735"/>
            <a:ext cx="906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Streamer</a:t>
            </a:r>
            <a:endParaRPr lang="zh-TW" altLang="en-US" sz="1400"/>
          </a:p>
        </p:txBody>
      </p:sp>
      <p:sp>
        <p:nvSpPr>
          <p:cNvPr id="4" name="圓角矩形 3">
            <a:extLst>
              <a:ext uri="{FF2B5EF4-FFF2-40B4-BE49-F238E27FC236}">
                <a16:creationId xmlns="" xmlns:a16="http://schemas.microsoft.com/office/drawing/2014/main" id="{82A3E044-59AC-90CB-F755-0BF3ABB646DD}"/>
              </a:ext>
            </a:extLst>
          </p:cNvPr>
          <p:cNvSpPr/>
          <p:nvPr/>
        </p:nvSpPr>
        <p:spPr>
          <a:xfrm>
            <a:off x="2529359" y="4999260"/>
            <a:ext cx="1398588" cy="341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b="1" dirty="0">
                <a:solidFill>
                  <a:srgbClr val="643E06"/>
                </a:solidFill>
              </a:rPr>
              <a:t>Ingest Servers</a:t>
            </a:r>
            <a:endParaRPr lang="zh-TW" altLang="en-US" sz="1400" b="1" dirty="0">
              <a:solidFill>
                <a:srgbClr val="643E06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="" xmlns:a16="http://schemas.microsoft.com/office/drawing/2014/main" id="{478B2B32-A44E-F7B8-A58E-9C5E4CA4FB8A}"/>
              </a:ext>
            </a:extLst>
          </p:cNvPr>
          <p:cNvSpPr/>
          <p:nvPr/>
        </p:nvSpPr>
        <p:spPr>
          <a:xfrm>
            <a:off x="4423247" y="4992910"/>
            <a:ext cx="1023937" cy="341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Transcode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="" xmlns:a16="http://schemas.microsoft.com/office/drawing/2014/main" id="{73AA6C17-EF25-DE11-B443-B428B7893300}"/>
              </a:ext>
            </a:extLst>
          </p:cNvPr>
          <p:cNvSpPr/>
          <p:nvPr/>
        </p:nvSpPr>
        <p:spPr>
          <a:xfrm>
            <a:off x="6417147" y="4194398"/>
            <a:ext cx="1239837" cy="341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CDN Server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="" xmlns:a16="http://schemas.microsoft.com/office/drawing/2014/main" id="{CAB07D4B-2015-EEDD-B47E-3AE975F6302B}"/>
              </a:ext>
            </a:extLst>
          </p:cNvPr>
          <p:cNvSpPr/>
          <p:nvPr/>
        </p:nvSpPr>
        <p:spPr>
          <a:xfrm>
            <a:off x="6417147" y="4718273"/>
            <a:ext cx="1239837" cy="3397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CDN Server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="" xmlns:a16="http://schemas.microsoft.com/office/drawing/2014/main" id="{74662606-F5FE-7F28-FA68-1649676C6D2B}"/>
              </a:ext>
            </a:extLst>
          </p:cNvPr>
          <p:cNvSpPr/>
          <p:nvPr/>
        </p:nvSpPr>
        <p:spPr>
          <a:xfrm>
            <a:off x="6417147" y="5661248"/>
            <a:ext cx="1239837" cy="341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CDN Server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28685" name="文字方塊 15">
            <a:extLst>
              <a:ext uri="{FF2B5EF4-FFF2-40B4-BE49-F238E27FC236}">
                <a16:creationId xmlns="" xmlns:a16="http://schemas.microsoft.com/office/drawing/2014/main" id="{97A7E3FE-C582-7725-AEE2-EE063768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322" y="5064348"/>
            <a:ext cx="2174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28686" name="文字方塊 23">
            <a:extLst>
              <a:ext uri="{FF2B5EF4-FFF2-40B4-BE49-F238E27FC236}">
                <a16:creationId xmlns="" xmlns:a16="http://schemas.microsoft.com/office/drawing/2014/main" id="{09391A02-D19F-1EB0-91EF-2714AA4F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84" y="4756373"/>
            <a:ext cx="879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Streamer</a:t>
            </a:r>
            <a:endParaRPr lang="zh-TW" altLang="en-US" sz="1400" dirty="0"/>
          </a:p>
        </p:txBody>
      </p:sp>
      <p:sp>
        <p:nvSpPr>
          <p:cNvPr id="28687" name="文字方塊 24">
            <a:extLst>
              <a:ext uri="{FF2B5EF4-FFF2-40B4-BE49-F238E27FC236}">
                <a16:creationId xmlns="" xmlns:a16="http://schemas.microsoft.com/office/drawing/2014/main" id="{C04D1A57-ED79-623F-5B7A-90D62C39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47" y="5672360"/>
            <a:ext cx="8874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Streamer</a:t>
            </a:r>
            <a:endParaRPr lang="zh-TW" altLang="en-US" sz="1400" dirty="0"/>
          </a:p>
        </p:txBody>
      </p:sp>
      <p:sp>
        <p:nvSpPr>
          <p:cNvPr id="28688" name="文字方塊 25">
            <a:extLst>
              <a:ext uri="{FF2B5EF4-FFF2-40B4-BE49-F238E27FC236}">
                <a16:creationId xmlns="" xmlns:a16="http://schemas.microsoft.com/office/drawing/2014/main" id="{6432C61B-A7D4-4B09-7AFA-682F76E1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909" y="5062760"/>
            <a:ext cx="215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="" xmlns:a16="http://schemas.microsoft.com/office/drawing/2014/main" id="{863B2F0D-E2DA-6BE7-3835-22DDE56CFD3E}"/>
              </a:ext>
            </a:extLst>
          </p:cNvPr>
          <p:cNvCxnSpPr/>
          <p:nvPr/>
        </p:nvCxnSpPr>
        <p:spPr>
          <a:xfrm>
            <a:off x="1668934" y="4429348"/>
            <a:ext cx="7778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="" xmlns:a16="http://schemas.microsoft.com/office/drawing/2014/main" id="{3158F6CE-0440-6695-DDCC-8AB15F782F24}"/>
              </a:ext>
            </a:extLst>
          </p:cNvPr>
          <p:cNvCxnSpPr/>
          <p:nvPr/>
        </p:nvCxnSpPr>
        <p:spPr>
          <a:xfrm>
            <a:off x="1660997" y="4950048"/>
            <a:ext cx="785812" cy="1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04D1CE9-CCF7-8E21-7397-49566408E57D}"/>
              </a:ext>
            </a:extLst>
          </p:cNvPr>
          <p:cNvCxnSpPr/>
          <p:nvPr/>
        </p:nvCxnSpPr>
        <p:spPr>
          <a:xfrm flipV="1">
            <a:off x="1665759" y="5327873"/>
            <a:ext cx="792163" cy="5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2" name="文字方塊 35">
            <a:extLst>
              <a:ext uri="{FF2B5EF4-FFF2-40B4-BE49-F238E27FC236}">
                <a16:creationId xmlns="" xmlns:a16="http://schemas.microsoft.com/office/drawing/2014/main" id="{05A1D071-D5D3-C5D3-D9D0-C28036A4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259" y="4459510"/>
            <a:ext cx="6080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/>
              <a:t>Upload </a:t>
            </a:r>
            <a:endParaRPr lang="zh-TW" altLang="en-US" sz="110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="" xmlns:a16="http://schemas.microsoft.com/office/drawing/2014/main" id="{4FAC1C45-949B-8288-AB07-2A33F5092DBB}"/>
              </a:ext>
            </a:extLst>
          </p:cNvPr>
          <p:cNvCxnSpPr/>
          <p:nvPr/>
        </p:nvCxnSpPr>
        <p:spPr>
          <a:xfrm>
            <a:off x="5513859" y="5289773"/>
            <a:ext cx="850900" cy="4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="" xmlns:a16="http://schemas.microsoft.com/office/drawing/2014/main" id="{3C7231E5-FADC-C9A9-0FA3-86E395A4912D}"/>
              </a:ext>
            </a:extLst>
          </p:cNvPr>
          <p:cNvCxnSpPr/>
          <p:nvPr/>
        </p:nvCxnSpPr>
        <p:spPr>
          <a:xfrm flipV="1">
            <a:off x="5509097" y="4524598"/>
            <a:ext cx="855662" cy="50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="" xmlns:a16="http://schemas.microsoft.com/office/drawing/2014/main" id="{221FA1C9-7894-33F3-DD33-4F3C26A4D00E}"/>
              </a:ext>
            </a:extLst>
          </p:cNvPr>
          <p:cNvCxnSpPr/>
          <p:nvPr/>
        </p:nvCxnSpPr>
        <p:spPr>
          <a:xfrm flipV="1">
            <a:off x="5513859" y="4970685"/>
            <a:ext cx="855663" cy="1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6" name="文字方塊 51">
            <a:extLst>
              <a:ext uri="{FF2B5EF4-FFF2-40B4-BE49-F238E27FC236}">
                <a16:creationId xmlns="" xmlns:a16="http://schemas.microsoft.com/office/drawing/2014/main" id="{9A7FE6BF-4343-5BB6-DE61-ECB9D94A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447" y="4502373"/>
            <a:ext cx="7762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/>
              <a:t>Distribute</a:t>
            </a:r>
            <a:endParaRPr lang="zh-TW" altLang="en-US" sz="1100"/>
          </a:p>
        </p:txBody>
      </p:sp>
      <p:cxnSp>
        <p:nvCxnSpPr>
          <p:cNvPr id="25600" name="直線單箭頭接點 25599">
            <a:extLst>
              <a:ext uri="{FF2B5EF4-FFF2-40B4-BE49-F238E27FC236}">
                <a16:creationId xmlns="" xmlns:a16="http://schemas.microsoft.com/office/drawing/2014/main" id="{36ACDE2D-CC17-AE39-0CA0-CCB3C347C1C1}"/>
              </a:ext>
            </a:extLst>
          </p:cNvPr>
          <p:cNvCxnSpPr/>
          <p:nvPr/>
        </p:nvCxnSpPr>
        <p:spPr>
          <a:xfrm>
            <a:off x="3969222" y="516436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64D283F-8905-6505-CDAC-70FDDB3EFFD1}"/>
              </a:ext>
            </a:extLst>
          </p:cNvPr>
          <p:cNvSpPr/>
          <p:nvPr/>
        </p:nvSpPr>
        <p:spPr>
          <a:xfrm>
            <a:off x="2627784" y="5661248"/>
            <a:ext cx="2716213" cy="26828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080808"/>
                </a:solidFill>
              </a:rPr>
              <a:t>Twitch live video delivery architecture</a:t>
            </a:r>
            <a:endParaRPr lang="zh-TW" altLang="en-US" sz="1200" dirty="0">
              <a:solidFill>
                <a:srgbClr val="080808"/>
              </a:solidFill>
            </a:endParaRPr>
          </a:p>
        </p:txBody>
      </p:sp>
      <p:sp>
        <p:nvSpPr>
          <p:cNvPr id="27" name="文字方塊 23">
            <a:extLst>
              <a:ext uri="{FF2B5EF4-FFF2-40B4-BE49-F238E27FC236}">
                <a16:creationId xmlns="" xmlns:a16="http://schemas.microsoft.com/office/drawing/2014/main" id="{09391A02-D19F-1EB0-91EF-2714AA4F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26" y="4035642"/>
            <a:ext cx="879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Viewer</a:t>
            </a:r>
            <a:endParaRPr lang="zh-TW" altLang="en-US" sz="1400" dirty="0"/>
          </a:p>
        </p:txBody>
      </p:sp>
      <p:sp>
        <p:nvSpPr>
          <p:cNvPr id="30" name="文字方塊 23">
            <a:extLst>
              <a:ext uri="{FF2B5EF4-FFF2-40B4-BE49-F238E27FC236}">
                <a16:creationId xmlns="" xmlns:a16="http://schemas.microsoft.com/office/drawing/2014/main" id="{09391A02-D19F-1EB0-91EF-2714AA4F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26" y="4611116"/>
            <a:ext cx="879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Viewer</a:t>
            </a:r>
            <a:endParaRPr lang="zh-TW" altLang="en-US" sz="1400" dirty="0"/>
          </a:p>
        </p:txBody>
      </p:sp>
      <p:sp>
        <p:nvSpPr>
          <p:cNvPr id="32" name="文字方塊 23">
            <a:extLst>
              <a:ext uri="{FF2B5EF4-FFF2-40B4-BE49-F238E27FC236}">
                <a16:creationId xmlns="" xmlns:a16="http://schemas.microsoft.com/office/drawing/2014/main" id="{09391A02-D19F-1EB0-91EF-2714AA4F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5790518"/>
            <a:ext cx="879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Viewer</a:t>
            </a:r>
            <a:endParaRPr lang="zh-TW" altLang="en-US" sz="1400" dirty="0"/>
          </a:p>
        </p:txBody>
      </p:sp>
      <p:sp>
        <p:nvSpPr>
          <p:cNvPr id="34" name="文字方塊 23">
            <a:extLst>
              <a:ext uri="{FF2B5EF4-FFF2-40B4-BE49-F238E27FC236}">
                <a16:creationId xmlns="" xmlns:a16="http://schemas.microsoft.com/office/drawing/2014/main" id="{09391A02-D19F-1EB0-91EF-2714AA4F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156" y="4971303"/>
            <a:ext cx="8794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Viewer</a:t>
            </a:r>
            <a:endParaRPr lang="zh-TW" altLang="en-US" sz="14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221FA1C9-7894-33F3-DD33-4F3C26A4D00E}"/>
              </a:ext>
            </a:extLst>
          </p:cNvPr>
          <p:cNvCxnSpPr/>
          <p:nvPr/>
        </p:nvCxnSpPr>
        <p:spPr>
          <a:xfrm flipV="1">
            <a:off x="7714456" y="4194398"/>
            <a:ext cx="457944" cy="7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="" xmlns:a16="http://schemas.microsoft.com/office/drawing/2014/main" id="{221FA1C9-7894-33F3-DD33-4F3C26A4D00E}"/>
              </a:ext>
            </a:extLst>
          </p:cNvPr>
          <p:cNvCxnSpPr/>
          <p:nvPr/>
        </p:nvCxnSpPr>
        <p:spPr>
          <a:xfrm flipV="1">
            <a:off x="7695828" y="4777405"/>
            <a:ext cx="457944" cy="7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="" xmlns:a16="http://schemas.microsoft.com/office/drawing/2014/main" id="{221FA1C9-7894-33F3-DD33-4F3C26A4D00E}"/>
              </a:ext>
            </a:extLst>
          </p:cNvPr>
          <p:cNvCxnSpPr/>
          <p:nvPr/>
        </p:nvCxnSpPr>
        <p:spPr>
          <a:xfrm>
            <a:off x="7709372" y="5862466"/>
            <a:ext cx="463028" cy="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="" xmlns:a16="http://schemas.microsoft.com/office/drawing/2014/main" id="{221FA1C9-7894-33F3-DD33-4F3C26A4D00E}"/>
              </a:ext>
            </a:extLst>
          </p:cNvPr>
          <p:cNvCxnSpPr/>
          <p:nvPr/>
        </p:nvCxnSpPr>
        <p:spPr>
          <a:xfrm>
            <a:off x="7714456" y="4968216"/>
            <a:ext cx="457944" cy="1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ADA441FA-D289-FA60-13B3-A0C9127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Contribution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EFC1EE52-6FFF-AD40-2561-9F8D62A4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435975" cy="4389437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dirty="0"/>
              <a:t>Provide VPN as a new tool for geolocation method </a:t>
            </a:r>
          </a:p>
          <a:p>
            <a:pPr marL="342900" indent="-342900">
              <a:defRPr/>
            </a:pPr>
            <a:r>
              <a:rPr lang="en-US" altLang="zh-TW" dirty="0"/>
              <a:t>Discover additional usefulness of VPN</a:t>
            </a:r>
          </a:p>
          <a:p>
            <a:pPr marL="342900" indent="-342900">
              <a:defRPr/>
            </a:pPr>
            <a:r>
              <a:rPr lang="en-US" altLang="zh-TW" dirty="0"/>
              <a:t>Evaluate the performance of these existing methods with VPNs as reference</a:t>
            </a:r>
          </a:p>
          <a:p>
            <a:pPr marL="342900" indent="-342900">
              <a:defRPr/>
            </a:pPr>
            <a:r>
              <a:rPr lang="en-US" altLang="zh-TW" dirty="0"/>
              <a:t>Provide a hybrid geolocation method for evaluation</a:t>
            </a:r>
          </a:p>
          <a:p>
            <a:pPr marL="342900" indent="-342900">
              <a:defRPr/>
            </a:pPr>
            <a:r>
              <a:rPr lang="en-US" altLang="zh-TW" dirty="0"/>
              <a:t>We can use the best geolocation method to geolocalize other </a:t>
            </a:r>
            <a:r>
              <a:rPr lang="en-US" altLang="zh-TW" b="1" dirty="0"/>
              <a:t>unknown</a:t>
            </a:r>
            <a:r>
              <a:rPr lang="en-US" altLang="zh-TW" dirty="0"/>
              <a:t> location target with VPN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/>
              <a:t> </a:t>
            </a:r>
          </a:p>
        </p:txBody>
      </p:sp>
      <p:sp>
        <p:nvSpPr>
          <p:cNvPr id="30724" name="頁尾版面配置區 21">
            <a:extLst>
              <a:ext uri="{FF2B5EF4-FFF2-40B4-BE49-F238E27FC236}">
                <a16:creationId xmlns="" xmlns:a16="http://schemas.microsoft.com/office/drawing/2014/main" id="{6B4E750F-7BC9-1281-C306-A3B3867E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30725" name="投影片編號版面配置區 17">
            <a:extLst>
              <a:ext uri="{FF2B5EF4-FFF2-40B4-BE49-F238E27FC236}">
                <a16:creationId xmlns="" xmlns:a16="http://schemas.microsoft.com/office/drawing/2014/main" id="{2C4D0E6A-D7A9-AFDA-69FF-A0BB68D7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A5BBA7-CE2D-4C44-95CF-9E4A968D7E6E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8B5E99-4304-9B18-CE07-9840DE26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316038"/>
            <a:ext cx="7772400" cy="1363662"/>
          </a:xfrm>
        </p:spPr>
        <p:txBody>
          <a:bodyPr/>
          <a:lstStyle/>
          <a:p>
            <a:pPr marL="342900" indent="-342900">
              <a:defRPr/>
            </a:pPr>
            <a:r>
              <a:rPr altLang="zh-TW" dirty="0">
                <a:solidFill>
                  <a:schemeClr val="tx1"/>
                </a:solidFill>
              </a:rPr>
              <a:t>Experiment Design</a:t>
            </a:r>
          </a:p>
        </p:txBody>
      </p:sp>
      <p:sp>
        <p:nvSpPr>
          <p:cNvPr id="32771" name="文字版面配置區 2">
            <a:extLst>
              <a:ext uri="{FF2B5EF4-FFF2-40B4-BE49-F238E27FC236}">
                <a16:creationId xmlns="" xmlns:a16="http://schemas.microsoft.com/office/drawing/2014/main" id="{7E3213E3-E61C-08F4-0466-467A0EC1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2772" name="頁尾版面配置區 3">
            <a:extLst>
              <a:ext uri="{FF2B5EF4-FFF2-40B4-BE49-F238E27FC236}">
                <a16:creationId xmlns="" xmlns:a16="http://schemas.microsoft.com/office/drawing/2014/main" id="{9BBA93DF-20FA-F427-E995-11CB3700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32773" name="投影片編號版面配置區 4">
            <a:extLst>
              <a:ext uri="{FF2B5EF4-FFF2-40B4-BE49-F238E27FC236}">
                <a16:creationId xmlns="" xmlns:a16="http://schemas.microsoft.com/office/drawing/2014/main" id="{312186BD-1F3E-269A-1BA9-1C8FBBA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A4556D7-B4EE-41EE-A133-E2AA9B346DD6}" type="slidenum">
              <a:rPr kumimoji="0" lang="en-US" altLang="zh-TW" sz="1200">
                <a:solidFill>
                  <a:srgbClr val="F0E3C0"/>
                </a:solidFill>
              </a:rPr>
              <a:pPr/>
              <a:t>12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32774" name="文字版面配置區 2">
            <a:extLst>
              <a:ext uri="{FF2B5EF4-FFF2-40B4-BE49-F238E27FC236}">
                <a16:creationId xmlns="" xmlns:a16="http://schemas.microsoft.com/office/drawing/2014/main" id="{1963CEE3-1E83-9B39-1751-B48B540B2B23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82899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200" dirty="0"/>
              <a:t>Exploit VPN to Implement These Geolocation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Shortest 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GeoPing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CBG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Shortest Distance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B36CDD95-12B9-DCA1-D2A4-EE9DCCB4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268413"/>
            <a:ext cx="8229600" cy="1143000"/>
          </a:xfrm>
        </p:spPr>
        <p:txBody>
          <a:bodyPr/>
          <a:lstStyle/>
          <a:p>
            <a:r>
              <a:rPr lang="en-US" altLang="zh-TW" dirty="0"/>
              <a:t>Exploit VPN to Implement These Geolocation Methods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B9A36C98-2572-1E34-99FC-CEEB7331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213"/>
            <a:ext cx="8383588" cy="4389437"/>
          </a:xfrm>
        </p:spPr>
        <p:txBody>
          <a:bodyPr/>
          <a:lstStyle/>
          <a:p>
            <a:pPr marL="342900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/>
            <a:r>
              <a:rPr lang="en-US" altLang="zh-TW" sz="2500" dirty="0"/>
              <a:t>Implement these geolocation methods by using VPN as VPs and LMs, and using twitch ingest servers as targets</a:t>
            </a:r>
          </a:p>
          <a:p>
            <a:pPr marL="823913" lvl="1" indent="-457200"/>
            <a:r>
              <a:rPr lang="en-US" altLang="zh-TW" sz="2300" dirty="0"/>
              <a:t>Shortest Ping</a:t>
            </a:r>
          </a:p>
          <a:p>
            <a:pPr marL="823913" lvl="1" indent="-457200"/>
            <a:r>
              <a:rPr lang="en-US" altLang="zh-TW" sz="2300" dirty="0"/>
              <a:t>GeoPing</a:t>
            </a:r>
          </a:p>
          <a:p>
            <a:pPr marL="823913" lvl="1" indent="-457200"/>
            <a:r>
              <a:rPr lang="en-US" altLang="zh-TW" sz="2300" dirty="0"/>
              <a:t>CBG</a:t>
            </a:r>
          </a:p>
          <a:p>
            <a:pPr marL="823913" lvl="1" indent="-457200"/>
            <a:r>
              <a:rPr lang="en-US" altLang="zh-TW" sz="2300" dirty="0"/>
              <a:t>Shortest Distance</a:t>
            </a:r>
          </a:p>
        </p:txBody>
      </p:sp>
      <p:sp>
        <p:nvSpPr>
          <p:cNvPr id="39940" name="頁尾版面配置區 21">
            <a:extLst>
              <a:ext uri="{FF2B5EF4-FFF2-40B4-BE49-F238E27FC236}">
                <a16:creationId xmlns="" xmlns:a16="http://schemas.microsoft.com/office/drawing/2014/main" id="{995B0B63-D194-FB80-CA53-B07BCB1C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39941" name="投影片編號版面配置區 17">
            <a:extLst>
              <a:ext uri="{FF2B5EF4-FFF2-40B4-BE49-F238E27FC236}">
                <a16:creationId xmlns="" xmlns:a16="http://schemas.microsoft.com/office/drawing/2014/main" id="{EC59A4EE-B29D-6EC8-2F66-C63D41C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A10B90-764E-44E9-87AA-6DBE86105E7A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0817113D-DE41-3187-9763-9FB09568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0575"/>
            <a:ext cx="8229600" cy="1143000"/>
          </a:xfrm>
        </p:spPr>
        <p:txBody>
          <a:bodyPr/>
          <a:lstStyle/>
          <a:p>
            <a:r>
              <a:rPr lang="en-US" altLang="zh-TW"/>
              <a:t>Shortest Ping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A276E3C1-FD7F-37F4-D116-8E974311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147248" cy="1998662"/>
          </a:xfrm>
        </p:spPr>
        <p:txBody>
          <a:bodyPr/>
          <a:lstStyle/>
          <a:p>
            <a:pPr marL="342900" indent="-342900"/>
            <a:r>
              <a:rPr lang="en-US" altLang="zh-TW" dirty="0"/>
              <a:t>Calculate the RTT between each VP and the target</a:t>
            </a:r>
          </a:p>
          <a:p>
            <a:pPr marL="342900" indent="-342900"/>
            <a:r>
              <a:rPr lang="en-US" altLang="zh-TW" dirty="0"/>
              <a:t>Map target to the VP location with the smallest RTT </a:t>
            </a:r>
          </a:p>
          <a:p>
            <a:pPr marL="342900" indent="-342900">
              <a:buFont typeface="Wingdings 2" panose="05020102010507070707" pitchFamily="18" charset="2"/>
              <a:buNone/>
            </a:pPr>
            <a:endParaRPr lang="en-US" altLang="zh-TW" dirty="0"/>
          </a:p>
        </p:txBody>
      </p:sp>
      <p:sp>
        <p:nvSpPr>
          <p:cNvPr id="41988" name="頁尾版面配置區 21">
            <a:extLst>
              <a:ext uri="{FF2B5EF4-FFF2-40B4-BE49-F238E27FC236}">
                <a16:creationId xmlns="" xmlns:a16="http://schemas.microsoft.com/office/drawing/2014/main" id="{72C22453-2704-45B4-E41F-429C48AB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41989" name="投影片編號版面配置區 17">
            <a:extLst>
              <a:ext uri="{FF2B5EF4-FFF2-40B4-BE49-F238E27FC236}">
                <a16:creationId xmlns="" xmlns:a16="http://schemas.microsoft.com/office/drawing/2014/main" id="{6153C6DC-4DC7-52CB-EB0D-EEB5ABF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C4BA6-8818-4A4A-AC91-BA44D7159E90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DAD4B529-2024-6CDA-6204-03A1B079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38914"/>
            <a:ext cx="7505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9A4BC4E-5C69-56B9-A469-B7C77122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49080"/>
            <a:ext cx="5495925" cy="2343150"/>
          </a:xfrm>
          <a:prstGeom prst="rect">
            <a:avLst/>
          </a:prstGeom>
        </p:spPr>
      </p:pic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3663F812-0EE6-8F73-8246-2256FB6D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9975"/>
            <a:ext cx="8651304" cy="4389437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sz="2400" dirty="0"/>
              <a:t>Calculate the RTT between all VP and a target to form a </a:t>
            </a:r>
            <a:r>
              <a:rPr lang="en-US" altLang="zh-TW" sz="2400" b="1" dirty="0"/>
              <a:t>Target fingerprint</a:t>
            </a:r>
          </a:p>
          <a:p>
            <a:pPr marL="342900" indent="-342900">
              <a:defRPr/>
            </a:pPr>
            <a:r>
              <a:rPr lang="en-US" altLang="zh-TW" sz="2400" dirty="0"/>
              <a:t>Calculate the RTT between all VP and a LM to form a</a:t>
            </a:r>
            <a:br>
              <a:rPr lang="en-US" altLang="zh-TW" sz="2400" dirty="0"/>
            </a:br>
            <a:r>
              <a:rPr lang="en-US" altLang="zh-TW" sz="2400" b="1" dirty="0"/>
              <a:t>LM fingerprint</a:t>
            </a:r>
          </a:p>
          <a:p>
            <a:pPr marL="709613" lvl="1" indent="-342900">
              <a:defRPr/>
            </a:pPr>
            <a:r>
              <a:rPr lang="en-US" altLang="zh-TW" sz="2100" dirty="0"/>
              <a:t>If a LM fingerprint is more similar to Target fingerprint </a:t>
            </a:r>
            <a:br>
              <a:rPr lang="en-US" altLang="zh-TW" sz="2100" dirty="0"/>
            </a:br>
            <a:r>
              <a:rPr lang="en-US" altLang="zh-TW" sz="2100" dirty="0"/>
              <a:t>➔ map target to the LM location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/>
              <a:t> </a:t>
            </a:r>
          </a:p>
          <a:p>
            <a:pPr marL="342900" indent="-34290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44036" name="頁尾版面配置區 21">
            <a:extLst>
              <a:ext uri="{FF2B5EF4-FFF2-40B4-BE49-F238E27FC236}">
                <a16:creationId xmlns="" xmlns:a16="http://schemas.microsoft.com/office/drawing/2014/main" id="{E55FE7B1-9143-2B6E-6505-B268D8F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44037" name="投影片編號版面配置區 17">
            <a:extLst>
              <a:ext uri="{FF2B5EF4-FFF2-40B4-BE49-F238E27FC236}">
                <a16:creationId xmlns="" xmlns:a16="http://schemas.microsoft.com/office/drawing/2014/main" id="{7B6BB034-A5EC-7700-471E-754E0526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2C922C-14DD-4B60-A7DA-1F96A3D9FDD0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D9B120CD-9AC2-B904-467C-704581B3A826}"/>
              </a:ext>
            </a:extLst>
          </p:cNvPr>
          <p:cNvSpPr txBox="1">
            <a:spLocks/>
          </p:cNvSpPr>
          <p:nvPr/>
        </p:nvSpPr>
        <p:spPr bwMode="auto">
          <a:xfrm>
            <a:off x="457200" y="6769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GeoPing</a:t>
            </a:r>
            <a:endParaRPr kumimoji="0"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19">
            <a:extLst>
              <a:ext uri="{FF2B5EF4-FFF2-40B4-BE49-F238E27FC236}">
                <a16:creationId xmlns="" xmlns:a16="http://schemas.microsoft.com/office/drawing/2014/main" id="{6E215EC5-44D3-84C9-76B2-39F49573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96" y="3633263"/>
            <a:ext cx="4992831" cy="28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橢圓 42">
            <a:extLst>
              <a:ext uri="{FF2B5EF4-FFF2-40B4-BE49-F238E27FC236}">
                <a16:creationId xmlns="" xmlns:a16="http://schemas.microsoft.com/office/drawing/2014/main" id="{18796AC5-B3F9-35F9-B51A-65F86ED3D684}"/>
              </a:ext>
            </a:extLst>
          </p:cNvPr>
          <p:cNvSpPr/>
          <p:nvPr/>
        </p:nvSpPr>
        <p:spPr>
          <a:xfrm>
            <a:off x="1129983" y="5075916"/>
            <a:ext cx="1440000" cy="14400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D9B120CD-9AC2-B904-467C-704581B3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0205"/>
            <a:ext cx="8229600" cy="1143000"/>
          </a:xfrm>
        </p:spPr>
        <p:txBody>
          <a:bodyPr/>
          <a:lstStyle/>
          <a:p>
            <a:r>
              <a:rPr lang="en-US" altLang="zh-TW" dirty="0"/>
              <a:t>CBG</a:t>
            </a:r>
          </a:p>
        </p:txBody>
      </p:sp>
      <p:sp>
        <p:nvSpPr>
          <p:cNvPr id="48131" name="頁尾版面配置區 21">
            <a:extLst>
              <a:ext uri="{FF2B5EF4-FFF2-40B4-BE49-F238E27FC236}">
                <a16:creationId xmlns="" xmlns:a16="http://schemas.microsoft.com/office/drawing/2014/main" id="{1C502BE1-E870-92C9-3647-15D21A11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48132" name="投影片編號版面配置區 17">
            <a:extLst>
              <a:ext uri="{FF2B5EF4-FFF2-40B4-BE49-F238E27FC236}">
                <a16:creationId xmlns="" xmlns:a16="http://schemas.microsoft.com/office/drawing/2014/main" id="{4681559D-EFC4-CFA0-F84B-82B0DD5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1CB1B-B31D-4293-9586-5CC94047D8C9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="" xmlns:a16="http://schemas.microsoft.com/office/drawing/2014/main" id="{5ECE7C2E-4D3C-65C3-D529-927A06F6CC20}"/>
              </a:ext>
            </a:extLst>
          </p:cNvPr>
          <p:cNvSpPr txBox="1">
            <a:spLocks/>
          </p:cNvSpPr>
          <p:nvPr/>
        </p:nvSpPr>
        <p:spPr bwMode="auto">
          <a:xfrm>
            <a:off x="452281" y="1791881"/>
            <a:ext cx="8939336" cy="211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300" dirty="0"/>
              <a:t>Calculate</a:t>
            </a:r>
          </a:p>
          <a:p>
            <a:r>
              <a:rPr kumimoji="0" lang="en-US" altLang="zh-TW" sz="2200" dirty="0"/>
              <a:t>Find the bestline </a:t>
            </a:r>
            <a:r>
              <a:rPr kumimoji="0" lang="en-US" altLang="zh-TW" sz="2200" dirty="0">
                <a:latin typeface="Bell MT" panose="02020503060305020303" pitchFamily="18" charset="0"/>
              </a:rPr>
              <a:t>“        ” </a:t>
            </a:r>
            <a:r>
              <a:rPr kumimoji="0" lang="en-US" altLang="zh-TW" sz="2200" dirty="0">
                <a:latin typeface="+mn-lt"/>
              </a:rPr>
              <a:t>with smallest total distance to all points</a:t>
            </a:r>
            <a:r>
              <a:rPr lang="en-US" altLang="zh-TW" sz="2200" dirty="0">
                <a:solidFill>
                  <a:srgbClr val="007AD6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rgbClr val="643E0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altLang="zh-TW" sz="1800" dirty="0">
                <a:solidFill>
                  <a:srgbClr val="007AD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●</a:t>
            </a:r>
            <a:r>
              <a:rPr lang="en-US" altLang="zh-TW" sz="1800" dirty="0">
                <a:solidFill>
                  <a:srgbClr val="643E0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 panose="020B0604020202020204" pitchFamily="34" charset="0"/>
              </a:rPr>
              <a:t>”</a:t>
            </a:r>
            <a:endParaRPr kumimoji="0" lang="en-US" altLang="zh-TW" sz="1800" dirty="0">
              <a:latin typeface="+mn-lt"/>
            </a:endParaRPr>
          </a:p>
          <a:p>
            <a:r>
              <a:rPr kumimoji="0" lang="en-US" altLang="zh-TW" sz="2300" dirty="0"/>
              <a:t>Calculate                              to estimate </a:t>
            </a:r>
          </a:p>
          <a:p>
            <a:pPr marL="393700" lvl="1" indent="0">
              <a:buNone/>
            </a:pPr>
            <a:endParaRPr lang="en-US" altLang="zh-TW" sz="800" dirty="0"/>
          </a:p>
          <a:p>
            <a:pPr marL="393700" lvl="1" indent="0">
              <a:buNone/>
            </a:pPr>
            <a:r>
              <a:rPr lang="en-US" altLang="zh-TW" sz="1400" dirty="0"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●</a:t>
            </a:r>
            <a:r>
              <a:rPr lang="zh-TW" altLang="en-US" sz="1400" dirty="0"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TW" sz="2000" dirty="0">
                <a:solidFill>
                  <a:srgbClr val="007AD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TW" altLang="en-US" sz="2000" dirty="0">
                <a:solidFill>
                  <a:srgbClr val="007AD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zh-TW" sz="2100" dirty="0"/>
              <a:t>e.g.</a:t>
            </a:r>
          </a:p>
          <a:p>
            <a:pPr marL="393700" lvl="1" indent="0">
              <a:buNone/>
            </a:pPr>
            <a:endParaRPr kumimoji="0" lang="en-US" altLang="zh-TW" sz="2500" dirty="0"/>
          </a:p>
          <a:p>
            <a:pPr marL="0" indent="0">
              <a:buNone/>
            </a:pPr>
            <a:endParaRPr kumimoji="0" lang="en-US" altLang="zh-TW" sz="2500" dirty="0"/>
          </a:p>
          <a:p>
            <a:pPr>
              <a:buFont typeface="Wingdings 2" panose="05020102010507070707" pitchFamily="18" charset="2"/>
              <a:buNone/>
            </a:pPr>
            <a:endParaRPr kumimoji="0" lang="en-US" altLang="zh-TW" sz="2500" dirty="0"/>
          </a:p>
        </p:txBody>
      </p:sp>
      <p:sp>
        <p:nvSpPr>
          <p:cNvPr id="10" name="Google Shape;293;p36">
            <a:extLst>
              <a:ext uri="{FF2B5EF4-FFF2-40B4-BE49-F238E27FC236}">
                <a16:creationId xmlns="" xmlns:a16="http://schemas.microsoft.com/office/drawing/2014/main" id="{5DE1A418-06A9-76FD-3428-FA43FEFA652B}"/>
              </a:ext>
            </a:extLst>
          </p:cNvPr>
          <p:cNvSpPr/>
          <p:nvPr/>
        </p:nvSpPr>
        <p:spPr>
          <a:xfrm>
            <a:off x="2144058" y="2740768"/>
            <a:ext cx="638175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 </a:t>
            </a:r>
          </a:p>
        </p:txBody>
      </p:sp>
      <p:cxnSp>
        <p:nvCxnSpPr>
          <p:cNvPr id="12" name="Google Shape;294;p36">
            <a:extLst>
              <a:ext uri="{FF2B5EF4-FFF2-40B4-BE49-F238E27FC236}">
                <a16:creationId xmlns="" xmlns:a16="http://schemas.microsoft.com/office/drawing/2014/main" id="{67FFEFBC-3127-CDC9-048D-224BA84CE554}"/>
              </a:ext>
            </a:extLst>
          </p:cNvPr>
          <p:cNvCxnSpPr>
            <a:endCxn id="51" idx="1"/>
          </p:cNvCxnSpPr>
          <p:nvPr/>
        </p:nvCxnSpPr>
        <p:spPr>
          <a:xfrm flipV="1">
            <a:off x="2782233" y="2868032"/>
            <a:ext cx="619046" cy="13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6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998" y="2603950"/>
            <a:ext cx="6778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</a:t>
            </a:r>
            <a:endParaRPr lang="zh-TW" altLang="en-US" sz="1400" dirty="0"/>
          </a:p>
        </p:txBody>
      </p:sp>
      <p:sp>
        <p:nvSpPr>
          <p:cNvPr id="48138" name="文字方塊 16">
            <a:extLst>
              <a:ext uri="{FF2B5EF4-FFF2-40B4-BE49-F238E27FC236}">
                <a16:creationId xmlns="" xmlns:a16="http://schemas.microsoft.com/office/drawing/2014/main" id="{21C4B09B-9041-F267-6BCC-9B1AD51F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228" y="1551380"/>
            <a:ext cx="20775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300" dirty="0"/>
              <a:t>① </a:t>
            </a:r>
            <a:r>
              <a:rPr lang="en-US" altLang="zh-TW" sz="1300" dirty="0"/>
              <a:t>RTT</a:t>
            </a:r>
          </a:p>
          <a:p>
            <a:r>
              <a:rPr lang="zh-TW" altLang="en-US" sz="1300" dirty="0"/>
              <a:t>② </a:t>
            </a:r>
            <a:r>
              <a:rPr lang="en-US" altLang="zh-TW" sz="1300" dirty="0"/>
              <a:t>Geo-Distance</a:t>
            </a:r>
            <a:endParaRPr lang="zh-TW" altLang="en-US" sz="13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="" xmlns:a16="http://schemas.microsoft.com/office/drawing/2014/main" id="{63772526-4AE5-ED83-52D2-F0806E2BA100}"/>
              </a:ext>
            </a:extLst>
          </p:cNvPr>
          <p:cNvCxnSpPr>
            <a:cxnSpLocks/>
          </p:cNvCxnSpPr>
          <p:nvPr/>
        </p:nvCxnSpPr>
        <p:spPr>
          <a:xfrm flipV="1">
            <a:off x="2791894" y="2007278"/>
            <a:ext cx="1901596" cy="3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293;p36">
            <a:extLst>
              <a:ext uri="{FF2B5EF4-FFF2-40B4-BE49-F238E27FC236}">
                <a16:creationId xmlns="" xmlns:a16="http://schemas.microsoft.com/office/drawing/2014/main" id="{667ABBD8-C44F-886F-519C-1BE60017A585}"/>
              </a:ext>
            </a:extLst>
          </p:cNvPr>
          <p:cNvSpPr/>
          <p:nvPr/>
        </p:nvSpPr>
        <p:spPr>
          <a:xfrm>
            <a:off x="3401279" y="2737063"/>
            <a:ext cx="722312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Target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66" y="3552197"/>
            <a:ext cx="276225" cy="228600"/>
          </a:xfrm>
          <a:prstGeom prst="rect">
            <a:avLst/>
          </a:prstGeom>
        </p:spPr>
      </p:pic>
      <p:cxnSp>
        <p:nvCxnSpPr>
          <p:cNvPr id="31" name="直線接點 30"/>
          <p:cNvCxnSpPr/>
          <p:nvPr/>
        </p:nvCxnSpPr>
        <p:spPr>
          <a:xfrm flipV="1">
            <a:off x="3109660" y="2358742"/>
            <a:ext cx="476756" cy="201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293;p36">
            <a:extLst>
              <a:ext uri="{FF2B5EF4-FFF2-40B4-BE49-F238E27FC236}">
                <a16:creationId xmlns="" xmlns:a16="http://schemas.microsoft.com/office/drawing/2014/main" id="{5DE1A418-06A9-76FD-3428-FA43FEFA652B}"/>
              </a:ext>
            </a:extLst>
          </p:cNvPr>
          <p:cNvSpPr/>
          <p:nvPr/>
        </p:nvSpPr>
        <p:spPr>
          <a:xfrm>
            <a:off x="5687854" y="2740768"/>
            <a:ext cx="638175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 </a:t>
            </a:r>
          </a:p>
        </p:txBody>
      </p:sp>
      <p:cxnSp>
        <p:nvCxnSpPr>
          <p:cNvPr id="53" name="Google Shape;294;p36">
            <a:extLst>
              <a:ext uri="{FF2B5EF4-FFF2-40B4-BE49-F238E27FC236}">
                <a16:creationId xmlns="" xmlns:a16="http://schemas.microsoft.com/office/drawing/2014/main" id="{67FFEFBC-3127-CDC9-048D-224BA84CE554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326029" y="2868032"/>
            <a:ext cx="1018853" cy="37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421" y="2598078"/>
            <a:ext cx="148356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300" dirty="0"/>
              <a:t>Geo-Distance</a:t>
            </a:r>
            <a:endParaRPr lang="zh-TW" altLang="en-US" sz="1300" dirty="0"/>
          </a:p>
        </p:txBody>
      </p:sp>
      <p:sp>
        <p:nvSpPr>
          <p:cNvPr id="55" name="Google Shape;293;p36">
            <a:extLst>
              <a:ext uri="{FF2B5EF4-FFF2-40B4-BE49-F238E27FC236}">
                <a16:creationId xmlns="" xmlns:a16="http://schemas.microsoft.com/office/drawing/2014/main" id="{667ABBD8-C44F-886F-519C-1BE60017A585}"/>
              </a:ext>
            </a:extLst>
          </p:cNvPr>
          <p:cNvSpPr/>
          <p:nvPr/>
        </p:nvSpPr>
        <p:spPr>
          <a:xfrm>
            <a:off x="7344882" y="2737063"/>
            <a:ext cx="722312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Target</a:t>
            </a:r>
          </a:p>
        </p:txBody>
      </p:sp>
      <p:sp>
        <p:nvSpPr>
          <p:cNvPr id="60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996" y="3169938"/>
            <a:ext cx="16685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300" dirty="0"/>
              <a:t>converted by bestline</a:t>
            </a:r>
            <a:endParaRPr lang="zh-TW" altLang="en-US" sz="1300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225086" y="3442374"/>
            <a:ext cx="1381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oogle Shape;294;p36">
            <a:extLst>
              <a:ext uri="{FF2B5EF4-FFF2-40B4-BE49-F238E27FC236}">
                <a16:creationId xmlns="" xmlns:a16="http://schemas.microsoft.com/office/drawing/2014/main" id="{67FFEFBC-3127-CDC9-048D-224BA84CE554}"/>
              </a:ext>
            </a:extLst>
          </p:cNvPr>
          <p:cNvCxnSpPr>
            <a:endCxn id="74" idx="1"/>
          </p:cNvCxnSpPr>
          <p:nvPr/>
        </p:nvCxnSpPr>
        <p:spPr>
          <a:xfrm flipV="1">
            <a:off x="6654447" y="3423478"/>
            <a:ext cx="724900" cy="55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379" y="3154600"/>
            <a:ext cx="7997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300" b="1" dirty="0">
                <a:solidFill>
                  <a:srgbClr val="FF0000"/>
                </a:solidFill>
              </a:rPr>
              <a:t>5500 km</a:t>
            </a:r>
            <a:endParaRPr lang="zh-TW" altLang="en-US" sz="1300" b="1" dirty="0">
              <a:solidFill>
                <a:srgbClr val="FF0000"/>
              </a:solidFill>
            </a:endParaRPr>
          </a:p>
        </p:txBody>
      </p:sp>
      <p:sp>
        <p:nvSpPr>
          <p:cNvPr id="74" name="Google Shape;293;p36">
            <a:extLst>
              <a:ext uri="{FF2B5EF4-FFF2-40B4-BE49-F238E27FC236}">
                <a16:creationId xmlns="" xmlns:a16="http://schemas.microsoft.com/office/drawing/2014/main" id="{667ABBD8-C44F-886F-519C-1BE60017A585}"/>
              </a:ext>
            </a:extLst>
          </p:cNvPr>
          <p:cNvSpPr/>
          <p:nvPr/>
        </p:nvSpPr>
        <p:spPr>
          <a:xfrm>
            <a:off x="7379347" y="3292509"/>
            <a:ext cx="726407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Target</a:t>
            </a:r>
          </a:p>
        </p:txBody>
      </p:sp>
      <p:sp>
        <p:nvSpPr>
          <p:cNvPr id="75" name="Google Shape;293;p36">
            <a:extLst>
              <a:ext uri="{FF2B5EF4-FFF2-40B4-BE49-F238E27FC236}">
                <a16:creationId xmlns="" xmlns:a16="http://schemas.microsoft.com/office/drawing/2014/main" id="{5DE1A418-06A9-76FD-3428-FA43FEFA652B}"/>
              </a:ext>
            </a:extLst>
          </p:cNvPr>
          <p:cNvSpPr/>
          <p:nvPr/>
        </p:nvSpPr>
        <p:spPr>
          <a:xfrm>
            <a:off x="1807428" y="3315110"/>
            <a:ext cx="974806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VP: cr36</a:t>
            </a:r>
          </a:p>
        </p:txBody>
      </p:sp>
      <p:cxnSp>
        <p:nvCxnSpPr>
          <p:cNvPr id="76" name="Google Shape;294;p36">
            <a:extLst>
              <a:ext uri="{FF2B5EF4-FFF2-40B4-BE49-F238E27FC236}">
                <a16:creationId xmlns="" xmlns:a16="http://schemas.microsoft.com/office/drawing/2014/main" id="{67FFEFBC-3127-CDC9-048D-224BA84CE554}"/>
              </a:ext>
            </a:extLst>
          </p:cNvPr>
          <p:cNvCxnSpPr/>
          <p:nvPr/>
        </p:nvCxnSpPr>
        <p:spPr>
          <a:xfrm flipV="1">
            <a:off x="2782233" y="3448801"/>
            <a:ext cx="619046" cy="13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300" y="3144173"/>
            <a:ext cx="768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100 ms</a:t>
            </a:r>
            <a:endParaRPr lang="zh-TW" altLang="en-US" sz="1400" dirty="0"/>
          </a:p>
        </p:txBody>
      </p:sp>
      <p:sp>
        <p:nvSpPr>
          <p:cNvPr id="78" name="Google Shape;293;p36">
            <a:extLst>
              <a:ext uri="{FF2B5EF4-FFF2-40B4-BE49-F238E27FC236}">
                <a16:creationId xmlns="" xmlns:a16="http://schemas.microsoft.com/office/drawing/2014/main" id="{667ABBD8-C44F-886F-519C-1BE60017A585}"/>
              </a:ext>
            </a:extLst>
          </p:cNvPr>
          <p:cNvSpPr/>
          <p:nvPr/>
        </p:nvSpPr>
        <p:spPr>
          <a:xfrm>
            <a:off x="3401279" y="3311405"/>
            <a:ext cx="722312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Target</a:t>
            </a:r>
          </a:p>
        </p:txBody>
      </p:sp>
      <p:sp>
        <p:nvSpPr>
          <p:cNvPr id="39" name="Google Shape;293;p36">
            <a:extLst>
              <a:ext uri="{FF2B5EF4-FFF2-40B4-BE49-F238E27FC236}">
                <a16:creationId xmlns="" xmlns:a16="http://schemas.microsoft.com/office/drawing/2014/main" id="{5DE1A418-06A9-76FD-3428-FA43FEFA652B}"/>
              </a:ext>
            </a:extLst>
          </p:cNvPr>
          <p:cNvSpPr/>
          <p:nvPr/>
        </p:nvSpPr>
        <p:spPr>
          <a:xfrm>
            <a:off x="5685573" y="3306779"/>
            <a:ext cx="974806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VP: cr36</a:t>
            </a:r>
          </a:p>
        </p:txBody>
      </p:sp>
      <p:sp>
        <p:nvSpPr>
          <p:cNvPr id="42" name="Google Shape;293;p36">
            <a:extLst>
              <a:ext uri="{FF2B5EF4-FFF2-40B4-BE49-F238E27FC236}">
                <a16:creationId xmlns="" xmlns:a16="http://schemas.microsoft.com/office/drawing/2014/main" id="{5DE1A418-06A9-76FD-3428-FA43FEFA652B}"/>
              </a:ext>
            </a:extLst>
          </p:cNvPr>
          <p:cNvSpPr/>
          <p:nvPr/>
        </p:nvSpPr>
        <p:spPr>
          <a:xfrm>
            <a:off x="2159566" y="1877922"/>
            <a:ext cx="638175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2CDBFA0-C480-F843-40E9-2EAB5266E4C3}"/>
              </a:ext>
            </a:extLst>
          </p:cNvPr>
          <p:cNvSpPr/>
          <p:nvPr/>
        </p:nvSpPr>
        <p:spPr>
          <a:xfrm>
            <a:off x="1665292" y="5775062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cs typeface="Times New Roman" panose="02020603050405020304" pitchFamily="18" charset="0"/>
                <a:sym typeface="Arial"/>
              </a:rPr>
              <a:t>cr36</a:t>
            </a:r>
            <a:endParaRPr lang="zh-TW" altLang="en-US" sz="1000" dirty="0"/>
          </a:p>
        </p:txBody>
      </p:sp>
      <p:sp>
        <p:nvSpPr>
          <p:cNvPr id="36" name="流程圖: 接點 35">
            <a:extLst>
              <a:ext uri="{FF2B5EF4-FFF2-40B4-BE49-F238E27FC236}">
                <a16:creationId xmlns="" xmlns:a16="http://schemas.microsoft.com/office/drawing/2014/main" id="{18489C7D-412A-7F98-99B1-3F51924F1E35}"/>
              </a:ext>
            </a:extLst>
          </p:cNvPr>
          <p:cNvSpPr/>
          <p:nvPr/>
        </p:nvSpPr>
        <p:spPr>
          <a:xfrm flipV="1">
            <a:off x="1849983" y="5786758"/>
            <a:ext cx="45719" cy="45719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37B89D52-9866-91AA-2A27-73F715421229}"/>
              </a:ext>
            </a:extLst>
          </p:cNvPr>
          <p:cNvSpPr/>
          <p:nvPr/>
        </p:nvSpPr>
        <p:spPr>
          <a:xfrm>
            <a:off x="2522383" y="5710417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cs typeface="Times New Roman" panose="02020603050405020304" pitchFamily="18" charset="0"/>
                <a:sym typeface="Arial"/>
              </a:rPr>
              <a:t>target</a:t>
            </a:r>
            <a:endParaRPr lang="zh-TW" altLang="en-US" sz="1000" dirty="0"/>
          </a:p>
        </p:txBody>
      </p:sp>
      <p:sp>
        <p:nvSpPr>
          <p:cNvPr id="21" name="流程圖: 接點 20">
            <a:extLst>
              <a:ext uri="{FF2B5EF4-FFF2-40B4-BE49-F238E27FC236}">
                <a16:creationId xmlns="" xmlns:a16="http://schemas.microsoft.com/office/drawing/2014/main" id="{457EEED7-40B2-AFC4-D29C-8A52D29CEDF1}"/>
              </a:ext>
            </a:extLst>
          </p:cNvPr>
          <p:cNvSpPr/>
          <p:nvPr/>
        </p:nvSpPr>
        <p:spPr>
          <a:xfrm flipV="1">
            <a:off x="2546754" y="5755586"/>
            <a:ext cx="45719" cy="45719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="" xmlns:a16="http://schemas.microsoft.com/office/drawing/2014/main" id="{7E300F61-135C-F34E-0CCE-BDDF91F4948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886195" y="5778445"/>
            <a:ext cx="660559" cy="2485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16">
            <a:extLst>
              <a:ext uri="{FF2B5EF4-FFF2-40B4-BE49-F238E27FC236}">
                <a16:creationId xmlns="" xmlns:a16="http://schemas.microsoft.com/office/drawing/2014/main" id="{13358F72-8744-313D-B01C-D205E182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377" y="5569880"/>
            <a:ext cx="799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>
                <a:solidFill>
                  <a:schemeClr val="tx1">
                    <a:lumMod val="50000"/>
                  </a:schemeClr>
                </a:solidFill>
              </a:rPr>
              <a:t>5500 km</a:t>
            </a:r>
            <a:endParaRPr lang="zh-TW" alt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="" xmlns:a16="http://schemas.microsoft.com/office/drawing/2014/main" id="{ADE3EEA1-3550-38C2-1B1F-5DA182F3521A}"/>
              </a:ext>
            </a:extLst>
          </p:cNvPr>
          <p:cNvCxnSpPr/>
          <p:nvPr/>
        </p:nvCxnSpPr>
        <p:spPr>
          <a:xfrm>
            <a:off x="4414638" y="5710417"/>
            <a:ext cx="1360927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1">
            <a:extLst>
              <a:ext uri="{FF2B5EF4-FFF2-40B4-BE49-F238E27FC236}">
                <a16:creationId xmlns="" xmlns:a16="http://schemas.microsoft.com/office/drawing/2014/main" id="{3B53B873-CDE5-F678-AFF3-65640816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847" y="3739415"/>
            <a:ext cx="7921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 dirty="0"/>
              <a:t>VP: cr36</a:t>
            </a:r>
            <a:endParaRPr lang="zh-TW" altLang="en-US" sz="1100" dirty="0"/>
          </a:p>
        </p:txBody>
      </p:sp>
      <p:sp>
        <p:nvSpPr>
          <p:cNvPr id="62" name="橢圓 61">
            <a:extLst>
              <a:ext uri="{FF2B5EF4-FFF2-40B4-BE49-F238E27FC236}">
                <a16:creationId xmlns="" xmlns:a16="http://schemas.microsoft.com/office/drawing/2014/main" id="{6D18D45B-4333-B65E-3B85-B9E3DB3658EF}"/>
              </a:ext>
            </a:extLst>
          </p:cNvPr>
          <p:cNvSpPr/>
          <p:nvPr/>
        </p:nvSpPr>
        <p:spPr>
          <a:xfrm>
            <a:off x="5659596" y="6190174"/>
            <a:ext cx="187909" cy="18256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="" xmlns:a16="http://schemas.microsoft.com/office/drawing/2014/main" id="{87234B54-18F7-3E89-9B6A-BB833925E4BE}"/>
              </a:ext>
            </a:extLst>
          </p:cNvPr>
          <p:cNvSpPr/>
          <p:nvPr/>
        </p:nvSpPr>
        <p:spPr>
          <a:xfrm>
            <a:off x="4175771" y="5609087"/>
            <a:ext cx="215900" cy="20688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="" xmlns:a16="http://schemas.microsoft.com/office/drawing/2014/main" id="{581E576D-85FE-A437-DEF4-F1C5944CA41A}"/>
              </a:ext>
            </a:extLst>
          </p:cNvPr>
          <p:cNvCxnSpPr/>
          <p:nvPr/>
        </p:nvCxnSpPr>
        <p:spPr>
          <a:xfrm>
            <a:off x="5753551" y="5710417"/>
            <a:ext cx="0" cy="55108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293;p36">
            <a:extLst>
              <a:ext uri="{FF2B5EF4-FFF2-40B4-BE49-F238E27FC236}">
                <a16:creationId xmlns="" xmlns:a16="http://schemas.microsoft.com/office/drawing/2014/main" id="{B99AF9BF-6F29-4F3F-E88A-11653762853B}"/>
              </a:ext>
            </a:extLst>
          </p:cNvPr>
          <p:cNvSpPr/>
          <p:nvPr/>
        </p:nvSpPr>
        <p:spPr>
          <a:xfrm>
            <a:off x="4693490" y="1838536"/>
            <a:ext cx="1894734" cy="336256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All LMs symbol</a:t>
            </a:r>
            <a:r>
              <a:rPr lang="en-US" altLang="zh-TW" sz="1400" b="1" dirty="0">
                <a:solidFill>
                  <a:srgbClr val="643E0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rgbClr val="643E0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altLang="zh-TW" sz="1400" dirty="0">
                <a:solidFill>
                  <a:srgbClr val="007AD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●</a:t>
            </a:r>
            <a:r>
              <a:rPr lang="en-US" altLang="zh-TW" sz="1400" dirty="0">
                <a:solidFill>
                  <a:srgbClr val="643E0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Arial" panose="020B0604020202020204" pitchFamily="34" charset="0"/>
              </a:rPr>
              <a:t>”</a:t>
            </a:r>
            <a:endParaRPr lang="zh-TW" altLang="zh-TW" sz="1400" b="1" dirty="0">
              <a:solidFill>
                <a:srgbClr val="643E06"/>
              </a:solidFill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="" xmlns:a16="http://schemas.microsoft.com/office/drawing/2014/main" id="{5D3FFD75-417B-68C7-9425-8EB307F3DB55}"/>
              </a:ext>
            </a:extLst>
          </p:cNvPr>
          <p:cNvSpPr txBox="1">
            <a:spLocks/>
          </p:cNvSpPr>
          <p:nvPr/>
        </p:nvSpPr>
        <p:spPr bwMode="auto">
          <a:xfrm>
            <a:off x="449944" y="3613312"/>
            <a:ext cx="4167848" cy="153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200" dirty="0"/>
              <a:t>Draw the circle</a:t>
            </a:r>
          </a:p>
          <a:p>
            <a:pPr lvl="1"/>
            <a:r>
              <a:rPr kumimoji="0" lang="en-US" altLang="zh-TW" sz="2000" dirty="0"/>
              <a:t>VP’s location as </a:t>
            </a:r>
            <a:r>
              <a:rPr kumimoji="0" lang="en-US" altLang="zh-TW" sz="2000" b="1" dirty="0"/>
              <a:t>center</a:t>
            </a:r>
          </a:p>
          <a:p>
            <a:pPr lvl="1"/>
            <a:r>
              <a:rPr kumimoji="0" lang="en-US" altLang="zh-TW" sz="2000" dirty="0"/>
              <a:t>Estimated target distance</a:t>
            </a:r>
            <a:br>
              <a:rPr kumimoji="0" lang="en-US" altLang="zh-TW" sz="2000" dirty="0"/>
            </a:br>
            <a:r>
              <a:rPr kumimoji="0" lang="en-US" altLang="zh-TW" sz="2000" dirty="0"/>
              <a:t>as </a:t>
            </a:r>
            <a:r>
              <a:rPr kumimoji="0" lang="en-US" altLang="zh-TW" sz="2000" b="1" dirty="0"/>
              <a:t>radius</a:t>
            </a:r>
          </a:p>
          <a:p>
            <a:endParaRPr kumimoji="0" lang="en-US" altLang="zh-TW" sz="2500" dirty="0"/>
          </a:p>
          <a:p>
            <a:pPr marL="0" indent="0">
              <a:buNone/>
            </a:pPr>
            <a:endParaRPr kumimoji="0" lang="en-US" altLang="zh-TW" sz="2500" dirty="0"/>
          </a:p>
          <a:p>
            <a:pPr>
              <a:buFont typeface="Wingdings 2" panose="05020102010507070707" pitchFamily="18" charset="2"/>
              <a:buNone/>
            </a:pPr>
            <a:endParaRPr kumimoji="0"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330437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頁尾版面配置區 21">
            <a:extLst>
              <a:ext uri="{FF2B5EF4-FFF2-40B4-BE49-F238E27FC236}">
                <a16:creationId xmlns="" xmlns:a16="http://schemas.microsoft.com/office/drawing/2014/main" id="{5C4886EC-8143-F6D3-6C82-D17F9ADB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46085" name="投影片編號版面配置區 17">
            <a:extLst>
              <a:ext uri="{FF2B5EF4-FFF2-40B4-BE49-F238E27FC236}">
                <a16:creationId xmlns="" xmlns:a16="http://schemas.microsoft.com/office/drawing/2014/main" id="{59B1E6D8-6A08-AE97-3431-DCDE5750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557DD5-5B0C-474D-8129-6DCCCCC25984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BFC0ED1-B057-026C-F188-AD25DADC6CB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4837"/>
            <a:ext cx="8579296" cy="82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kumimoji="0" lang="en-US" altLang="zh-TW" sz="2500" dirty="0"/>
              <a:t>Map target to the LM’s location covered by the most circles</a:t>
            </a:r>
            <a:br>
              <a:rPr kumimoji="0" lang="en-US" altLang="zh-TW" sz="2500" dirty="0"/>
            </a:br>
            <a:r>
              <a:rPr kumimoji="0" lang="en-US" altLang="zh-TW" sz="2200" dirty="0"/>
              <a:t>e.g. </a:t>
            </a:r>
          </a:p>
        </p:txBody>
      </p:sp>
      <p:sp>
        <p:nvSpPr>
          <p:cNvPr id="9" name="橢圓 8"/>
          <p:cNvSpPr/>
          <p:nvPr/>
        </p:nvSpPr>
        <p:spPr>
          <a:xfrm>
            <a:off x="6730547" y="3910088"/>
            <a:ext cx="1191600" cy="11916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379890" y="3987837"/>
            <a:ext cx="1800000" cy="18000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 flipV="1">
            <a:off x="6257030" y="4864977"/>
            <a:ext cx="45719" cy="45719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879291" y="3179390"/>
            <a:ext cx="1440000" cy="14400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 flipV="1">
            <a:off x="6576431" y="3873779"/>
            <a:ext cx="45719" cy="5062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 flipV="1">
            <a:off x="7314413" y="4485213"/>
            <a:ext cx="45719" cy="45719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3100" y="4865334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VP1</a:t>
            </a:r>
            <a:endParaRPr lang="zh-TW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6389797" y="3683217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VP2</a:t>
            </a:r>
            <a:endParaRPr lang="zh-TW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7297638" y="437285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VP3</a:t>
            </a:r>
            <a:endParaRPr lang="zh-TW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6736436" y="4318109"/>
            <a:ext cx="2235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  <a:cs typeface="Times New Roman" panose="02020603050405020304" pitchFamily="18" charset="0"/>
                <a:sym typeface="Arial"/>
              </a:rPr>
              <a:t>a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0380" y="4274395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cs typeface="Times New Roman" panose="02020603050405020304" pitchFamily="18" charset="0"/>
                <a:sym typeface="Arial"/>
              </a:rPr>
              <a:t>b</a:t>
            </a:r>
            <a:endParaRPr lang="zh-TW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6911631" y="4731281"/>
            <a:ext cx="2423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cs typeface="Times New Roman" panose="02020603050405020304" pitchFamily="18" charset="0"/>
                <a:sym typeface="Arial"/>
              </a:rPr>
              <a:t>c</a:t>
            </a:r>
            <a:endParaRPr lang="zh-TW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959346" y="411448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643E06"/>
                </a:solidFill>
                <a:cs typeface="Times New Roman" panose="02020603050405020304" pitchFamily="18" charset="0"/>
                <a:sym typeface="Arial"/>
              </a:rPr>
              <a:t>d</a:t>
            </a:r>
            <a:endParaRPr lang="zh-TW" altLang="en-US" sz="1000" dirty="0"/>
          </a:p>
        </p:txBody>
      </p:sp>
      <p:sp>
        <p:nvSpPr>
          <p:cNvPr id="22" name="流程圖: 接點 21"/>
          <p:cNvSpPr/>
          <p:nvPr/>
        </p:nvSpPr>
        <p:spPr>
          <a:xfrm flipV="1">
            <a:off x="6836971" y="435954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流程圖: 接點 22"/>
          <p:cNvSpPr/>
          <p:nvPr/>
        </p:nvSpPr>
        <p:spPr>
          <a:xfrm flipV="1">
            <a:off x="6411661" y="4293388"/>
            <a:ext cx="45719" cy="4571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流程圖: 接點 23"/>
          <p:cNvSpPr/>
          <p:nvPr/>
        </p:nvSpPr>
        <p:spPr>
          <a:xfrm flipV="1">
            <a:off x="7065068" y="4126778"/>
            <a:ext cx="45719" cy="4571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流程圖: 接點 24"/>
          <p:cNvSpPr/>
          <p:nvPr/>
        </p:nvSpPr>
        <p:spPr>
          <a:xfrm flipV="1">
            <a:off x="7009677" y="4781298"/>
            <a:ext cx="45719" cy="45719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="" xmlns:a16="http://schemas.microsoft.com/office/drawing/2014/main" id="{D9B120CD-9AC2-B904-467C-704581B3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71" y="621659"/>
            <a:ext cx="8229600" cy="1143000"/>
          </a:xfrm>
        </p:spPr>
        <p:txBody>
          <a:bodyPr/>
          <a:lstStyle/>
          <a:p>
            <a:r>
              <a:rPr lang="en-US" altLang="zh-TW" dirty="0"/>
              <a:t>CBG</a:t>
            </a:r>
          </a:p>
        </p:txBody>
      </p:sp>
      <p:cxnSp>
        <p:nvCxnSpPr>
          <p:cNvPr id="68" name="直線接點 67"/>
          <p:cNvCxnSpPr/>
          <p:nvPr/>
        </p:nvCxnSpPr>
        <p:spPr>
          <a:xfrm flipH="1" flipV="1">
            <a:off x="5514773" y="4407135"/>
            <a:ext cx="763166" cy="48070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331070" y="4495962"/>
            <a:ext cx="147014" cy="5774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6615455" y="3778725"/>
            <a:ext cx="682183" cy="10938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176" y="4488054"/>
            <a:ext cx="544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dist1</a:t>
            </a:r>
            <a:endParaRPr lang="zh-TW" altLang="en-US" sz="1000" dirty="0"/>
          </a:p>
        </p:txBody>
      </p:sp>
      <p:sp>
        <p:nvSpPr>
          <p:cNvPr id="86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823" y="3578995"/>
            <a:ext cx="544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dist2</a:t>
            </a:r>
            <a:endParaRPr lang="zh-TW" altLang="en-US" sz="1000" dirty="0"/>
          </a:p>
        </p:txBody>
      </p:sp>
      <p:sp>
        <p:nvSpPr>
          <p:cNvPr id="87" name="文字方塊 16">
            <a:extLst>
              <a:ext uri="{FF2B5EF4-FFF2-40B4-BE49-F238E27FC236}">
                <a16:creationId xmlns="" xmlns:a16="http://schemas.microsoft.com/office/drawing/2014/main" id="{FD231DC2-0E71-1718-1D02-83C3167B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41" y="4796137"/>
            <a:ext cx="544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dist3</a:t>
            </a:r>
            <a:endParaRPr lang="zh-TW" altLang="en-US" sz="1000" dirty="0"/>
          </a:p>
        </p:txBody>
      </p:sp>
      <p:sp>
        <p:nvSpPr>
          <p:cNvPr id="80" name="矩形 79"/>
          <p:cNvSpPr/>
          <p:nvPr/>
        </p:nvSpPr>
        <p:spPr>
          <a:xfrm>
            <a:off x="1414187" y="2261370"/>
            <a:ext cx="54152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kumimoji="0" lang="en-US" altLang="zh-TW" sz="1700" dirty="0"/>
              <a:t>VP1</a:t>
            </a:r>
            <a:r>
              <a:rPr lang="en-US" altLang="zh-TW" sz="1700" dirty="0"/>
              <a:t> ➔</a:t>
            </a:r>
            <a:r>
              <a:rPr kumimoji="0" lang="en-US" altLang="zh-TW" sz="1700" dirty="0"/>
              <a:t> Bestline1 </a:t>
            </a:r>
            <a:r>
              <a:rPr lang="en-US" altLang="zh-TW" sz="1700" dirty="0"/>
              <a:t>➔ Estimated target dist1 ➔ Circle1</a:t>
            </a:r>
            <a:endParaRPr kumimoji="0" lang="en-US" altLang="zh-TW" sz="1700" dirty="0"/>
          </a:p>
          <a:p>
            <a:pPr marL="342900" indent="-342900">
              <a:defRPr/>
            </a:pPr>
            <a:r>
              <a:rPr kumimoji="0" lang="en-US" altLang="zh-TW" sz="1700" dirty="0"/>
              <a:t>VP2</a:t>
            </a:r>
            <a:r>
              <a:rPr lang="en-US" altLang="zh-TW" sz="1700" dirty="0"/>
              <a:t> ➔ </a:t>
            </a:r>
            <a:r>
              <a:rPr kumimoji="0" lang="en-US" altLang="zh-TW" sz="1700" dirty="0"/>
              <a:t>Bestline2 </a:t>
            </a:r>
            <a:r>
              <a:rPr lang="en-US" altLang="zh-TW" sz="1700" dirty="0"/>
              <a:t>➔ Estimated target dist2 ➔ Circle2</a:t>
            </a:r>
            <a:endParaRPr kumimoji="0" lang="en-US" altLang="zh-TW" sz="1700" dirty="0"/>
          </a:p>
          <a:p>
            <a:pPr marL="342900" indent="-342900">
              <a:defRPr/>
            </a:pPr>
            <a:r>
              <a:rPr kumimoji="0" lang="en-US" altLang="zh-TW" sz="1700" dirty="0"/>
              <a:t>VP3</a:t>
            </a:r>
            <a:r>
              <a:rPr lang="en-US" altLang="zh-TW" sz="1700" dirty="0"/>
              <a:t> ➔ </a:t>
            </a:r>
            <a:r>
              <a:rPr kumimoji="0" lang="en-US" altLang="zh-TW" sz="1700" dirty="0"/>
              <a:t>Bestline3 </a:t>
            </a:r>
            <a:r>
              <a:rPr lang="en-US" altLang="zh-TW" sz="1700" dirty="0"/>
              <a:t>➔ Estimated target dist3 ➔ Circle3</a:t>
            </a:r>
          </a:p>
        </p:txBody>
      </p:sp>
      <p:sp>
        <p:nvSpPr>
          <p:cNvPr id="89" name="矩形 88"/>
          <p:cNvSpPr/>
          <p:nvPr/>
        </p:nvSpPr>
        <p:spPr>
          <a:xfrm>
            <a:off x="1453957" y="3115013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en-US" altLang="zh-TW" sz="1700" dirty="0"/>
              <a:t>LM “</a:t>
            </a:r>
            <a:r>
              <a:rPr kumimoji="0" lang="en-US" altLang="zh-TW" sz="1700" dirty="0">
                <a:solidFill>
                  <a:srgbClr val="FF0000"/>
                </a:solidFill>
              </a:rPr>
              <a:t>a</a:t>
            </a:r>
            <a:r>
              <a:rPr kumimoji="0" lang="en-US" altLang="zh-TW" sz="1700" dirty="0"/>
              <a:t>” is covered by the most circles</a:t>
            </a:r>
          </a:p>
          <a:p>
            <a:pPr marL="342900" indent="-342900">
              <a:defRPr/>
            </a:pPr>
            <a:r>
              <a:rPr lang="en-US" altLang="zh-TW" sz="1700" dirty="0"/>
              <a:t>➔ </a:t>
            </a:r>
            <a:r>
              <a:rPr kumimoji="0" lang="en-US" altLang="zh-TW" sz="1700" dirty="0"/>
              <a:t>Map target to LM “</a:t>
            </a:r>
            <a:r>
              <a:rPr kumimoji="0" lang="en-US" altLang="zh-TW" sz="1700" dirty="0">
                <a:solidFill>
                  <a:srgbClr val="FF0000"/>
                </a:solidFill>
              </a:rPr>
              <a:t>a</a:t>
            </a:r>
            <a:r>
              <a:rPr kumimoji="0" lang="en-US" altLang="zh-TW" sz="1700" dirty="0"/>
              <a:t>” location</a:t>
            </a:r>
          </a:p>
        </p:txBody>
      </p:sp>
    </p:spTree>
    <p:extLst>
      <p:ext uri="{BB962C8B-B14F-4D97-AF65-F5344CB8AC3E}">
        <p14:creationId xmlns:p14="http://schemas.microsoft.com/office/powerpoint/2010/main" val="346960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0B9B508A-7903-AB0F-6379-B3CE923C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0575"/>
            <a:ext cx="8229600" cy="1143000"/>
          </a:xfrm>
        </p:spPr>
        <p:txBody>
          <a:bodyPr/>
          <a:lstStyle/>
          <a:p>
            <a:r>
              <a:rPr lang="en-US" altLang="zh-TW"/>
              <a:t>Shortest Distance</a:t>
            </a:r>
          </a:p>
        </p:txBody>
      </p:sp>
      <p:sp>
        <p:nvSpPr>
          <p:cNvPr id="54275" name="頁尾版面配置區 21">
            <a:extLst>
              <a:ext uri="{FF2B5EF4-FFF2-40B4-BE49-F238E27FC236}">
                <a16:creationId xmlns="" xmlns:a16="http://schemas.microsoft.com/office/drawing/2014/main" id="{2EDF7631-9C5D-AAEA-DA8E-654790D0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54276" name="投影片編號版面配置區 17">
            <a:extLst>
              <a:ext uri="{FF2B5EF4-FFF2-40B4-BE49-F238E27FC236}">
                <a16:creationId xmlns="" xmlns:a16="http://schemas.microsoft.com/office/drawing/2014/main" id="{AE47240D-4079-7941-1C50-DD935C8A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F9B455-C5CF-4F36-99E8-4908C64E19A4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3EB2186B-B437-2ED3-F861-BF04C890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150021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 After getting all estimated target distance from VPs</a:t>
            </a:r>
            <a:br>
              <a:rPr lang="en-US" altLang="zh-TW" dirty="0"/>
            </a:br>
            <a:r>
              <a:rPr lang="en-US" altLang="zh-TW" dirty="0"/>
              <a:t> by bestlines</a:t>
            </a:r>
          </a:p>
          <a:p>
            <a:pPr marL="342900" indent="-342900">
              <a:defRPr/>
            </a:pPr>
            <a:r>
              <a:rPr lang="en-US" altLang="zh-TW" dirty="0"/>
              <a:t>Map the target to the VP location with smallest estimated distance.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9DAFA47E-C743-64CD-E075-D668D734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17032"/>
            <a:ext cx="7598514" cy="24158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字版面配置區 2">
            <a:extLst>
              <a:ext uri="{FF2B5EF4-FFF2-40B4-BE49-F238E27FC236}">
                <a16:creationId xmlns="" xmlns:a16="http://schemas.microsoft.com/office/drawing/2014/main" id="{AA07659B-53D3-9ED7-53CC-B941C79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6323" name="頁尾版面配置區 3">
            <a:extLst>
              <a:ext uri="{FF2B5EF4-FFF2-40B4-BE49-F238E27FC236}">
                <a16:creationId xmlns="" xmlns:a16="http://schemas.microsoft.com/office/drawing/2014/main" id="{FD8F5293-10EB-349F-7B16-2F055C28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56324" name="投影片編號版面配置區 4">
            <a:extLst>
              <a:ext uri="{FF2B5EF4-FFF2-40B4-BE49-F238E27FC236}">
                <a16:creationId xmlns="" xmlns:a16="http://schemas.microsoft.com/office/drawing/2014/main" id="{7BF0A980-366D-D913-187B-80EE5B8B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DE028BA-31A5-4406-B909-CE6831237FAE}" type="slidenum">
              <a:rPr kumimoji="0" lang="en-US" altLang="zh-TW" sz="1200">
                <a:solidFill>
                  <a:srgbClr val="F0E3C0"/>
                </a:solidFill>
              </a:rPr>
              <a:pPr/>
              <a:t>19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52229" name="文字版面配置區 2">
            <a:extLst>
              <a:ext uri="{FF2B5EF4-FFF2-40B4-BE49-F238E27FC236}">
                <a16:creationId xmlns="" xmlns:a16="http://schemas.microsoft.com/office/drawing/2014/main" id="{97671806-ACA5-0E28-27CF-0A24B4146EB9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85058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kumimoji="0" lang="en-US" altLang="zh-TW" sz="2400" dirty="0"/>
              <a:t>These geolocation methods need the </a:t>
            </a:r>
            <a:r>
              <a:rPr kumimoji="0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TW" sz="2400" dirty="0"/>
              <a:t> RTTs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zh-TW" sz="1900" dirty="0"/>
              <a:t>Get Packet Transmission and RTT between </a:t>
            </a:r>
          </a:p>
          <a:p>
            <a:pPr marL="1125537" lvl="2" indent="-457200">
              <a:buClr>
                <a:schemeClr val="bg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kumimoji="0" lang="en-US" altLang="zh-TW" sz="1900" dirty="0"/>
              <a:t>NSLAB and VPN </a:t>
            </a:r>
          </a:p>
          <a:p>
            <a:pPr marL="1125537" lvl="2" indent="-457200">
              <a:buClr>
                <a:schemeClr val="bg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kumimoji="0" lang="en-US" altLang="zh-TW" sz="1900" b="1" dirty="0"/>
              <a:t>VPN and Twitch Ingest Server</a:t>
            </a:r>
          </a:p>
          <a:p>
            <a:pPr marL="1125537" lvl="2" indent="-457200">
              <a:buClr>
                <a:schemeClr val="bg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kumimoji="0" lang="en-US" altLang="zh-TW" sz="1900" b="1" dirty="0"/>
              <a:t>VPNs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2FCA5B8-40A7-400F-0C8F-6A35CF85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316038"/>
            <a:ext cx="7772400" cy="1363662"/>
          </a:xfrm>
        </p:spPr>
        <p:txBody>
          <a:bodyPr/>
          <a:lstStyle/>
          <a:p>
            <a:pPr>
              <a:defRPr/>
            </a:pPr>
            <a:r>
              <a:rPr altLang="zh-TW" dirty="0">
                <a:solidFill>
                  <a:schemeClr val="tx1"/>
                </a:solidFill>
              </a:rPr>
              <a:t>Packet Collection and RTT Measurement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1F3C71A8-8611-0BE8-FFA2-BAEB1EC1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C2B62EF6-98F6-0CB4-89C5-8831DBE4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Introduction</a:t>
            </a:r>
          </a:p>
          <a:p>
            <a:pPr marL="342900" indent="-342900"/>
            <a:r>
              <a:rPr lang="en-US" altLang="zh-TW" dirty="0"/>
              <a:t>Experiment Design</a:t>
            </a:r>
          </a:p>
          <a:p>
            <a:pPr marL="342900" indent="-342900"/>
            <a:r>
              <a:rPr lang="en-US" altLang="zh-TW" dirty="0"/>
              <a:t>Packet Collection and RTT Measurement</a:t>
            </a:r>
          </a:p>
          <a:p>
            <a:pPr marL="342900" indent="-342900"/>
            <a:r>
              <a:rPr lang="en-US" altLang="zh-TW" dirty="0"/>
              <a:t>Measurement Examination</a:t>
            </a:r>
          </a:p>
          <a:p>
            <a:pPr marL="342900" indent="-342900"/>
            <a:r>
              <a:rPr lang="en-US" altLang="zh-TW" dirty="0"/>
              <a:t>Evaluate Experimental Results </a:t>
            </a:r>
          </a:p>
          <a:p>
            <a:pPr marL="342900" indent="-342900"/>
            <a:r>
              <a:rPr lang="en-US" altLang="zh-TW" dirty="0"/>
              <a:t>Evaluate CBG - Shortest Distance Method</a:t>
            </a:r>
          </a:p>
          <a:p>
            <a:pPr marL="342900" indent="-342900"/>
            <a:r>
              <a:rPr lang="en-US" altLang="zh-TW" dirty="0"/>
              <a:t>Conclusion</a:t>
            </a:r>
          </a:p>
          <a:p>
            <a:pPr marL="342900" indent="-342900">
              <a:buFont typeface="Wingdings 2" panose="05020102010507070707" pitchFamily="18" charset="2"/>
              <a:buNone/>
            </a:pPr>
            <a:endParaRPr lang="en-US" altLang="zh-TW" dirty="0"/>
          </a:p>
        </p:txBody>
      </p:sp>
      <p:sp>
        <p:nvSpPr>
          <p:cNvPr id="10244" name="頁尾版面配置區 21">
            <a:extLst>
              <a:ext uri="{FF2B5EF4-FFF2-40B4-BE49-F238E27FC236}">
                <a16:creationId xmlns="" xmlns:a16="http://schemas.microsoft.com/office/drawing/2014/main" id="{E1C964D7-7EE7-DA82-06A0-95D4D039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10245" name="投影片編號版面配置區 17">
            <a:extLst>
              <a:ext uri="{FF2B5EF4-FFF2-40B4-BE49-F238E27FC236}">
                <a16:creationId xmlns="" xmlns:a16="http://schemas.microsoft.com/office/drawing/2014/main" id="{909563D6-01EF-4C5A-8428-83BD7AA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0C9D69-C8CF-4636-AD6B-C3A8CEC27A9B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頁尾版面配置區 21">
            <a:extLst>
              <a:ext uri="{FF2B5EF4-FFF2-40B4-BE49-F238E27FC236}">
                <a16:creationId xmlns="" xmlns:a16="http://schemas.microsoft.com/office/drawing/2014/main" id="{D09C4FB5-02DF-4113-0728-897B0C6F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57347" name="投影片編號版面配置區 17">
            <a:extLst>
              <a:ext uri="{FF2B5EF4-FFF2-40B4-BE49-F238E27FC236}">
                <a16:creationId xmlns="" xmlns:a16="http://schemas.microsoft.com/office/drawing/2014/main" id="{48CC31AA-0E1B-D977-C9BB-2957662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FF0D2-6823-48F7-9F2B-10AB9DD0799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="" xmlns:a16="http://schemas.microsoft.com/office/drawing/2014/main" id="{047F47E5-0713-B988-C40B-766895B0382F}"/>
              </a:ext>
            </a:extLst>
          </p:cNvPr>
          <p:cNvSpPr/>
          <p:nvPr/>
        </p:nvSpPr>
        <p:spPr>
          <a:xfrm>
            <a:off x="303279" y="4489121"/>
            <a:ext cx="765175" cy="269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NSLAB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7349" name="文字方塊 2">
            <a:extLst>
              <a:ext uri="{FF2B5EF4-FFF2-40B4-BE49-F238E27FC236}">
                <a16:creationId xmlns="" xmlns:a16="http://schemas.microsoft.com/office/drawing/2014/main" id="{EFDF7834-A34C-B2D7-7FC1-C970903E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29" y="4066846"/>
            <a:ext cx="1184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/>
              <a:t>Connect to VPN</a:t>
            </a:r>
            <a:endParaRPr lang="zh-TW" altLang="en-US" sz="1000"/>
          </a:p>
        </p:txBody>
      </p:sp>
      <p:sp>
        <p:nvSpPr>
          <p:cNvPr id="13" name="圓角矩形 12">
            <a:extLst>
              <a:ext uri="{FF2B5EF4-FFF2-40B4-BE49-F238E27FC236}">
                <a16:creationId xmlns="" xmlns:a16="http://schemas.microsoft.com/office/drawing/2014/main" id="{57F972A8-1525-649E-155D-EB1C0B91BFB3}"/>
              </a:ext>
            </a:extLst>
          </p:cNvPr>
          <p:cNvSpPr/>
          <p:nvPr/>
        </p:nvSpPr>
        <p:spPr>
          <a:xfrm>
            <a:off x="1470091" y="5840083"/>
            <a:ext cx="809625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7351" name="文字方塊 25">
            <a:extLst>
              <a:ext uri="{FF2B5EF4-FFF2-40B4-BE49-F238E27FC236}">
                <a16:creationId xmlns="" xmlns:a16="http://schemas.microsoft.com/office/drawing/2014/main" id="{D5076685-9F0C-37B7-9D13-ED7F93C1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954" y="5008233"/>
            <a:ext cx="215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27" name="圓角矩形 26">
            <a:extLst>
              <a:ext uri="{FF2B5EF4-FFF2-40B4-BE49-F238E27FC236}">
                <a16:creationId xmlns="" xmlns:a16="http://schemas.microsoft.com/office/drawing/2014/main" id="{880F3B14-6DD7-FB74-8DAD-194A44D9DAAB}"/>
              </a:ext>
            </a:extLst>
          </p:cNvPr>
          <p:cNvSpPr/>
          <p:nvPr/>
        </p:nvSpPr>
        <p:spPr>
          <a:xfrm>
            <a:off x="3300479" y="3762046"/>
            <a:ext cx="944562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="" xmlns:a16="http://schemas.microsoft.com/office/drawing/2014/main" id="{A92F10CA-B351-8EFF-CFFF-E11B3B6317DB}"/>
              </a:ext>
            </a:extLst>
          </p:cNvPr>
          <p:cNvSpPr/>
          <p:nvPr/>
        </p:nvSpPr>
        <p:spPr>
          <a:xfrm>
            <a:off x="1470091" y="4478008"/>
            <a:ext cx="809625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="" xmlns:a16="http://schemas.microsoft.com/office/drawing/2014/main" id="{14C4DA8E-291B-5FF2-1941-AD416DC9192C}"/>
              </a:ext>
            </a:extLst>
          </p:cNvPr>
          <p:cNvSpPr/>
          <p:nvPr/>
        </p:nvSpPr>
        <p:spPr>
          <a:xfrm>
            <a:off x="1470091" y="3762046"/>
            <a:ext cx="809625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34" name="圓角矩形 33">
            <a:extLst>
              <a:ext uri="{FF2B5EF4-FFF2-40B4-BE49-F238E27FC236}">
                <a16:creationId xmlns="" xmlns:a16="http://schemas.microsoft.com/office/drawing/2014/main" id="{60AE258E-401A-CA01-B7C9-3941BC618198}"/>
              </a:ext>
            </a:extLst>
          </p:cNvPr>
          <p:cNvSpPr/>
          <p:nvPr/>
        </p:nvSpPr>
        <p:spPr>
          <a:xfrm>
            <a:off x="3300479" y="4478008"/>
            <a:ext cx="944562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="" xmlns:a16="http://schemas.microsoft.com/office/drawing/2014/main" id="{4224F2D0-037C-F257-AA38-F76A25130A8B}"/>
              </a:ext>
            </a:extLst>
          </p:cNvPr>
          <p:cNvSpPr/>
          <p:nvPr/>
        </p:nvSpPr>
        <p:spPr>
          <a:xfrm>
            <a:off x="3300479" y="5840083"/>
            <a:ext cx="944562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60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7357" name="文字方塊 35">
            <a:extLst>
              <a:ext uri="{FF2B5EF4-FFF2-40B4-BE49-F238E27FC236}">
                <a16:creationId xmlns="" xmlns:a16="http://schemas.microsoft.com/office/drawing/2014/main" id="{28A62D17-CFF3-C31B-8EA6-19965D4D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16" y="5008233"/>
            <a:ext cx="2174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38" name="圓角矩形 37">
            <a:extLst>
              <a:ext uri="{FF2B5EF4-FFF2-40B4-BE49-F238E27FC236}">
                <a16:creationId xmlns="" xmlns:a16="http://schemas.microsoft.com/office/drawing/2014/main" id="{6750055F-9C1F-54E5-076B-2317930A3F6B}"/>
              </a:ext>
            </a:extLst>
          </p:cNvPr>
          <p:cNvSpPr/>
          <p:nvPr/>
        </p:nvSpPr>
        <p:spPr>
          <a:xfrm>
            <a:off x="4725924" y="4487534"/>
            <a:ext cx="765175" cy="269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NSLAB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40" name="圓角矩形 39">
            <a:extLst>
              <a:ext uri="{FF2B5EF4-FFF2-40B4-BE49-F238E27FC236}">
                <a16:creationId xmlns="" xmlns:a16="http://schemas.microsoft.com/office/drawing/2014/main" id="{29B8CF18-1ADA-04B0-F37E-E39D4CACA14F}"/>
              </a:ext>
            </a:extLst>
          </p:cNvPr>
          <p:cNvSpPr/>
          <p:nvPr/>
        </p:nvSpPr>
        <p:spPr>
          <a:xfrm>
            <a:off x="5892736" y="5838496"/>
            <a:ext cx="808038" cy="292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7360" name="文字方塊 41">
            <a:extLst>
              <a:ext uri="{FF2B5EF4-FFF2-40B4-BE49-F238E27FC236}">
                <a16:creationId xmlns="" xmlns:a16="http://schemas.microsoft.com/office/drawing/2014/main" id="{C2069474-3395-AADB-D16A-D832464D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11" y="5006646"/>
            <a:ext cx="2174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44" name="圓角矩形 43">
            <a:extLst>
              <a:ext uri="{FF2B5EF4-FFF2-40B4-BE49-F238E27FC236}">
                <a16:creationId xmlns="" xmlns:a16="http://schemas.microsoft.com/office/drawing/2014/main" id="{5E20BCAE-9D75-3734-6D4E-087C31A38253}"/>
              </a:ext>
            </a:extLst>
          </p:cNvPr>
          <p:cNvSpPr/>
          <p:nvPr/>
        </p:nvSpPr>
        <p:spPr>
          <a:xfrm>
            <a:off x="5892736" y="4476421"/>
            <a:ext cx="808038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="" xmlns:a16="http://schemas.microsoft.com/office/drawing/2014/main" id="{1E0D7ECC-E2BB-E1E8-7C05-E77520F7729A}"/>
              </a:ext>
            </a:extLst>
          </p:cNvPr>
          <p:cNvSpPr/>
          <p:nvPr/>
        </p:nvSpPr>
        <p:spPr>
          <a:xfrm>
            <a:off x="5892736" y="3760459"/>
            <a:ext cx="808038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0" name="圓角矩形 49">
            <a:extLst>
              <a:ext uri="{FF2B5EF4-FFF2-40B4-BE49-F238E27FC236}">
                <a16:creationId xmlns="" xmlns:a16="http://schemas.microsoft.com/office/drawing/2014/main" id="{8585AC25-928E-BEB7-CEB6-407F065C395D}"/>
              </a:ext>
            </a:extLst>
          </p:cNvPr>
          <p:cNvSpPr/>
          <p:nvPr/>
        </p:nvSpPr>
        <p:spPr>
          <a:xfrm>
            <a:off x="7761223" y="5836909"/>
            <a:ext cx="1123549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643E06"/>
                </a:solidFill>
              </a:rPr>
              <a:t>VPN 82</a:t>
            </a:r>
            <a:r>
              <a:rPr lang="zh-TW" altLang="en-US" sz="1200" dirty="0">
                <a:solidFill>
                  <a:srgbClr val="643E06"/>
                </a:solidFill>
              </a:rPr>
              <a:t> </a:t>
            </a:r>
            <a:r>
              <a:rPr lang="en-US" altLang="zh-TW" sz="1200" dirty="0">
                <a:solidFill>
                  <a:srgbClr val="643E06"/>
                </a:solidFill>
              </a:rPr>
              <a:t>(LM)</a:t>
            </a:r>
            <a:endParaRPr lang="zh-TW" altLang="en-US" sz="1200" dirty="0">
              <a:solidFill>
                <a:srgbClr val="643E06"/>
              </a:solidFill>
            </a:endParaRPr>
          </a:p>
        </p:txBody>
      </p:sp>
      <p:sp>
        <p:nvSpPr>
          <p:cNvPr id="57364" name="文字方塊 50">
            <a:extLst>
              <a:ext uri="{FF2B5EF4-FFF2-40B4-BE49-F238E27FC236}">
                <a16:creationId xmlns="" xmlns:a16="http://schemas.microsoft.com/office/drawing/2014/main" id="{C0A6F29C-7954-26BF-7F2D-A9908947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086" y="5005059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52" name="圓角矩形 51">
            <a:extLst>
              <a:ext uri="{FF2B5EF4-FFF2-40B4-BE49-F238E27FC236}">
                <a16:creationId xmlns="" xmlns:a16="http://schemas.microsoft.com/office/drawing/2014/main" id="{97E8CEF9-1C29-A0B0-EB4C-49799B023E0A}"/>
              </a:ext>
            </a:extLst>
          </p:cNvPr>
          <p:cNvSpPr/>
          <p:nvPr/>
        </p:nvSpPr>
        <p:spPr>
          <a:xfrm>
            <a:off x="7761224" y="4474834"/>
            <a:ext cx="1022348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643E06"/>
                </a:solidFill>
              </a:rPr>
              <a:t>VPN 2</a:t>
            </a:r>
            <a:r>
              <a:rPr lang="zh-TW" altLang="en-US" sz="1200" dirty="0">
                <a:solidFill>
                  <a:srgbClr val="643E06"/>
                </a:solidFill>
              </a:rPr>
              <a:t> </a:t>
            </a:r>
            <a:r>
              <a:rPr lang="en-US" altLang="zh-TW" sz="1200" dirty="0">
                <a:solidFill>
                  <a:srgbClr val="643E06"/>
                </a:solidFill>
              </a:rPr>
              <a:t>(LM)</a:t>
            </a:r>
            <a:endParaRPr lang="zh-TW" altLang="en-US" sz="1200" dirty="0">
              <a:solidFill>
                <a:srgbClr val="643E06"/>
              </a:solidFill>
            </a:endParaRPr>
          </a:p>
        </p:txBody>
      </p:sp>
      <p:sp>
        <p:nvSpPr>
          <p:cNvPr id="53" name="圓角矩形 52">
            <a:extLst>
              <a:ext uri="{FF2B5EF4-FFF2-40B4-BE49-F238E27FC236}">
                <a16:creationId xmlns="" xmlns:a16="http://schemas.microsoft.com/office/drawing/2014/main" id="{6CF1F8ED-B20C-236A-D9F3-21D383A38D75}"/>
              </a:ext>
            </a:extLst>
          </p:cNvPr>
          <p:cNvSpPr/>
          <p:nvPr/>
        </p:nvSpPr>
        <p:spPr>
          <a:xfrm>
            <a:off x="7761223" y="3758871"/>
            <a:ext cx="1022349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rgbClr val="643E06"/>
                </a:solidFill>
              </a:rPr>
              <a:t>VPN 1</a:t>
            </a:r>
            <a:r>
              <a:rPr lang="zh-TW" altLang="en-US" sz="1200" dirty="0">
                <a:solidFill>
                  <a:srgbClr val="643E06"/>
                </a:solidFill>
              </a:rPr>
              <a:t> </a:t>
            </a:r>
            <a:r>
              <a:rPr lang="en-US" altLang="zh-TW" sz="1200" dirty="0">
                <a:solidFill>
                  <a:srgbClr val="643E06"/>
                </a:solidFill>
              </a:rPr>
              <a:t>(LM)</a:t>
            </a:r>
            <a:endParaRPr lang="zh-TW" altLang="en-US" sz="1200" dirty="0">
              <a:solidFill>
                <a:srgbClr val="643E06"/>
              </a:solidFill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="" xmlns:a16="http://schemas.microsoft.com/office/drawing/2014/main" id="{58C34E44-3084-1DEC-B83A-F123A3B3FB4C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1068454" y="4624058"/>
            <a:ext cx="401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1266ADDE-2B89-5F17-90ED-E6FB6CDE7C50}"/>
              </a:ext>
            </a:extLst>
          </p:cNvPr>
          <p:cNvCxnSpPr/>
          <p:nvPr/>
        </p:nvCxnSpPr>
        <p:spPr>
          <a:xfrm>
            <a:off x="1068454" y="4758996"/>
            <a:ext cx="401637" cy="1079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="" xmlns:a16="http://schemas.microsoft.com/office/drawing/2014/main" id="{7C2C4243-F968-6E2A-E2C6-97D7A739154D}"/>
              </a:ext>
            </a:extLst>
          </p:cNvPr>
          <p:cNvCxnSpPr/>
          <p:nvPr/>
        </p:nvCxnSpPr>
        <p:spPr>
          <a:xfrm flipV="1">
            <a:off x="2274954" y="4624058"/>
            <a:ext cx="1022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="" xmlns:a16="http://schemas.microsoft.com/office/drawing/2014/main" id="{C20AA677-AFB4-309B-9B60-C02E39B7C14F}"/>
              </a:ext>
            </a:extLst>
          </p:cNvPr>
          <p:cNvCxnSpPr/>
          <p:nvPr/>
        </p:nvCxnSpPr>
        <p:spPr>
          <a:xfrm flipV="1">
            <a:off x="2274954" y="5984546"/>
            <a:ext cx="1022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D8F86A61-B2EE-BBA9-BEA7-3C5EDD797002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>
            <a:off x="2279716" y="3908096"/>
            <a:ext cx="1020763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="" xmlns:a16="http://schemas.microsoft.com/office/drawing/2014/main" id="{8BC7051E-4D8B-85D9-3894-49F944F007AB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2279716" y="3908096"/>
            <a:ext cx="1020763" cy="2078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="" xmlns:a16="http://schemas.microsoft.com/office/drawing/2014/main" id="{5B80E779-492E-F2B6-3DA5-03B5C741DAB2}"/>
              </a:ext>
            </a:extLst>
          </p:cNvPr>
          <p:cNvCxnSpPr>
            <a:stCxn id="30" idx="3"/>
            <a:endCxn id="27" idx="1"/>
          </p:cNvCxnSpPr>
          <p:nvPr/>
        </p:nvCxnSpPr>
        <p:spPr>
          <a:xfrm flipV="1">
            <a:off x="2279716" y="3908096"/>
            <a:ext cx="1020763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="" xmlns:a16="http://schemas.microsoft.com/office/drawing/2014/main" id="{69E07133-DF77-2001-C407-B001836C7E3D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>
            <a:off x="2279716" y="4624058"/>
            <a:ext cx="1020763" cy="136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="" xmlns:a16="http://schemas.microsoft.com/office/drawing/2014/main" id="{E21463F6-0324-DBA5-F5A3-6DFF25081B9A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 flipV="1">
            <a:off x="2279716" y="3908096"/>
            <a:ext cx="1020763" cy="2078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="" xmlns:a16="http://schemas.microsoft.com/office/drawing/2014/main" id="{6126900F-2DC0-A4AD-4A1C-182D621E9812}"/>
              </a:ext>
            </a:extLst>
          </p:cNvPr>
          <p:cNvCxnSpPr>
            <a:stCxn id="13" idx="3"/>
            <a:endCxn id="34" idx="1"/>
          </p:cNvCxnSpPr>
          <p:nvPr/>
        </p:nvCxnSpPr>
        <p:spPr>
          <a:xfrm flipV="1">
            <a:off x="2279716" y="4624058"/>
            <a:ext cx="1020763" cy="1362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="" xmlns:a16="http://schemas.microsoft.com/office/drawing/2014/main" id="{1BB7687E-205C-158A-5F20-7D14B54CC11B}"/>
              </a:ext>
            </a:extLst>
          </p:cNvPr>
          <p:cNvCxnSpPr/>
          <p:nvPr/>
        </p:nvCxnSpPr>
        <p:spPr>
          <a:xfrm>
            <a:off x="6718236" y="3906509"/>
            <a:ext cx="1022350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="" xmlns:a16="http://schemas.microsoft.com/office/drawing/2014/main" id="{F0E414C6-6D24-B69F-D924-300C95720675}"/>
              </a:ext>
            </a:extLst>
          </p:cNvPr>
          <p:cNvCxnSpPr/>
          <p:nvPr/>
        </p:nvCxnSpPr>
        <p:spPr>
          <a:xfrm>
            <a:off x="6718236" y="3906509"/>
            <a:ext cx="1022350" cy="207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="" xmlns:a16="http://schemas.microsoft.com/office/drawing/2014/main" id="{ED08472C-BD93-94D2-9815-D68DCBB7469A}"/>
              </a:ext>
            </a:extLst>
          </p:cNvPr>
          <p:cNvCxnSpPr/>
          <p:nvPr/>
        </p:nvCxnSpPr>
        <p:spPr>
          <a:xfrm flipV="1">
            <a:off x="6718236" y="3906509"/>
            <a:ext cx="1022350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="" xmlns:a16="http://schemas.microsoft.com/office/drawing/2014/main" id="{0441DCEC-4198-C3CE-F2DE-3FFA06D4229D}"/>
              </a:ext>
            </a:extLst>
          </p:cNvPr>
          <p:cNvCxnSpPr/>
          <p:nvPr/>
        </p:nvCxnSpPr>
        <p:spPr>
          <a:xfrm>
            <a:off x="6718236" y="4622471"/>
            <a:ext cx="1022350" cy="1360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="" xmlns:a16="http://schemas.microsoft.com/office/drawing/2014/main" id="{E4FAF9A1-8C8A-1E3F-E700-108D28D1DF45}"/>
              </a:ext>
            </a:extLst>
          </p:cNvPr>
          <p:cNvCxnSpPr/>
          <p:nvPr/>
        </p:nvCxnSpPr>
        <p:spPr>
          <a:xfrm flipV="1">
            <a:off x="6718236" y="3906509"/>
            <a:ext cx="1022350" cy="207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="" xmlns:a16="http://schemas.microsoft.com/office/drawing/2014/main" id="{886D394E-1F50-3E6E-CD0C-1909BA52E3F7}"/>
              </a:ext>
            </a:extLst>
          </p:cNvPr>
          <p:cNvCxnSpPr/>
          <p:nvPr/>
        </p:nvCxnSpPr>
        <p:spPr>
          <a:xfrm flipV="1">
            <a:off x="6718236" y="4622471"/>
            <a:ext cx="1022350" cy="1360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="" xmlns:a16="http://schemas.microsoft.com/office/drawing/2014/main" id="{0F13FE3E-5EFB-6C71-3524-501147458AE6}"/>
              </a:ext>
            </a:extLst>
          </p:cNvPr>
          <p:cNvCxnSpPr/>
          <p:nvPr/>
        </p:nvCxnSpPr>
        <p:spPr>
          <a:xfrm>
            <a:off x="5491099" y="4624059"/>
            <a:ext cx="401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="" xmlns:a16="http://schemas.microsoft.com/office/drawing/2014/main" id="{85CBC8CF-04CE-45CB-351F-82C8430DE6E7}"/>
              </a:ext>
            </a:extLst>
          </p:cNvPr>
          <p:cNvCxnSpPr/>
          <p:nvPr/>
        </p:nvCxnSpPr>
        <p:spPr>
          <a:xfrm>
            <a:off x="5491099" y="4758996"/>
            <a:ext cx="401637" cy="1079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8" name="文字方塊 89">
            <a:extLst>
              <a:ext uri="{FF2B5EF4-FFF2-40B4-BE49-F238E27FC236}">
                <a16:creationId xmlns="" xmlns:a16="http://schemas.microsoft.com/office/drawing/2014/main" id="{CD9BD9C6-4F2A-62B5-A1D2-609B043A6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854" y="3696958"/>
            <a:ext cx="928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Probe Ingests</a:t>
            </a:r>
            <a:endParaRPr lang="zh-TW" altLang="en-US" sz="1000" dirty="0"/>
          </a:p>
        </p:txBody>
      </p:sp>
      <p:sp>
        <p:nvSpPr>
          <p:cNvPr id="57389" name="文字方塊 91">
            <a:extLst>
              <a:ext uri="{FF2B5EF4-FFF2-40B4-BE49-F238E27FC236}">
                <a16:creationId xmlns="" xmlns:a16="http://schemas.microsoft.com/office/drawing/2014/main" id="{C4ACA2CD-0D07-5625-F4B4-C1A89510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361" y="3692196"/>
            <a:ext cx="9286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/>
              <a:t>Probe VPNs</a:t>
            </a:r>
            <a:endParaRPr lang="zh-TW" altLang="en-US" sz="1000"/>
          </a:p>
        </p:txBody>
      </p:sp>
      <p:sp>
        <p:nvSpPr>
          <p:cNvPr id="96" name="Google Shape;292;p36">
            <a:extLst>
              <a:ext uri="{FF2B5EF4-FFF2-40B4-BE49-F238E27FC236}">
                <a16:creationId xmlns="" xmlns:a16="http://schemas.microsoft.com/office/drawing/2014/main" id="{A3423E10-C73F-07B0-5C1D-C16E8AE037DD}"/>
              </a:ext>
            </a:extLst>
          </p:cNvPr>
          <p:cNvSpPr/>
          <p:nvPr/>
        </p:nvSpPr>
        <p:spPr>
          <a:xfrm>
            <a:off x="1648105" y="2353053"/>
            <a:ext cx="793750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7" name="Google Shape;293;p36">
            <a:extLst>
              <a:ext uri="{FF2B5EF4-FFF2-40B4-BE49-F238E27FC236}">
                <a16:creationId xmlns="" xmlns:a16="http://schemas.microsoft.com/office/drawing/2014/main" id="{C6D657B1-FA01-90E5-AAF3-6515D7822117}"/>
              </a:ext>
            </a:extLst>
          </p:cNvPr>
          <p:cNvSpPr/>
          <p:nvPr/>
        </p:nvSpPr>
        <p:spPr>
          <a:xfrm>
            <a:off x="3035580" y="2353053"/>
            <a:ext cx="722313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01" name="Google Shape;294;p36">
            <a:extLst>
              <a:ext uri="{FF2B5EF4-FFF2-40B4-BE49-F238E27FC236}">
                <a16:creationId xmlns="" xmlns:a16="http://schemas.microsoft.com/office/drawing/2014/main" id="{38FDAD5A-1717-B2C1-B311-20B2FAEC347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757893" y="2481641"/>
            <a:ext cx="598083" cy="2134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94" name="文字方塊 102">
            <a:extLst>
              <a:ext uri="{FF2B5EF4-FFF2-40B4-BE49-F238E27FC236}">
                <a16:creationId xmlns="" xmlns:a16="http://schemas.microsoft.com/office/drawing/2014/main" id="{1344F420-8B80-5CE5-6C58-2CF45A85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205" y="2160966"/>
            <a:ext cx="31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①</a:t>
            </a:r>
          </a:p>
        </p:txBody>
      </p:sp>
      <p:sp>
        <p:nvSpPr>
          <p:cNvPr id="57395" name="文字方塊 106">
            <a:extLst>
              <a:ext uri="{FF2B5EF4-FFF2-40B4-BE49-F238E27FC236}">
                <a16:creationId xmlns="" xmlns:a16="http://schemas.microsoft.com/office/drawing/2014/main" id="{3A6E1176-6E6B-D535-0644-3E986DF8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79" y="3336596"/>
            <a:ext cx="615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100"/>
              <a:t>①</a:t>
            </a:r>
          </a:p>
        </p:txBody>
      </p:sp>
      <p:sp>
        <p:nvSpPr>
          <p:cNvPr id="57396" name="文字方塊 108">
            <a:extLst>
              <a:ext uri="{FF2B5EF4-FFF2-40B4-BE49-F238E27FC236}">
                <a16:creationId xmlns="" xmlns:a16="http://schemas.microsoft.com/office/drawing/2014/main" id="{1AA2D000-C681-8D5D-D200-1790909E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24" y="3338184"/>
            <a:ext cx="615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100"/>
              <a:t>①</a:t>
            </a:r>
          </a:p>
        </p:txBody>
      </p:sp>
      <p:sp>
        <p:nvSpPr>
          <p:cNvPr id="57397" name="文字方塊 109">
            <a:extLst>
              <a:ext uri="{FF2B5EF4-FFF2-40B4-BE49-F238E27FC236}">
                <a16:creationId xmlns="" xmlns:a16="http://schemas.microsoft.com/office/drawing/2014/main" id="{F9DA3794-8A0B-C112-C315-CD32D017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316" y="3336596"/>
            <a:ext cx="6159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100" b="1"/>
              <a:t>②</a:t>
            </a:r>
          </a:p>
        </p:txBody>
      </p:sp>
      <p:sp>
        <p:nvSpPr>
          <p:cNvPr id="57398" name="文字方塊 110">
            <a:extLst>
              <a:ext uri="{FF2B5EF4-FFF2-40B4-BE49-F238E27FC236}">
                <a16:creationId xmlns="" xmlns:a16="http://schemas.microsoft.com/office/drawing/2014/main" id="{5623B9DC-A984-AF7B-45CF-FA2E174F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24" y="3338184"/>
            <a:ext cx="6143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100" b="1"/>
              <a:t>③</a:t>
            </a:r>
          </a:p>
        </p:txBody>
      </p:sp>
      <p:sp>
        <p:nvSpPr>
          <p:cNvPr id="115" name="左大括弧 114">
            <a:extLst>
              <a:ext uri="{FF2B5EF4-FFF2-40B4-BE49-F238E27FC236}">
                <a16:creationId xmlns="" xmlns:a16="http://schemas.microsoft.com/office/drawing/2014/main" id="{F70048DD-E9B1-B1A8-192C-4AFB3996CE65}"/>
              </a:ext>
            </a:extLst>
          </p:cNvPr>
          <p:cNvSpPr/>
          <p:nvPr/>
        </p:nvSpPr>
        <p:spPr>
          <a:xfrm>
            <a:off x="1117112" y="3392870"/>
            <a:ext cx="148277" cy="504983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1" name="左大括弧 120">
            <a:extLst>
              <a:ext uri="{FF2B5EF4-FFF2-40B4-BE49-F238E27FC236}">
                <a16:creationId xmlns="" xmlns:a16="http://schemas.microsoft.com/office/drawing/2014/main" id="{822A9B44-9889-C7E2-A057-E8F969DD98A6}"/>
              </a:ext>
            </a:extLst>
          </p:cNvPr>
          <p:cNvSpPr/>
          <p:nvPr/>
        </p:nvSpPr>
        <p:spPr>
          <a:xfrm>
            <a:off x="5545585" y="3396904"/>
            <a:ext cx="148277" cy="504983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="" xmlns:a16="http://schemas.microsoft.com/office/drawing/2014/main" id="{3331D034-E769-A38C-47BA-1F6F997E7A6B}"/>
              </a:ext>
            </a:extLst>
          </p:cNvPr>
          <p:cNvSpPr/>
          <p:nvPr/>
        </p:nvSpPr>
        <p:spPr>
          <a:xfrm>
            <a:off x="2720567" y="3295791"/>
            <a:ext cx="137257" cy="671961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4" name="左大括弧 133">
            <a:extLst>
              <a:ext uri="{FF2B5EF4-FFF2-40B4-BE49-F238E27FC236}">
                <a16:creationId xmlns="" xmlns:a16="http://schemas.microsoft.com/office/drawing/2014/main" id="{5A4F6C77-A5AD-7862-BF3E-2A49E5DE7572}"/>
              </a:ext>
            </a:extLst>
          </p:cNvPr>
          <p:cNvSpPr/>
          <p:nvPr/>
        </p:nvSpPr>
        <p:spPr>
          <a:xfrm>
            <a:off x="7163950" y="3307653"/>
            <a:ext cx="137257" cy="671961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403" name="Rectangle 2">
            <a:extLst>
              <a:ext uri="{FF2B5EF4-FFF2-40B4-BE49-F238E27FC236}">
                <a16:creationId xmlns="" xmlns:a16="http://schemas.microsoft.com/office/drawing/2014/main" id="{91D3ED24-71D6-57B7-54AA-FFFC829C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700" dirty="0"/>
              <a:t>Packet Collection Architecture</a:t>
            </a:r>
          </a:p>
        </p:txBody>
      </p:sp>
      <p:sp>
        <p:nvSpPr>
          <p:cNvPr id="57404" name="文字方塊 137">
            <a:extLst>
              <a:ext uri="{FF2B5EF4-FFF2-40B4-BE49-F238E27FC236}">
                <a16:creationId xmlns="" xmlns:a16="http://schemas.microsoft.com/office/drawing/2014/main" id="{6294FFE4-FE03-5A95-E372-565E436D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108" y="2107053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 dirty="0"/>
              <a:t>② </a:t>
            </a:r>
          </a:p>
        </p:txBody>
      </p:sp>
      <p:cxnSp>
        <p:nvCxnSpPr>
          <p:cNvPr id="148" name="Google Shape;294;p36">
            <a:extLst>
              <a:ext uri="{FF2B5EF4-FFF2-40B4-BE49-F238E27FC236}">
                <a16:creationId xmlns="" xmlns:a16="http://schemas.microsoft.com/office/drawing/2014/main" id="{5B86ECAE-31A7-CFC1-76F3-A470979716CB}"/>
              </a:ext>
            </a:extLst>
          </p:cNvPr>
          <p:cNvCxnSpPr>
            <a:endCxn id="97" idx="1"/>
          </p:cNvCxnSpPr>
          <p:nvPr/>
        </p:nvCxnSpPr>
        <p:spPr>
          <a:xfrm flipV="1">
            <a:off x="2449793" y="2484816"/>
            <a:ext cx="585787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五邊形 148">
            <a:extLst>
              <a:ext uri="{FF2B5EF4-FFF2-40B4-BE49-F238E27FC236}">
                <a16:creationId xmlns="" xmlns:a16="http://schemas.microsoft.com/office/drawing/2014/main" id="{CD1F7B51-CE15-2BAC-B9C5-0170F7ED35E4}"/>
              </a:ext>
            </a:extLst>
          </p:cNvPr>
          <p:cNvSpPr/>
          <p:nvPr/>
        </p:nvSpPr>
        <p:spPr>
          <a:xfrm>
            <a:off x="165501" y="3201571"/>
            <a:ext cx="1020762" cy="25876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500" dirty="0">
                <a:solidFill>
                  <a:srgbClr val="080808"/>
                </a:solidFill>
              </a:rPr>
              <a:t>To Get</a:t>
            </a:r>
            <a:r>
              <a:rPr lang="zh-TW" altLang="en-US" sz="1500" dirty="0">
                <a:solidFill>
                  <a:srgbClr val="080808"/>
                </a:solidFill>
              </a:rPr>
              <a:t> ②</a:t>
            </a:r>
            <a:r>
              <a:rPr lang="en-US" altLang="zh-TW" sz="1500" dirty="0">
                <a:solidFill>
                  <a:srgbClr val="080808"/>
                </a:solidFill>
              </a:rPr>
              <a:t> </a:t>
            </a:r>
            <a:endParaRPr lang="zh-TW" altLang="en-US" sz="1500" dirty="0">
              <a:solidFill>
                <a:srgbClr val="080808"/>
              </a:solidFill>
            </a:endParaRPr>
          </a:p>
        </p:txBody>
      </p:sp>
      <p:sp>
        <p:nvSpPr>
          <p:cNvPr id="157" name="五邊形 156">
            <a:extLst>
              <a:ext uri="{FF2B5EF4-FFF2-40B4-BE49-F238E27FC236}">
                <a16:creationId xmlns="" xmlns:a16="http://schemas.microsoft.com/office/drawing/2014/main" id="{B70D2BAD-F16A-3E04-5444-133A676259FE}"/>
              </a:ext>
            </a:extLst>
          </p:cNvPr>
          <p:cNvSpPr/>
          <p:nvPr/>
        </p:nvSpPr>
        <p:spPr>
          <a:xfrm>
            <a:off x="4533058" y="3208068"/>
            <a:ext cx="1022350" cy="258763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500" dirty="0">
                <a:solidFill>
                  <a:srgbClr val="080808"/>
                </a:solidFill>
              </a:rPr>
              <a:t>To Get</a:t>
            </a:r>
            <a:r>
              <a:rPr lang="zh-TW" altLang="en-US" sz="1500" dirty="0">
                <a:solidFill>
                  <a:srgbClr val="080808"/>
                </a:solidFill>
              </a:rPr>
              <a:t> ③</a:t>
            </a:r>
            <a:r>
              <a:rPr lang="en-US" altLang="zh-TW" sz="1500" dirty="0">
                <a:solidFill>
                  <a:srgbClr val="080808"/>
                </a:solidFill>
              </a:rPr>
              <a:t> </a:t>
            </a:r>
            <a:endParaRPr lang="zh-TW" altLang="en-US" sz="1500" dirty="0">
              <a:solidFill>
                <a:srgbClr val="080808"/>
              </a:solidFill>
            </a:endParaRPr>
          </a:p>
        </p:txBody>
      </p:sp>
      <p:sp>
        <p:nvSpPr>
          <p:cNvPr id="57412" name="文字方塊 2">
            <a:extLst>
              <a:ext uri="{FF2B5EF4-FFF2-40B4-BE49-F238E27FC236}">
                <a16:creationId xmlns="" xmlns:a16="http://schemas.microsoft.com/office/drawing/2014/main" id="{BDFC93D2-48A1-1DF3-4C1F-B61D02EC9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674" y="4085896"/>
            <a:ext cx="1184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/>
              <a:t>Connect to VPN</a:t>
            </a:r>
            <a:endParaRPr lang="zh-TW" altLang="en-US" sz="100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0393082C-C6C2-5D37-634C-56939D5D575B}"/>
              </a:ext>
            </a:extLst>
          </p:cNvPr>
          <p:cNvSpPr txBox="1"/>
          <p:nvPr/>
        </p:nvSpPr>
        <p:spPr>
          <a:xfrm>
            <a:off x="169135" y="4754235"/>
            <a:ext cx="989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+mn-lt"/>
              </a:rPr>
              <a:t>Get </a:t>
            </a:r>
            <a:r>
              <a:rPr lang="zh-TW" altLang="en-US" sz="1200" dirty="0">
                <a:latin typeface="+mn-lt"/>
              </a:rPr>
              <a:t>① </a:t>
            </a:r>
            <a:r>
              <a:rPr lang="en-US" altLang="zh-TW" sz="1200" dirty="0">
                <a:latin typeface="+mn-lt"/>
              </a:rPr>
              <a:t>+ </a:t>
            </a:r>
            <a:r>
              <a:rPr lang="zh-TW" altLang="en-US" sz="1200" dirty="0">
                <a:latin typeface="+mn-lt"/>
              </a:rPr>
              <a:t>② 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CE22170F-C8A4-4E1A-EF8A-946C356EC26E}"/>
              </a:ext>
            </a:extLst>
          </p:cNvPr>
          <p:cNvSpPr txBox="1"/>
          <p:nvPr/>
        </p:nvSpPr>
        <p:spPr>
          <a:xfrm>
            <a:off x="4594955" y="4742735"/>
            <a:ext cx="944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+mn-lt"/>
              </a:rPr>
              <a:t>Get </a:t>
            </a:r>
            <a:r>
              <a:rPr lang="zh-TW" altLang="en-US" sz="1200" dirty="0">
                <a:latin typeface="+mn-lt"/>
              </a:rPr>
              <a:t>① </a:t>
            </a:r>
            <a:r>
              <a:rPr lang="en-US" altLang="zh-TW" sz="1200" dirty="0">
                <a:latin typeface="+mn-lt"/>
              </a:rPr>
              <a:t>+ </a:t>
            </a:r>
            <a:r>
              <a:rPr lang="zh-TW" altLang="en-US" sz="1200" dirty="0">
                <a:latin typeface="+mn-lt"/>
              </a:rPr>
              <a:t>③</a:t>
            </a:r>
          </a:p>
        </p:txBody>
      </p:sp>
      <p:sp>
        <p:nvSpPr>
          <p:cNvPr id="68" name="Google Shape;293;p36">
            <a:extLst>
              <a:ext uri="{FF2B5EF4-FFF2-40B4-BE49-F238E27FC236}">
                <a16:creationId xmlns="" xmlns:a16="http://schemas.microsoft.com/office/drawing/2014/main" id="{1EE7EA27-DFCD-DA44-8EDA-00EE2BD94CF8}"/>
              </a:ext>
            </a:extLst>
          </p:cNvPr>
          <p:cNvSpPr/>
          <p:nvPr/>
        </p:nvSpPr>
        <p:spPr>
          <a:xfrm>
            <a:off x="4355976" y="2564904"/>
            <a:ext cx="1709798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cs typeface="Arial" panose="020B0604020202020204" pitchFamily="34" charset="0"/>
                <a:sym typeface="Arial" panose="020B0604020202020204" pitchFamily="34" charset="0"/>
              </a:rPr>
              <a:t>Other 81 </a:t>
            </a:r>
            <a:r>
              <a:rPr lang="en-US" altLang="zh-TW" sz="1400" dirty="0">
                <a:solidFill>
                  <a:srgbClr val="643E0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VPN</a:t>
            </a:r>
            <a:r>
              <a:rPr lang="zh-TW" altLang="en-US" sz="1400" dirty="0">
                <a:solidFill>
                  <a:srgbClr val="643E0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TW" sz="1400" b="1" dirty="0">
                <a:solidFill>
                  <a:srgbClr val="643E06"/>
                </a:solidFill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(LM)</a:t>
            </a:r>
            <a:r>
              <a:rPr lang="en-US" altLang="zh-TW" sz="1400" dirty="0">
                <a:solidFill>
                  <a:srgbClr val="643E0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TW" altLang="zh-TW" sz="1400" dirty="0">
              <a:solidFill>
                <a:srgbClr val="643E06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0" name="Google Shape;294;p36">
            <a:extLst>
              <a:ext uri="{FF2B5EF4-FFF2-40B4-BE49-F238E27FC236}">
                <a16:creationId xmlns="" xmlns:a16="http://schemas.microsoft.com/office/drawing/2014/main" id="{38FDAD5A-1717-B2C1-B311-20B2FAEC3474}"/>
              </a:ext>
            </a:extLst>
          </p:cNvPr>
          <p:cNvCxnSpPr>
            <a:stCxn id="97" idx="3"/>
          </p:cNvCxnSpPr>
          <p:nvPr/>
        </p:nvCxnSpPr>
        <p:spPr>
          <a:xfrm flipV="1">
            <a:off x="3757893" y="2242641"/>
            <a:ext cx="604837" cy="2413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137">
            <a:extLst>
              <a:ext uri="{FF2B5EF4-FFF2-40B4-BE49-F238E27FC236}">
                <a16:creationId xmlns="" xmlns:a16="http://schemas.microsoft.com/office/drawing/2014/main" id="{6294FFE4-FE03-5A95-E372-565E436D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761" y="2532385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 dirty="0"/>
              <a:t>③</a:t>
            </a:r>
          </a:p>
        </p:txBody>
      </p:sp>
      <p:sp>
        <p:nvSpPr>
          <p:cNvPr id="76" name="Google Shape;293;p36">
            <a:extLst>
              <a:ext uri="{FF2B5EF4-FFF2-40B4-BE49-F238E27FC236}">
                <a16:creationId xmlns="" xmlns:a16="http://schemas.microsoft.com/office/drawing/2014/main" id="{1EE7EA27-DFCD-DA44-8EDA-00EE2BD94CF8}"/>
              </a:ext>
            </a:extLst>
          </p:cNvPr>
          <p:cNvSpPr/>
          <p:nvPr/>
        </p:nvSpPr>
        <p:spPr>
          <a:xfrm>
            <a:off x="4362730" y="2141999"/>
            <a:ext cx="1347339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buClr>
                <a:srgbClr val="000000"/>
              </a:buClr>
              <a:buSzPts val="1800"/>
              <a:buFont typeface="Arial" panose="020B0604020202020204" pitchFamily="34" charset="0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cs typeface="Arial" panose="020B0604020202020204" pitchFamily="34" charset="0"/>
                <a:sym typeface="Arial" panose="020B0604020202020204" pitchFamily="34" charset="0"/>
              </a:rPr>
              <a:t>Ingest Server</a:t>
            </a:r>
            <a:endParaRPr lang="zh-TW" altLang="zh-TW" sz="1400" dirty="0">
              <a:solidFill>
                <a:srgbClr val="643E06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="" xmlns:a16="http://schemas.microsoft.com/office/drawing/2014/main" id="{7512E1BE-617C-521A-A0D2-D9068604249E}"/>
              </a:ext>
            </a:extLst>
          </p:cNvPr>
          <p:cNvCxnSpPr>
            <a:cxnSpLocks/>
          </p:cNvCxnSpPr>
          <p:nvPr/>
        </p:nvCxnSpPr>
        <p:spPr>
          <a:xfrm flipV="1">
            <a:off x="1064570" y="4028746"/>
            <a:ext cx="405521" cy="46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81E6B92C-D751-573E-D294-4347D3FDB99C}"/>
              </a:ext>
            </a:extLst>
          </p:cNvPr>
          <p:cNvCxnSpPr>
            <a:cxnSpLocks/>
          </p:cNvCxnSpPr>
          <p:nvPr/>
        </p:nvCxnSpPr>
        <p:spPr>
          <a:xfrm flipV="1">
            <a:off x="5494712" y="4034302"/>
            <a:ext cx="405521" cy="46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E239E803-5B2A-8780-761B-C65C6D0D00D5}"/>
              </a:ext>
            </a:extLst>
          </p:cNvPr>
          <p:cNvCxnSpPr/>
          <p:nvPr/>
        </p:nvCxnSpPr>
        <p:spPr>
          <a:xfrm flipV="1">
            <a:off x="2269526" y="3922455"/>
            <a:ext cx="1022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3B96BDC2-BD94-2E14-81A8-869D071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700" dirty="0"/>
              <a:t>Get RTT1 between NSLAB and VPN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E6C89A55-2C58-1DA2-C98A-76A2688B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TW" dirty="0"/>
              <a:t>Packet Collection</a:t>
            </a:r>
          </a:p>
          <a:p>
            <a:pPr marL="709613" lvl="1" indent="-342900"/>
            <a:r>
              <a:rPr lang="en-US" altLang="zh-TW" dirty="0"/>
              <a:t>Ping each VPN from NSLAB</a:t>
            </a:r>
          </a:p>
          <a:p>
            <a:pPr marL="709613" lvl="1" indent="-342900"/>
            <a:r>
              <a:rPr lang="en-US" altLang="zh-TW" dirty="0"/>
              <a:t>Intercept the traffic</a:t>
            </a:r>
          </a:p>
          <a:p>
            <a:pPr marL="342900" indent="-342900">
              <a:defRPr/>
            </a:pPr>
            <a:r>
              <a:rPr lang="en-US" altLang="zh-TW" dirty="0"/>
              <a:t>RTT Computation</a:t>
            </a:r>
            <a:endParaRPr lang="en-US" altLang="zh-TW" sz="2200" dirty="0"/>
          </a:p>
          <a:p>
            <a:pPr marL="709613" lvl="1" indent="-342900">
              <a:defRPr/>
            </a:pPr>
            <a:endParaRPr lang="en-US" altLang="zh-TW" dirty="0"/>
          </a:p>
          <a:p>
            <a:pPr marL="709613" lvl="1" indent="-342900">
              <a:defRPr/>
            </a:pPr>
            <a:endParaRPr lang="en-US" altLang="zh-TW" dirty="0"/>
          </a:p>
          <a:p>
            <a:pPr marL="366713" lvl="1" indent="0">
              <a:buNone/>
              <a:defRPr/>
            </a:pPr>
            <a:endParaRPr lang="en-US" altLang="zh-TW" dirty="0"/>
          </a:p>
          <a:p>
            <a:pPr marL="709613" lvl="1" indent="-342900">
              <a:defRPr/>
            </a:pPr>
            <a:r>
              <a:rPr lang="en-US" altLang="zh-TW" dirty="0"/>
              <a:t>Take the </a:t>
            </a:r>
            <a:r>
              <a:rPr lang="en-US" altLang="zh-TW" b="1" dirty="0"/>
              <a:t>minimum</a:t>
            </a:r>
            <a:r>
              <a:rPr lang="en-US" altLang="zh-TW" dirty="0"/>
              <a:t> RTT in all pairs</a:t>
            </a:r>
          </a:p>
          <a:p>
            <a:pPr marL="709613" lvl="1" indent="-342900"/>
            <a:endParaRPr lang="zh-TW" altLang="zh-TW" dirty="0"/>
          </a:p>
          <a:p>
            <a:pPr marL="709613" lvl="1" indent="-342900"/>
            <a:endParaRPr lang="en-US" altLang="zh-TW" dirty="0"/>
          </a:p>
          <a:p>
            <a:pPr marL="342900" indent="-342900"/>
            <a:endParaRPr lang="en-US" altLang="zh-TW" dirty="0"/>
          </a:p>
          <a:p>
            <a:pPr marL="342900" indent="-342900">
              <a:buFont typeface="Wingdings 2" panose="05020102010507070707" pitchFamily="18" charset="2"/>
              <a:buNone/>
            </a:pPr>
            <a:endParaRPr lang="en-US" altLang="zh-TW" dirty="0"/>
          </a:p>
        </p:txBody>
      </p:sp>
      <p:sp>
        <p:nvSpPr>
          <p:cNvPr id="59396" name="頁尾版面配置區 21">
            <a:extLst>
              <a:ext uri="{FF2B5EF4-FFF2-40B4-BE49-F238E27FC236}">
                <a16:creationId xmlns="" xmlns:a16="http://schemas.microsoft.com/office/drawing/2014/main" id="{1D72CA22-705E-C27C-5D7E-751DE415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59397" name="投影片編號版面配置區 17">
            <a:extLst>
              <a:ext uri="{FF2B5EF4-FFF2-40B4-BE49-F238E27FC236}">
                <a16:creationId xmlns="" xmlns:a16="http://schemas.microsoft.com/office/drawing/2014/main" id="{F20B1948-1534-D2E5-503D-7DA727DE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021144-D4EB-48C4-A7C6-FE81FEC69B54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圓角矩形 7">
            <a:extLst>
              <a:ext uri="{FF2B5EF4-FFF2-40B4-BE49-F238E27FC236}">
                <a16:creationId xmlns="" xmlns:a16="http://schemas.microsoft.com/office/drawing/2014/main" id="{410DDB02-1B38-4F13-1271-D579085C7926}"/>
              </a:ext>
            </a:extLst>
          </p:cNvPr>
          <p:cNvSpPr/>
          <p:nvPr/>
        </p:nvSpPr>
        <p:spPr>
          <a:xfrm>
            <a:off x="6129554" y="5634405"/>
            <a:ext cx="765175" cy="245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NSLAB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9" name="圓角矩形 12">
            <a:extLst>
              <a:ext uri="{FF2B5EF4-FFF2-40B4-BE49-F238E27FC236}">
                <a16:creationId xmlns="" xmlns:a16="http://schemas.microsoft.com/office/drawing/2014/main" id="{0F2BF3CB-DCE4-1FC6-0938-A85F42580288}"/>
              </a:ext>
            </a:extLst>
          </p:cNvPr>
          <p:cNvSpPr/>
          <p:nvPr/>
        </p:nvSpPr>
        <p:spPr>
          <a:xfrm>
            <a:off x="7308304" y="6454282"/>
            <a:ext cx="809625" cy="267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20" name="文字方塊 25">
            <a:extLst>
              <a:ext uri="{FF2B5EF4-FFF2-40B4-BE49-F238E27FC236}">
                <a16:creationId xmlns="" xmlns:a16="http://schemas.microsoft.com/office/drawing/2014/main" id="{5AF95876-431B-D36E-7268-F43A902A0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228" y="5904506"/>
            <a:ext cx="215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21" name="圓角矩形 29">
            <a:extLst>
              <a:ext uri="{FF2B5EF4-FFF2-40B4-BE49-F238E27FC236}">
                <a16:creationId xmlns="" xmlns:a16="http://schemas.microsoft.com/office/drawing/2014/main" id="{6EA6071C-E66C-FC9C-1F0D-86B42BA63F1F}"/>
              </a:ext>
            </a:extLst>
          </p:cNvPr>
          <p:cNvSpPr/>
          <p:nvPr/>
        </p:nvSpPr>
        <p:spPr>
          <a:xfrm>
            <a:off x="7296366" y="5623291"/>
            <a:ext cx="809625" cy="267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22" name="圓角矩形 30">
            <a:extLst>
              <a:ext uri="{FF2B5EF4-FFF2-40B4-BE49-F238E27FC236}">
                <a16:creationId xmlns="" xmlns:a16="http://schemas.microsoft.com/office/drawing/2014/main" id="{41441791-0458-959E-E7D4-3C23725835A8}"/>
              </a:ext>
            </a:extLst>
          </p:cNvPr>
          <p:cNvSpPr/>
          <p:nvPr/>
        </p:nvSpPr>
        <p:spPr>
          <a:xfrm>
            <a:off x="7296366" y="4907330"/>
            <a:ext cx="809625" cy="2671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="" xmlns:a16="http://schemas.microsoft.com/office/drawing/2014/main" id="{AB9E9AE2-82EB-E26F-D9A4-208C8FBDBBA4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6894729" y="5756888"/>
            <a:ext cx="401637" cy="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="" xmlns:a16="http://schemas.microsoft.com/office/drawing/2014/main" id="{BE3DB93C-592B-7076-3816-E0648335FE39}"/>
              </a:ext>
            </a:extLst>
          </p:cNvPr>
          <p:cNvCxnSpPr>
            <a:cxnSpLocks/>
          </p:cNvCxnSpPr>
          <p:nvPr/>
        </p:nvCxnSpPr>
        <p:spPr>
          <a:xfrm>
            <a:off x="6894729" y="5904279"/>
            <a:ext cx="413575" cy="550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EEF1C04B-4FFB-6F06-A95E-E4E5CD6AF75D}"/>
              </a:ext>
            </a:extLst>
          </p:cNvPr>
          <p:cNvSpPr txBox="1"/>
          <p:nvPr/>
        </p:nvSpPr>
        <p:spPr>
          <a:xfrm>
            <a:off x="6700838" y="5167488"/>
            <a:ext cx="936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+mn-lt"/>
              </a:rPr>
              <a:t>ping</a:t>
            </a:r>
            <a:endParaRPr lang="zh-TW" altLang="en-US" sz="12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="" xmlns:a16="http://schemas.microsoft.com/office/drawing/2014/main" id="{6C695F9B-CE95-2366-5811-A9440234F0B8}"/>
              </a:ext>
            </a:extLst>
          </p:cNvPr>
          <p:cNvCxnSpPr>
            <a:cxnSpLocks/>
          </p:cNvCxnSpPr>
          <p:nvPr/>
        </p:nvCxnSpPr>
        <p:spPr>
          <a:xfrm flipV="1">
            <a:off x="6881235" y="5201016"/>
            <a:ext cx="415131" cy="413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0" name="文字方塊 1">
            <a:extLst>
              <a:ext uri="{FF2B5EF4-FFF2-40B4-BE49-F238E27FC236}">
                <a16:creationId xmlns="" xmlns:a16="http://schemas.microsoft.com/office/drawing/2014/main" id="{979E1C88-07F6-D153-F177-7417456D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792515"/>
            <a:ext cx="8712200" cy="87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800" dirty="0">
                <a:cs typeface="Times New Roman" panose="02020603050405020304" pitchFamily="18" charset="0"/>
              </a:rPr>
              <a:t>22:07:27.</a:t>
            </a:r>
            <a:r>
              <a:rPr lang="en-US" altLang="zh-TW" sz="1800" b="1" dirty="0">
                <a:cs typeface="Times New Roman" panose="02020603050405020304" pitchFamily="18" charset="0"/>
              </a:rPr>
              <a:t>219059</a:t>
            </a:r>
            <a:r>
              <a:rPr lang="en-US" altLang="zh-TW" sz="1800" dirty="0">
                <a:cs typeface="Times New Roman" panose="02020603050405020304" pitchFamily="18" charset="0"/>
              </a:rPr>
              <a:t> IP 140.112.42.155 &gt; 172.83.40.219: ICMP echo </a:t>
            </a:r>
            <a:r>
              <a:rPr lang="en-US" altLang="zh-TW" sz="1800" b="1" u="sng" dirty="0">
                <a:cs typeface="Times New Roman" panose="02020603050405020304" pitchFamily="18" charset="0"/>
              </a:rPr>
              <a:t>request</a:t>
            </a:r>
            <a:r>
              <a:rPr lang="en-US" altLang="zh-TW" sz="1800" dirty="0">
                <a:cs typeface="Times New Roman" panose="02020603050405020304" pitchFamily="18" charset="0"/>
              </a:rPr>
              <a:t>, id 3, </a:t>
            </a:r>
            <a:r>
              <a:rPr lang="en-US" altLang="zh-TW" sz="1800" b="1" dirty="0" err="1">
                <a:cs typeface="Times New Roman" panose="02020603050405020304" pitchFamily="18" charset="0"/>
              </a:rPr>
              <a:t>seq</a:t>
            </a:r>
            <a:r>
              <a:rPr lang="en-US" altLang="zh-TW" sz="1800" b="1" dirty="0">
                <a:cs typeface="Times New Roman" panose="02020603050405020304" pitchFamily="18" charset="0"/>
              </a:rPr>
              <a:t> </a:t>
            </a:r>
            <a:r>
              <a:rPr lang="en-US" altLang="zh-TW" sz="1800" b="1" u="sng" dirty="0">
                <a:cs typeface="Times New Roman" panose="02020603050405020304" pitchFamily="18" charset="0"/>
              </a:rPr>
              <a:t>16</a:t>
            </a:r>
            <a:r>
              <a:rPr lang="en-US" altLang="zh-TW" sz="1800" dirty="0">
                <a:cs typeface="Times New Roman" panose="02020603050405020304" pitchFamily="18" charset="0"/>
              </a:rPr>
              <a:t> ...</a:t>
            </a:r>
            <a:br>
              <a:rPr lang="en-US" altLang="zh-TW" sz="1800" dirty="0">
                <a:cs typeface="Times New Roman" panose="02020603050405020304" pitchFamily="18" charset="0"/>
              </a:rPr>
            </a:br>
            <a:r>
              <a:rPr lang="en-US" altLang="zh-TW" sz="1800" dirty="0">
                <a:cs typeface="Times New Roman" panose="02020603050405020304" pitchFamily="18" charset="0"/>
              </a:rPr>
              <a:t>22:07:27.</a:t>
            </a:r>
            <a:r>
              <a:rPr lang="en-US" altLang="zh-TW" sz="1800" b="1" dirty="0">
                <a:cs typeface="Times New Roman" panose="02020603050405020304" pitchFamily="18" charset="0"/>
              </a:rPr>
              <a:t>373360</a:t>
            </a:r>
            <a:r>
              <a:rPr lang="en-US" altLang="zh-TW" sz="1800" dirty="0">
                <a:cs typeface="Times New Roman" panose="02020603050405020304" pitchFamily="18" charset="0"/>
              </a:rPr>
              <a:t> IP 172.83.40.219 &gt; 140.112.42.155: ICMP echo   </a:t>
            </a:r>
            <a:r>
              <a:rPr lang="en-US" altLang="zh-TW" sz="1800" b="1" u="sng" dirty="0">
                <a:cs typeface="Times New Roman" panose="02020603050405020304" pitchFamily="18" charset="0"/>
              </a:rPr>
              <a:t>reply</a:t>
            </a:r>
            <a:r>
              <a:rPr lang="en-US" altLang="zh-TW" sz="1800" dirty="0">
                <a:cs typeface="Times New Roman" panose="02020603050405020304" pitchFamily="18" charset="0"/>
              </a:rPr>
              <a:t>,   id 3, </a:t>
            </a:r>
            <a:r>
              <a:rPr lang="en-US" altLang="zh-TW" sz="1800" b="1" dirty="0" err="1">
                <a:cs typeface="Times New Roman" panose="02020603050405020304" pitchFamily="18" charset="0"/>
              </a:rPr>
              <a:t>seq</a:t>
            </a:r>
            <a:r>
              <a:rPr lang="en-US" altLang="zh-TW" sz="1800" b="1" dirty="0">
                <a:cs typeface="Times New Roman" panose="02020603050405020304" pitchFamily="18" charset="0"/>
              </a:rPr>
              <a:t> </a:t>
            </a:r>
            <a:r>
              <a:rPr lang="en-US" altLang="zh-TW" sz="1800" b="1" u="sng" dirty="0">
                <a:cs typeface="Times New Roman" panose="02020603050405020304" pitchFamily="18" charset="0"/>
              </a:rPr>
              <a:t>16</a:t>
            </a:r>
            <a:r>
              <a:rPr lang="en-US" altLang="zh-TW" sz="1800" dirty="0">
                <a:cs typeface="Times New Roman" panose="02020603050405020304" pitchFamily="18" charset="0"/>
              </a:rPr>
              <a:t> ...</a:t>
            </a:r>
            <a:endParaRPr lang="zh-TW" altLang="en-US" sz="1800" dirty="0"/>
          </a:p>
        </p:txBody>
      </p:sp>
      <p:sp>
        <p:nvSpPr>
          <p:cNvPr id="59411" name="圓角矩形 1">
            <a:extLst>
              <a:ext uri="{FF2B5EF4-FFF2-40B4-BE49-F238E27FC236}">
                <a16:creationId xmlns="" xmlns:a16="http://schemas.microsoft.com/office/drawing/2014/main" id="{5773945F-7C0E-A68F-348E-21D0D1C9C43F}"/>
              </a:ext>
            </a:extLst>
          </p:cNvPr>
          <p:cNvSpPr/>
          <p:nvPr/>
        </p:nvSpPr>
        <p:spPr>
          <a:xfrm>
            <a:off x="794003" y="3865218"/>
            <a:ext cx="1640802" cy="8008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412" name="矩形 59411">
            <a:extLst>
              <a:ext uri="{FF2B5EF4-FFF2-40B4-BE49-F238E27FC236}">
                <a16:creationId xmlns="" xmlns:a16="http://schemas.microsoft.com/office/drawing/2014/main" id="{9A9A37DD-C896-D64F-F959-ED6095AB810E}"/>
              </a:ext>
            </a:extLst>
          </p:cNvPr>
          <p:cNvSpPr/>
          <p:nvPr/>
        </p:nvSpPr>
        <p:spPr>
          <a:xfrm>
            <a:off x="686768" y="4642108"/>
            <a:ext cx="18813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>
                <a:cs typeface="Times New Roman" panose="02020603050405020304" pitchFamily="18" charset="0"/>
              </a:rPr>
              <a:t>RTT = 373.360 - 219.059 </a:t>
            </a:r>
          </a:p>
          <a:p>
            <a:r>
              <a:rPr lang="en-US" altLang="zh-TW" sz="1300" dirty="0">
                <a:cs typeface="Times New Roman" panose="02020603050405020304" pitchFamily="18" charset="0"/>
              </a:rPr>
              <a:t>       </a:t>
            </a:r>
            <a:r>
              <a:rPr lang="en-US" altLang="zh-TW" sz="800" dirty="0">
                <a:cs typeface="Times New Roman" panose="02020603050405020304" pitchFamily="18" charset="0"/>
              </a:rPr>
              <a:t>  </a:t>
            </a:r>
            <a:r>
              <a:rPr lang="en-US" altLang="zh-TW" sz="1300" dirty="0">
                <a:cs typeface="Times New Roman" panose="02020603050405020304" pitchFamily="18" charset="0"/>
              </a:rPr>
              <a:t>= 154.301 (ms) </a:t>
            </a:r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59413" name="文字方塊 3">
            <a:extLst>
              <a:ext uri="{FF2B5EF4-FFF2-40B4-BE49-F238E27FC236}">
                <a16:creationId xmlns="" xmlns:a16="http://schemas.microsoft.com/office/drawing/2014/main" id="{5AF993FE-9559-1402-5F38-664D80D1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282" y="4106269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VPN</a:t>
            </a:r>
            <a:endParaRPr lang="zh-TW" altLang="en-US" sz="1000" dirty="0"/>
          </a:p>
        </p:txBody>
      </p:sp>
      <p:sp>
        <p:nvSpPr>
          <p:cNvPr id="59414" name="文字方塊 3">
            <a:extLst>
              <a:ext uri="{FF2B5EF4-FFF2-40B4-BE49-F238E27FC236}">
                <a16:creationId xmlns="" xmlns:a16="http://schemas.microsoft.com/office/drawing/2014/main" id="{CCB22A07-DA00-37F2-592A-47C68B56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860" y="4510575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VPN</a:t>
            </a:r>
            <a:endParaRPr lang="zh-TW" altLang="en-US" sz="1000" dirty="0"/>
          </a:p>
        </p:txBody>
      </p:sp>
      <p:sp>
        <p:nvSpPr>
          <p:cNvPr id="59415" name="文字方塊 3">
            <a:extLst>
              <a:ext uri="{FF2B5EF4-FFF2-40B4-BE49-F238E27FC236}">
                <a16:creationId xmlns="" xmlns:a16="http://schemas.microsoft.com/office/drawing/2014/main" id="{8506C0DF-B67A-ED1C-8B90-F5545299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860" y="4106269"/>
            <a:ext cx="6046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NSLAB</a:t>
            </a:r>
            <a:endParaRPr lang="zh-TW" altLang="en-US" sz="1000" dirty="0"/>
          </a:p>
        </p:txBody>
      </p:sp>
      <p:sp>
        <p:nvSpPr>
          <p:cNvPr id="59416" name="文字方塊 3">
            <a:extLst>
              <a:ext uri="{FF2B5EF4-FFF2-40B4-BE49-F238E27FC236}">
                <a16:creationId xmlns="" xmlns:a16="http://schemas.microsoft.com/office/drawing/2014/main" id="{209DA1C4-39CE-BE29-8D0C-AFB2BF09A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282" y="4507179"/>
            <a:ext cx="6046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NSLAB</a:t>
            </a:r>
            <a:endParaRPr lang="zh-TW" alt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CDF8A0C6-B487-1C5D-9A7E-BF6A517D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128713"/>
            <a:ext cx="8229600" cy="1143000"/>
          </a:xfrm>
        </p:spPr>
        <p:txBody>
          <a:bodyPr/>
          <a:lstStyle/>
          <a:p>
            <a:r>
              <a:rPr lang="en-US" altLang="zh-TW" dirty="0"/>
              <a:t>Get RTT2 between VPN and Twitch Ingest Server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CDA1F448-0D58-EA85-7BAC-07BADC28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44675"/>
            <a:ext cx="8291265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marL="342900" indent="-342900">
              <a:defRPr/>
            </a:pPr>
            <a:r>
              <a:rPr lang="en-US" altLang="zh-TW" sz="2500" dirty="0"/>
              <a:t>Packet Collection</a:t>
            </a:r>
          </a:p>
          <a:p>
            <a:pPr marL="709613" lvl="1" indent="-342900">
              <a:defRPr/>
            </a:pPr>
            <a:r>
              <a:rPr lang="en-US" altLang="zh-TW" sz="2200" dirty="0"/>
              <a:t>Twitch ingest servers block ICMP packets</a:t>
            </a:r>
          </a:p>
          <a:p>
            <a:pPr marL="709613" lvl="1" indent="-342900">
              <a:defRPr/>
            </a:pPr>
            <a:r>
              <a:rPr lang="en-US" altLang="zh-TW" sz="2300" dirty="0"/>
              <a:t>Streaming on twitch to generate the traffic between VPN and ingest server</a:t>
            </a:r>
          </a:p>
          <a:p>
            <a:pPr marL="709613" lvl="1" indent="-342900">
              <a:defRPr/>
            </a:pPr>
            <a:r>
              <a:rPr lang="en-US" altLang="zh-TW" sz="2300" dirty="0"/>
              <a:t>Intercept traffic</a:t>
            </a:r>
            <a:br>
              <a:rPr lang="en-US" altLang="zh-TW" sz="2300" dirty="0"/>
            </a:br>
            <a:r>
              <a:rPr lang="en-US" altLang="zh-TW" dirty="0"/>
              <a:t>         </a:t>
            </a:r>
          </a:p>
          <a:p>
            <a:pPr marL="668337" lvl="2" indent="0">
              <a:buFont typeface="Wingdings 2" panose="05020102010507070707" pitchFamily="18" charset="2"/>
              <a:buNone/>
              <a:defRPr/>
            </a:pPr>
            <a:endParaRPr lang="zh-TW" altLang="zh-TW" sz="1600" dirty="0"/>
          </a:p>
          <a:p>
            <a:pPr>
              <a:defRPr/>
            </a:pPr>
            <a:endParaRPr lang="en-US" altLang="zh-TW" sz="25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500" dirty="0"/>
              <a:t/>
            </a:r>
            <a:br>
              <a:rPr lang="en-US" altLang="zh-TW" sz="2500" dirty="0"/>
            </a:br>
            <a:r>
              <a:rPr lang="en-US" altLang="zh-TW" sz="2500" dirty="0"/>
              <a:t>          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500" dirty="0"/>
              <a:t> </a:t>
            </a:r>
            <a:endParaRPr lang="zh-TW" altLang="zh-TW" sz="2500" dirty="0"/>
          </a:p>
          <a:p>
            <a:pPr marL="342900" indent="-342900">
              <a:defRPr/>
            </a:pPr>
            <a:endParaRPr lang="en-US" altLang="zh-TW" dirty="0"/>
          </a:p>
        </p:txBody>
      </p:sp>
      <p:sp>
        <p:nvSpPr>
          <p:cNvPr id="63492" name="頁尾版面配置區 21">
            <a:extLst>
              <a:ext uri="{FF2B5EF4-FFF2-40B4-BE49-F238E27FC236}">
                <a16:creationId xmlns="" xmlns:a16="http://schemas.microsoft.com/office/drawing/2014/main" id="{9AD76465-5885-8D34-8845-1E42B842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63493" name="投影片編號版面配置區 17">
            <a:extLst>
              <a:ext uri="{FF2B5EF4-FFF2-40B4-BE49-F238E27FC236}">
                <a16:creationId xmlns="" xmlns:a16="http://schemas.microsoft.com/office/drawing/2014/main" id="{95B3C5FA-9CC9-8C09-0CE2-75CAEF2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E4491-0036-4063-9F43-045B1651E6C4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圓角矩形 7">
            <a:extLst>
              <a:ext uri="{FF2B5EF4-FFF2-40B4-BE49-F238E27FC236}">
                <a16:creationId xmlns="" xmlns:a16="http://schemas.microsoft.com/office/drawing/2014/main" id="{8919E06B-0222-1418-EDAF-E773AF9610D0}"/>
              </a:ext>
            </a:extLst>
          </p:cNvPr>
          <p:cNvSpPr/>
          <p:nvPr/>
        </p:nvSpPr>
        <p:spPr>
          <a:xfrm>
            <a:off x="3984372" y="4592241"/>
            <a:ext cx="765175" cy="269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NSLAB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72" name="文字方塊 2">
            <a:extLst>
              <a:ext uri="{FF2B5EF4-FFF2-40B4-BE49-F238E27FC236}">
                <a16:creationId xmlns="" xmlns:a16="http://schemas.microsoft.com/office/drawing/2014/main" id="{25FD7895-8AA3-28DD-371C-8606756E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822" y="4169966"/>
            <a:ext cx="1184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Connect to VPN</a:t>
            </a:r>
            <a:endParaRPr lang="zh-TW" altLang="en-US" sz="1000" dirty="0"/>
          </a:p>
        </p:txBody>
      </p:sp>
      <p:sp>
        <p:nvSpPr>
          <p:cNvPr id="54273" name="圓角矩形 12">
            <a:extLst>
              <a:ext uri="{FF2B5EF4-FFF2-40B4-BE49-F238E27FC236}">
                <a16:creationId xmlns="" xmlns:a16="http://schemas.microsoft.com/office/drawing/2014/main" id="{35328798-C837-6C0B-8F93-32DF9AA7B255}"/>
              </a:ext>
            </a:extLst>
          </p:cNvPr>
          <p:cNvSpPr/>
          <p:nvPr/>
        </p:nvSpPr>
        <p:spPr>
          <a:xfrm>
            <a:off x="5151184" y="5671270"/>
            <a:ext cx="809625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74" name="文字方塊 25">
            <a:extLst>
              <a:ext uri="{FF2B5EF4-FFF2-40B4-BE49-F238E27FC236}">
                <a16:creationId xmlns="" xmlns:a16="http://schemas.microsoft.com/office/drawing/2014/main" id="{133A4A6A-84AF-59E5-F7EF-93A7DD00E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513" y="5009531"/>
            <a:ext cx="215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sp>
        <p:nvSpPr>
          <p:cNvPr id="54276" name="圓角矩形 26">
            <a:extLst>
              <a:ext uri="{FF2B5EF4-FFF2-40B4-BE49-F238E27FC236}">
                <a16:creationId xmlns="" xmlns:a16="http://schemas.microsoft.com/office/drawing/2014/main" id="{8D1696FD-4188-9243-AFBB-5F0958C5FBCD}"/>
              </a:ext>
            </a:extLst>
          </p:cNvPr>
          <p:cNvSpPr/>
          <p:nvPr/>
        </p:nvSpPr>
        <p:spPr>
          <a:xfrm>
            <a:off x="6981572" y="3865166"/>
            <a:ext cx="944562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77" name="圓角矩形 29">
            <a:extLst>
              <a:ext uri="{FF2B5EF4-FFF2-40B4-BE49-F238E27FC236}">
                <a16:creationId xmlns="" xmlns:a16="http://schemas.microsoft.com/office/drawing/2014/main" id="{FEC751A9-58B2-0129-5416-EC5E480F85E6}"/>
              </a:ext>
            </a:extLst>
          </p:cNvPr>
          <p:cNvSpPr/>
          <p:nvPr/>
        </p:nvSpPr>
        <p:spPr>
          <a:xfrm>
            <a:off x="5151184" y="4581128"/>
            <a:ext cx="809625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78" name="圓角矩形 30">
            <a:extLst>
              <a:ext uri="{FF2B5EF4-FFF2-40B4-BE49-F238E27FC236}">
                <a16:creationId xmlns="" xmlns:a16="http://schemas.microsoft.com/office/drawing/2014/main" id="{8359C597-2D0D-8B15-E99A-D12AD6002C9A}"/>
              </a:ext>
            </a:extLst>
          </p:cNvPr>
          <p:cNvSpPr/>
          <p:nvPr/>
        </p:nvSpPr>
        <p:spPr>
          <a:xfrm>
            <a:off x="5151184" y="3865166"/>
            <a:ext cx="809625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79" name="圓角矩形 33">
            <a:extLst>
              <a:ext uri="{FF2B5EF4-FFF2-40B4-BE49-F238E27FC236}">
                <a16:creationId xmlns="" xmlns:a16="http://schemas.microsoft.com/office/drawing/2014/main" id="{A664B2CB-0961-3527-5643-F0A558F0648B}"/>
              </a:ext>
            </a:extLst>
          </p:cNvPr>
          <p:cNvSpPr/>
          <p:nvPr/>
        </p:nvSpPr>
        <p:spPr>
          <a:xfrm>
            <a:off x="6981572" y="4581128"/>
            <a:ext cx="944562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80" name="圓角矩形 34">
            <a:extLst>
              <a:ext uri="{FF2B5EF4-FFF2-40B4-BE49-F238E27FC236}">
                <a16:creationId xmlns="" xmlns:a16="http://schemas.microsoft.com/office/drawing/2014/main" id="{D7D71AB5-3524-9E53-DCCE-9B1CFAA114D8}"/>
              </a:ext>
            </a:extLst>
          </p:cNvPr>
          <p:cNvSpPr/>
          <p:nvPr/>
        </p:nvSpPr>
        <p:spPr>
          <a:xfrm>
            <a:off x="6981572" y="5683971"/>
            <a:ext cx="944562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Ingest 60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54281" name="文字方塊 35">
            <a:extLst>
              <a:ext uri="{FF2B5EF4-FFF2-40B4-BE49-F238E27FC236}">
                <a16:creationId xmlns="" xmlns:a16="http://schemas.microsoft.com/office/drawing/2014/main" id="{B9CB9C95-2781-F38F-B1AA-C9A7C241E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575" y="5009531"/>
            <a:ext cx="2174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</a:p>
          <a:p>
            <a:r>
              <a:rPr lang="en-US" altLang="zh-TW" sz="1000" b="1"/>
              <a:t>.</a:t>
            </a:r>
            <a:endParaRPr lang="zh-TW" altLang="en-US" sz="1000" b="1"/>
          </a:p>
        </p:txBody>
      </p:sp>
      <p:cxnSp>
        <p:nvCxnSpPr>
          <p:cNvPr id="54282" name="直線單箭頭接點 54281">
            <a:extLst>
              <a:ext uri="{FF2B5EF4-FFF2-40B4-BE49-F238E27FC236}">
                <a16:creationId xmlns="" xmlns:a16="http://schemas.microsoft.com/office/drawing/2014/main" id="{BAB82681-F54C-9496-52F0-2290118473C3}"/>
              </a:ext>
            </a:extLst>
          </p:cNvPr>
          <p:cNvCxnSpPr>
            <a:stCxn id="31" idx="3"/>
            <a:endCxn id="54277" idx="1"/>
          </p:cNvCxnSpPr>
          <p:nvPr/>
        </p:nvCxnSpPr>
        <p:spPr>
          <a:xfrm>
            <a:off x="4749547" y="4727178"/>
            <a:ext cx="401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3" name="直線單箭頭接點 54282">
            <a:extLst>
              <a:ext uri="{FF2B5EF4-FFF2-40B4-BE49-F238E27FC236}">
                <a16:creationId xmlns="" xmlns:a16="http://schemas.microsoft.com/office/drawing/2014/main" id="{493EC9F6-DE1D-EBE6-F52A-1E360C626691}"/>
              </a:ext>
            </a:extLst>
          </p:cNvPr>
          <p:cNvCxnSpPr>
            <a:cxnSpLocks/>
          </p:cNvCxnSpPr>
          <p:nvPr/>
        </p:nvCxnSpPr>
        <p:spPr>
          <a:xfrm>
            <a:off x="4749547" y="4862116"/>
            <a:ext cx="398090" cy="796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4" name="直線單箭頭接點 54283">
            <a:extLst>
              <a:ext uri="{FF2B5EF4-FFF2-40B4-BE49-F238E27FC236}">
                <a16:creationId xmlns="" xmlns:a16="http://schemas.microsoft.com/office/drawing/2014/main" id="{E1FA49F3-10B2-37C8-603E-52CEFE369A54}"/>
              </a:ext>
            </a:extLst>
          </p:cNvPr>
          <p:cNvCxnSpPr/>
          <p:nvPr/>
        </p:nvCxnSpPr>
        <p:spPr>
          <a:xfrm flipV="1">
            <a:off x="5956047" y="4727178"/>
            <a:ext cx="1022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5" name="直線單箭頭接點 54284">
            <a:extLst>
              <a:ext uri="{FF2B5EF4-FFF2-40B4-BE49-F238E27FC236}">
                <a16:creationId xmlns="" xmlns:a16="http://schemas.microsoft.com/office/drawing/2014/main" id="{A1F8E627-82D6-AADE-53B5-6AB5B15535B4}"/>
              </a:ext>
            </a:extLst>
          </p:cNvPr>
          <p:cNvCxnSpPr/>
          <p:nvPr/>
        </p:nvCxnSpPr>
        <p:spPr>
          <a:xfrm flipV="1">
            <a:off x="5956047" y="5815733"/>
            <a:ext cx="1022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6" name="直線單箭頭接點 54285">
            <a:extLst>
              <a:ext uri="{FF2B5EF4-FFF2-40B4-BE49-F238E27FC236}">
                <a16:creationId xmlns="" xmlns:a16="http://schemas.microsoft.com/office/drawing/2014/main" id="{D3E88230-B60E-2B1B-DAE8-CDB7E0590AF9}"/>
              </a:ext>
            </a:extLst>
          </p:cNvPr>
          <p:cNvCxnSpPr>
            <a:stCxn id="54278" idx="3"/>
            <a:endCxn id="54279" idx="1"/>
          </p:cNvCxnSpPr>
          <p:nvPr/>
        </p:nvCxnSpPr>
        <p:spPr>
          <a:xfrm>
            <a:off x="5960809" y="4011216"/>
            <a:ext cx="1020763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7" name="直線單箭頭接點 54286">
            <a:extLst>
              <a:ext uri="{FF2B5EF4-FFF2-40B4-BE49-F238E27FC236}">
                <a16:creationId xmlns="" xmlns:a16="http://schemas.microsoft.com/office/drawing/2014/main" id="{9D553BFE-FBDF-C20B-7BEA-BB9F7262956A}"/>
              </a:ext>
            </a:extLst>
          </p:cNvPr>
          <p:cNvCxnSpPr>
            <a:stCxn id="54278" idx="3"/>
            <a:endCxn id="54280" idx="1"/>
          </p:cNvCxnSpPr>
          <p:nvPr/>
        </p:nvCxnSpPr>
        <p:spPr>
          <a:xfrm>
            <a:off x="5960809" y="4012010"/>
            <a:ext cx="1020763" cy="1818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8" name="直線單箭頭接點 54287">
            <a:extLst>
              <a:ext uri="{FF2B5EF4-FFF2-40B4-BE49-F238E27FC236}">
                <a16:creationId xmlns="" xmlns:a16="http://schemas.microsoft.com/office/drawing/2014/main" id="{4FDE567D-F097-4890-2D15-49FB1B5B860A}"/>
              </a:ext>
            </a:extLst>
          </p:cNvPr>
          <p:cNvCxnSpPr>
            <a:stCxn id="54277" idx="3"/>
            <a:endCxn id="54276" idx="1"/>
          </p:cNvCxnSpPr>
          <p:nvPr/>
        </p:nvCxnSpPr>
        <p:spPr>
          <a:xfrm flipV="1">
            <a:off x="5960809" y="4011216"/>
            <a:ext cx="1020763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89" name="直線單箭頭接點 54288">
            <a:extLst>
              <a:ext uri="{FF2B5EF4-FFF2-40B4-BE49-F238E27FC236}">
                <a16:creationId xmlns="" xmlns:a16="http://schemas.microsoft.com/office/drawing/2014/main" id="{B7C51B9D-FF6C-FF77-3B49-231EF74AC5B0}"/>
              </a:ext>
            </a:extLst>
          </p:cNvPr>
          <p:cNvCxnSpPr>
            <a:stCxn id="54277" idx="3"/>
            <a:endCxn id="54280" idx="1"/>
          </p:cNvCxnSpPr>
          <p:nvPr/>
        </p:nvCxnSpPr>
        <p:spPr>
          <a:xfrm>
            <a:off x="5960809" y="4727972"/>
            <a:ext cx="1020763" cy="1102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90" name="直線單箭頭接點 54289">
            <a:extLst>
              <a:ext uri="{FF2B5EF4-FFF2-40B4-BE49-F238E27FC236}">
                <a16:creationId xmlns="" xmlns:a16="http://schemas.microsoft.com/office/drawing/2014/main" id="{3E55F4A7-B833-2D02-8FD5-2F118BC3F31B}"/>
              </a:ext>
            </a:extLst>
          </p:cNvPr>
          <p:cNvCxnSpPr>
            <a:stCxn id="54273" idx="3"/>
            <a:endCxn id="54276" idx="1"/>
          </p:cNvCxnSpPr>
          <p:nvPr/>
        </p:nvCxnSpPr>
        <p:spPr>
          <a:xfrm flipV="1">
            <a:off x="5960809" y="4012010"/>
            <a:ext cx="1020763" cy="1806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91" name="直線單箭頭接點 54290">
            <a:extLst>
              <a:ext uri="{FF2B5EF4-FFF2-40B4-BE49-F238E27FC236}">
                <a16:creationId xmlns="" xmlns:a16="http://schemas.microsoft.com/office/drawing/2014/main" id="{F759B89F-8D16-4103-B9DC-EDDDB6BB32AE}"/>
              </a:ext>
            </a:extLst>
          </p:cNvPr>
          <p:cNvCxnSpPr>
            <a:stCxn id="54273" idx="3"/>
            <a:endCxn id="54279" idx="1"/>
          </p:cNvCxnSpPr>
          <p:nvPr/>
        </p:nvCxnSpPr>
        <p:spPr>
          <a:xfrm flipV="1">
            <a:off x="5960809" y="4727972"/>
            <a:ext cx="1020763" cy="1090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01" name="直線單箭頭接點 54300">
            <a:extLst>
              <a:ext uri="{FF2B5EF4-FFF2-40B4-BE49-F238E27FC236}">
                <a16:creationId xmlns="" xmlns:a16="http://schemas.microsoft.com/office/drawing/2014/main" id="{F9077385-3F24-92DC-30E6-B8AC396A2F90}"/>
              </a:ext>
            </a:extLst>
          </p:cNvPr>
          <p:cNvCxnSpPr>
            <a:cxnSpLocks/>
          </p:cNvCxnSpPr>
          <p:nvPr/>
        </p:nvCxnSpPr>
        <p:spPr>
          <a:xfrm flipV="1">
            <a:off x="4749547" y="4158853"/>
            <a:ext cx="401637" cy="4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1" name="直線單箭頭接點 63490">
            <a:extLst>
              <a:ext uri="{FF2B5EF4-FFF2-40B4-BE49-F238E27FC236}">
                <a16:creationId xmlns="" xmlns:a16="http://schemas.microsoft.com/office/drawing/2014/main" id="{3D46B3B6-B838-F761-BEF1-B99BA88D8A24}"/>
              </a:ext>
            </a:extLst>
          </p:cNvPr>
          <p:cNvCxnSpPr>
            <a:cxnSpLocks/>
            <a:endCxn id="54276" idx="1"/>
          </p:cNvCxnSpPr>
          <p:nvPr/>
        </p:nvCxnSpPr>
        <p:spPr>
          <a:xfrm>
            <a:off x="5963215" y="4009630"/>
            <a:ext cx="1018357" cy="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4" name="文字方塊 2">
            <a:extLst>
              <a:ext uri="{FF2B5EF4-FFF2-40B4-BE49-F238E27FC236}">
                <a16:creationId xmlns="" xmlns:a16="http://schemas.microsoft.com/office/drawing/2014/main" id="{F17E66C6-C27B-6B8C-F4B8-36B4A1E4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528" y="3952029"/>
            <a:ext cx="809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>
                <a:solidFill>
                  <a:srgbClr val="FF0000"/>
                </a:solidFill>
              </a:rPr>
              <a:t>Streaming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3506" name="文字方塊 63505">
            <a:extLst>
              <a:ext uri="{FF2B5EF4-FFF2-40B4-BE49-F238E27FC236}">
                <a16:creationId xmlns="" xmlns:a16="http://schemas.microsoft.com/office/drawing/2014/main" id="{383715C0-7092-7FD7-B70F-36FA91E76A6C}"/>
              </a:ext>
            </a:extLst>
          </p:cNvPr>
          <p:cNvSpPr txBox="1"/>
          <p:nvPr/>
        </p:nvSpPr>
        <p:spPr>
          <a:xfrm>
            <a:off x="6190881" y="3703830"/>
            <a:ext cx="7127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RTT2 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頁尾版面配置區 21">
            <a:extLst>
              <a:ext uri="{FF2B5EF4-FFF2-40B4-BE49-F238E27FC236}">
                <a16:creationId xmlns="" xmlns:a16="http://schemas.microsoft.com/office/drawing/2014/main" id="{597362BC-F49B-D20E-D113-6D3C6E1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67587" name="投影片編號版面配置區 17">
            <a:extLst>
              <a:ext uri="{FF2B5EF4-FFF2-40B4-BE49-F238E27FC236}">
                <a16:creationId xmlns="" xmlns:a16="http://schemas.microsoft.com/office/drawing/2014/main" id="{89EC7BFA-6576-8FDC-FC8A-FCA86F8C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88052D-9440-4526-8D83-F8AE4383D110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="" xmlns:a16="http://schemas.microsoft.com/office/drawing/2014/main" id="{354A2D9B-6E4D-E708-6735-0850925F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128713"/>
            <a:ext cx="8229600" cy="1143000"/>
          </a:xfrm>
        </p:spPr>
        <p:txBody>
          <a:bodyPr/>
          <a:lstStyle/>
          <a:p>
            <a:r>
              <a:rPr lang="en-US" altLang="zh-TW"/>
              <a:t>Get RTT2 between VPN and Twitch Ingest Server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C5E60559-DF7D-2C1F-4BA7-69E25269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4465"/>
            <a:ext cx="8651875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marL="342900" indent="-342900">
              <a:defRPr/>
            </a:pPr>
            <a:r>
              <a:rPr lang="en-US" altLang="zh-TW" dirty="0"/>
              <a:t>RTT</a:t>
            </a:r>
            <a:r>
              <a:rPr lang="zh-TW" altLang="en-US" dirty="0"/>
              <a:t> </a:t>
            </a:r>
            <a:r>
              <a:rPr lang="en-US" altLang="zh-TW" dirty="0"/>
              <a:t>Computation</a:t>
            </a:r>
          </a:p>
          <a:p>
            <a:pPr marL="709613" lvl="1" indent="-342900">
              <a:defRPr/>
            </a:pPr>
            <a:r>
              <a:rPr lang="en-US" altLang="zh-TW" sz="2000" dirty="0"/>
              <a:t>If seqnum(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 = acknum(j) ➔ pair packet(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 and packet(j) </a:t>
            </a:r>
          </a:p>
          <a:p>
            <a:pPr marL="709613" lvl="1" indent="-342900">
              <a:defRPr/>
            </a:pPr>
            <a:r>
              <a:rPr lang="en-US" altLang="zh-TW" sz="2000" dirty="0">
                <a:cs typeface="Times New Roman" panose="02020603050405020304" pitchFamily="18" charset="0"/>
              </a:rPr>
              <a:t>RTT = Time(j) – Time(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)</a:t>
            </a:r>
          </a:p>
          <a:p>
            <a:pPr marL="709613" lvl="1" indent="-342900">
              <a:defRPr/>
            </a:pPr>
            <a:endParaRPr lang="en-US" altLang="zh-TW" sz="2300" dirty="0">
              <a:cs typeface="Times New Roman" panose="02020603050405020304" pitchFamily="18" charset="0"/>
            </a:endParaRPr>
          </a:p>
          <a:p>
            <a:pPr marL="709613" lvl="1" indent="-342900">
              <a:defRPr/>
            </a:pPr>
            <a:endParaRPr lang="en-US" altLang="zh-TW" sz="2300" dirty="0">
              <a:cs typeface="Times New Roman" panose="02020603050405020304" pitchFamily="18" charset="0"/>
            </a:endParaRPr>
          </a:p>
          <a:p>
            <a:pPr marL="366713" lvl="1" indent="0">
              <a:buNone/>
              <a:defRPr/>
            </a:pPr>
            <a:endParaRPr lang="en-US" altLang="zh-TW" sz="2300" dirty="0">
              <a:cs typeface="Times New Roman" panose="02020603050405020304" pitchFamily="18" charset="0"/>
            </a:endParaRPr>
          </a:p>
          <a:p>
            <a:pPr marL="709613" lvl="1" indent="-342900">
              <a:defRPr/>
            </a:pPr>
            <a:r>
              <a:rPr lang="en-US" altLang="zh-TW" sz="2000" dirty="0"/>
              <a:t>Take the </a:t>
            </a:r>
            <a:r>
              <a:rPr lang="en-US" altLang="zh-TW" sz="2000" b="1" dirty="0"/>
              <a:t>min</a:t>
            </a:r>
            <a:r>
              <a:rPr lang="en-US" altLang="zh-TW" sz="2000" dirty="0"/>
              <a:t> RTT in all pairs = RTT1 + RTT2</a:t>
            </a:r>
          </a:p>
          <a:p>
            <a:pPr marL="709613" lvl="1" indent="-342900">
              <a:defRPr/>
            </a:pPr>
            <a:r>
              <a:rPr lang="en-US" altLang="zh-TW" sz="2000" dirty="0"/>
              <a:t>RTT2 = min RTT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– RTT1</a:t>
            </a:r>
          </a:p>
          <a:p>
            <a:pPr marL="709613" lvl="1" indent="-342900">
              <a:defRPr/>
            </a:pPr>
            <a:endParaRPr lang="zh-TW" altLang="zh-TW" sz="2300" dirty="0"/>
          </a:p>
          <a:p>
            <a:pPr>
              <a:defRPr/>
            </a:pPr>
            <a:endParaRPr lang="en-US" altLang="zh-TW" sz="25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sz="2500" dirty="0"/>
              <a:t/>
            </a:r>
            <a:br>
              <a:rPr lang="en-US" altLang="zh-TW" sz="2500" dirty="0"/>
            </a:br>
            <a:r>
              <a:rPr lang="en-US" altLang="zh-TW" sz="2500" dirty="0"/>
              <a:t>           </a:t>
            </a:r>
          </a:p>
          <a:p>
            <a:pPr lvl="1">
              <a:defRPr/>
            </a:pPr>
            <a:endParaRPr lang="en-US" altLang="zh-TW" sz="21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TW" altLang="zh-TW" sz="2500" dirty="0"/>
          </a:p>
          <a:p>
            <a:pPr marL="342900" indent="-342900">
              <a:defRPr/>
            </a:pPr>
            <a:endParaRPr lang="en-US" altLang="zh-TW" dirty="0"/>
          </a:p>
        </p:txBody>
      </p:sp>
      <p:sp>
        <p:nvSpPr>
          <p:cNvPr id="67590" name="文字方塊 3">
            <a:extLst>
              <a:ext uri="{FF2B5EF4-FFF2-40B4-BE49-F238E27FC236}">
                <a16:creationId xmlns="" xmlns:a16="http://schemas.microsoft.com/office/drawing/2014/main" id="{F18A0498-3E11-B1EE-926C-C8BFB7EA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69" y="3525283"/>
            <a:ext cx="8404673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700" dirty="0">
                <a:cs typeface="Times New Roman" panose="02020603050405020304" pitchFamily="18" charset="0"/>
              </a:rPr>
              <a:t>09:05:39.</a:t>
            </a:r>
            <a:r>
              <a:rPr lang="en-US" altLang="zh-TW" sz="1700" b="1" dirty="0">
                <a:cs typeface="Times New Roman" panose="02020603050405020304" pitchFamily="18" charset="0"/>
              </a:rPr>
              <a:t>912347</a:t>
            </a:r>
            <a:r>
              <a:rPr lang="en-US" altLang="zh-TW" sz="1700" dirty="0">
                <a:cs typeface="Times New Roman" panose="02020603050405020304" pitchFamily="18" charset="0"/>
              </a:rPr>
              <a:t> IP 10.8.3.3.33882 &gt; 52.223.218.164.1935: Flags [P.], </a:t>
            </a:r>
            <a:r>
              <a:rPr lang="en-US" altLang="zh-TW" sz="1700" b="1" dirty="0" err="1">
                <a:cs typeface="Times New Roman" panose="02020603050405020304" pitchFamily="18" charset="0"/>
              </a:rPr>
              <a:t>seq</a:t>
            </a:r>
            <a:r>
              <a:rPr lang="en-US" altLang="zh-TW" sz="1700" dirty="0">
                <a:cs typeface="Times New Roman" panose="02020603050405020304" pitchFamily="18" charset="0"/>
              </a:rPr>
              <a:t> 568718:</a:t>
            </a:r>
            <a:r>
              <a:rPr lang="en-US" altLang="zh-TW" sz="1700" b="1" dirty="0">
                <a:cs typeface="Times New Roman" panose="02020603050405020304" pitchFamily="18" charset="0"/>
              </a:rPr>
              <a:t>569481</a:t>
            </a:r>
            <a:r>
              <a:rPr lang="en-US" altLang="zh-TW" sz="1700" dirty="0">
                <a:cs typeface="Times New Roman" panose="02020603050405020304" pitchFamily="18" charset="0"/>
              </a:rPr>
              <a:t> ... </a:t>
            </a:r>
            <a:endParaRPr lang="zh-TW" altLang="zh-TW" sz="1700" dirty="0">
              <a:cs typeface="Times New Roman" panose="02020603050405020304" pitchFamily="18" charset="0"/>
            </a:endParaRPr>
          </a:p>
          <a:p>
            <a:r>
              <a:rPr lang="en-US" altLang="zh-TW" sz="1700" dirty="0">
                <a:cs typeface="Times New Roman" panose="02020603050405020304" pitchFamily="18" charset="0"/>
              </a:rPr>
              <a:t>…</a:t>
            </a:r>
            <a:endParaRPr lang="zh-TW" altLang="zh-TW" sz="1700" dirty="0">
              <a:cs typeface="Times New Roman" panose="02020603050405020304" pitchFamily="18" charset="0"/>
            </a:endParaRPr>
          </a:p>
          <a:p>
            <a:r>
              <a:rPr lang="en-US" altLang="zh-TW" sz="1700" dirty="0">
                <a:cs typeface="Times New Roman" panose="02020603050405020304" pitchFamily="18" charset="0"/>
              </a:rPr>
              <a:t>09:05:39.</a:t>
            </a:r>
            <a:r>
              <a:rPr lang="en-US" altLang="zh-TW" sz="1700" b="1" dirty="0">
                <a:cs typeface="Times New Roman" panose="02020603050405020304" pitchFamily="18" charset="0"/>
              </a:rPr>
              <a:t>986342 </a:t>
            </a:r>
            <a:r>
              <a:rPr lang="en-US" altLang="zh-TW" sz="1700" dirty="0">
                <a:cs typeface="Times New Roman" panose="02020603050405020304" pitchFamily="18" charset="0"/>
              </a:rPr>
              <a:t>IP 52.223.218.164.1935 &gt; 10.8.3.3.33882: Flags [.],  </a:t>
            </a:r>
            <a:r>
              <a:rPr lang="en-US" altLang="zh-TW" sz="1700" b="1" dirty="0" err="1">
                <a:cs typeface="Times New Roman" panose="02020603050405020304" pitchFamily="18" charset="0"/>
              </a:rPr>
              <a:t>ack</a:t>
            </a:r>
            <a:r>
              <a:rPr lang="en-US" altLang="zh-TW" sz="1700" dirty="0">
                <a:cs typeface="Times New Roman" panose="02020603050405020304" pitchFamily="18" charset="0"/>
              </a:rPr>
              <a:t> </a:t>
            </a:r>
            <a:r>
              <a:rPr lang="en-US" altLang="zh-TW" sz="1700" b="1" dirty="0">
                <a:cs typeface="Times New Roman" panose="02020603050405020304" pitchFamily="18" charset="0"/>
              </a:rPr>
              <a:t>569481</a:t>
            </a:r>
            <a:r>
              <a:rPr lang="en-US" altLang="zh-TW" sz="1700" dirty="0">
                <a:cs typeface="Times New Roman" panose="02020603050405020304" pitchFamily="18" charset="0"/>
              </a:rPr>
              <a:t> ... </a:t>
            </a:r>
            <a:endParaRPr lang="zh-TW" altLang="zh-TW" sz="1700" dirty="0"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195182BA-FD99-5FAD-A498-141CAE35F3DC}"/>
              </a:ext>
            </a:extLst>
          </p:cNvPr>
          <p:cNvCxnSpPr>
            <a:cxnSpLocks/>
          </p:cNvCxnSpPr>
          <p:nvPr/>
        </p:nvCxnSpPr>
        <p:spPr>
          <a:xfrm flipH="1">
            <a:off x="7480037" y="3835906"/>
            <a:ext cx="444763" cy="3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>
            <a:extLst>
              <a:ext uri="{FF2B5EF4-FFF2-40B4-BE49-F238E27FC236}">
                <a16:creationId xmlns="" xmlns:a16="http://schemas.microsoft.com/office/drawing/2014/main" id="{2FB09F3D-19B0-1907-4C79-E7F95CE258B3}"/>
              </a:ext>
            </a:extLst>
          </p:cNvPr>
          <p:cNvSpPr/>
          <p:nvPr/>
        </p:nvSpPr>
        <p:spPr>
          <a:xfrm>
            <a:off x="397458" y="3573016"/>
            <a:ext cx="1555056" cy="780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7594" name="文字方塊 3">
            <a:extLst>
              <a:ext uri="{FF2B5EF4-FFF2-40B4-BE49-F238E27FC236}">
                <a16:creationId xmlns="" xmlns:a16="http://schemas.microsoft.com/office/drawing/2014/main" id="{D2D81133-1240-C8C1-7C79-66D3FFDB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476" y="3773995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VPN</a:t>
            </a:r>
            <a:endParaRPr lang="zh-TW" altLang="en-US" sz="1000" dirty="0"/>
          </a:p>
        </p:txBody>
      </p:sp>
      <p:sp>
        <p:nvSpPr>
          <p:cNvPr id="67595" name="文字方塊 3">
            <a:extLst>
              <a:ext uri="{FF2B5EF4-FFF2-40B4-BE49-F238E27FC236}">
                <a16:creationId xmlns="" xmlns:a16="http://schemas.microsoft.com/office/drawing/2014/main" id="{59451C99-6B8A-830E-522B-C0DD2DCF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199" y="3756468"/>
            <a:ext cx="868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Ingest Server</a:t>
            </a:r>
            <a:endParaRPr lang="zh-TW" altLang="en-US" sz="1000" dirty="0"/>
          </a:p>
        </p:txBody>
      </p:sp>
      <p:sp>
        <p:nvSpPr>
          <p:cNvPr id="67596" name="文字方塊 3">
            <a:extLst>
              <a:ext uri="{FF2B5EF4-FFF2-40B4-BE49-F238E27FC236}">
                <a16:creationId xmlns="" xmlns:a16="http://schemas.microsoft.com/office/drawing/2014/main" id="{78DBFB5D-6B39-35DE-F204-E4519702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717" y="4283497"/>
            <a:ext cx="441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VPN</a:t>
            </a:r>
            <a:endParaRPr lang="zh-TW" altLang="en-US" sz="1000" dirty="0"/>
          </a:p>
        </p:txBody>
      </p:sp>
      <p:sp>
        <p:nvSpPr>
          <p:cNvPr id="67597" name="文字方塊 3">
            <a:extLst>
              <a:ext uri="{FF2B5EF4-FFF2-40B4-BE49-F238E27FC236}">
                <a16:creationId xmlns="" xmlns:a16="http://schemas.microsoft.com/office/drawing/2014/main" id="{C9E8AF91-AD9A-3B52-EA14-43825948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4283497"/>
            <a:ext cx="8667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Ingest Server</a:t>
            </a:r>
            <a:endParaRPr lang="zh-TW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263488" y="4330837"/>
            <a:ext cx="194071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00" dirty="0">
                <a:cs typeface="Times New Roman" panose="02020603050405020304" pitchFamily="18" charset="0"/>
              </a:rPr>
              <a:t>RTT = 986.342 - 912.347</a:t>
            </a:r>
            <a:br>
              <a:rPr lang="en-US" altLang="zh-TW" sz="1300" dirty="0">
                <a:cs typeface="Times New Roman" panose="02020603050405020304" pitchFamily="18" charset="0"/>
              </a:rPr>
            </a:br>
            <a:r>
              <a:rPr lang="zh-TW" altLang="en-US" sz="1300" dirty="0">
                <a:cs typeface="Times New Roman" panose="02020603050405020304" pitchFamily="18" charset="0"/>
              </a:rPr>
              <a:t>　</a:t>
            </a:r>
            <a:r>
              <a:rPr lang="zh-TW" altLang="en-US" sz="800" dirty="0">
                <a:cs typeface="Times New Roman" panose="02020603050405020304" pitchFamily="18" charset="0"/>
              </a:rPr>
              <a:t>       </a:t>
            </a:r>
            <a:r>
              <a:rPr lang="en-US" altLang="zh-TW" sz="1300" dirty="0">
                <a:cs typeface="Times New Roman" panose="02020603050405020304" pitchFamily="18" charset="0"/>
              </a:rPr>
              <a:t>= 73.995 (ms)</a:t>
            </a:r>
            <a:endParaRPr lang="zh-TW" altLang="en-US" sz="1300" dirty="0">
              <a:cs typeface="Times New Roman" panose="02020603050405020304" pitchFamily="18" charset="0"/>
            </a:endParaRPr>
          </a:p>
        </p:txBody>
      </p:sp>
      <p:sp>
        <p:nvSpPr>
          <p:cNvPr id="4" name="Google Shape;292;p36">
            <a:extLst>
              <a:ext uri="{FF2B5EF4-FFF2-40B4-BE49-F238E27FC236}">
                <a16:creationId xmlns="" xmlns:a16="http://schemas.microsoft.com/office/drawing/2014/main" id="{3FC52B3C-D604-3584-268A-0E6F79AC2E0F}"/>
              </a:ext>
            </a:extLst>
          </p:cNvPr>
          <p:cNvSpPr/>
          <p:nvPr/>
        </p:nvSpPr>
        <p:spPr>
          <a:xfrm>
            <a:off x="4734447" y="5526612"/>
            <a:ext cx="792162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Google Shape;293;p36">
            <a:extLst>
              <a:ext uri="{FF2B5EF4-FFF2-40B4-BE49-F238E27FC236}">
                <a16:creationId xmlns="" xmlns:a16="http://schemas.microsoft.com/office/drawing/2014/main" id="{C8836575-004E-40F3-0A95-B0D51F6F9ADE}"/>
              </a:ext>
            </a:extLst>
          </p:cNvPr>
          <p:cNvSpPr/>
          <p:nvPr/>
        </p:nvSpPr>
        <p:spPr>
          <a:xfrm>
            <a:off x="6121922" y="5526612"/>
            <a:ext cx="722312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293;p36">
            <a:extLst>
              <a:ext uri="{FF2B5EF4-FFF2-40B4-BE49-F238E27FC236}">
                <a16:creationId xmlns="" xmlns:a16="http://schemas.microsoft.com/office/drawing/2014/main" id="{93652F8A-299C-497C-92C0-9BD1FA3DD068}"/>
              </a:ext>
            </a:extLst>
          </p:cNvPr>
          <p:cNvSpPr/>
          <p:nvPr/>
        </p:nvSpPr>
        <p:spPr>
          <a:xfrm>
            <a:off x="7447484" y="5525025"/>
            <a:ext cx="722313" cy="2619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Google Shape;294;p36">
            <a:extLst>
              <a:ext uri="{FF2B5EF4-FFF2-40B4-BE49-F238E27FC236}">
                <a16:creationId xmlns="" xmlns:a16="http://schemas.microsoft.com/office/drawing/2014/main" id="{3B290E3B-5A14-E1F9-FA7A-7AAE3D90F4B5}"/>
              </a:ext>
            </a:extLst>
          </p:cNvPr>
          <p:cNvCxnSpPr/>
          <p:nvPr/>
        </p:nvCxnSpPr>
        <p:spPr>
          <a:xfrm flipV="1">
            <a:off x="6844234" y="5653612"/>
            <a:ext cx="595313" cy="1588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3">
            <a:extLst>
              <a:ext uri="{FF2B5EF4-FFF2-40B4-BE49-F238E27FC236}">
                <a16:creationId xmlns="" xmlns:a16="http://schemas.microsoft.com/office/drawing/2014/main" id="{B5B353A7-B08A-BB2C-34CA-FEDBDD7F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546" y="5322415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RTT1</a:t>
            </a:r>
            <a:endParaRPr lang="zh-TW" altLang="en-US" sz="1400" dirty="0"/>
          </a:p>
        </p:txBody>
      </p:sp>
      <p:cxnSp>
        <p:nvCxnSpPr>
          <p:cNvPr id="12" name="Google Shape;294;p36">
            <a:extLst>
              <a:ext uri="{FF2B5EF4-FFF2-40B4-BE49-F238E27FC236}">
                <a16:creationId xmlns="" xmlns:a16="http://schemas.microsoft.com/office/drawing/2014/main" id="{84865CF7-3C40-DE50-C479-14F15EBF947A}"/>
              </a:ext>
            </a:extLst>
          </p:cNvPr>
          <p:cNvCxnSpPr/>
          <p:nvPr/>
        </p:nvCxnSpPr>
        <p:spPr>
          <a:xfrm flipV="1">
            <a:off x="5536134" y="5648850"/>
            <a:ext cx="585788" cy="4762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5">
            <a:extLst>
              <a:ext uri="{FF2B5EF4-FFF2-40B4-BE49-F238E27FC236}">
                <a16:creationId xmlns="" xmlns:a16="http://schemas.microsoft.com/office/drawing/2014/main" id="{ED32B39B-D216-6BB2-841A-877F0845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568" y="5322415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RTT2</a:t>
            </a:r>
            <a:endParaRPr lang="zh-TW" altLang="en-US" sz="1400" dirty="0"/>
          </a:p>
        </p:txBody>
      </p:sp>
      <p:sp>
        <p:nvSpPr>
          <p:cNvPr id="16" name="文字方塊 10">
            <a:extLst>
              <a:ext uri="{FF2B5EF4-FFF2-40B4-BE49-F238E27FC236}">
                <a16:creationId xmlns="" xmlns:a16="http://schemas.microsoft.com/office/drawing/2014/main" id="{505C64D6-2A6D-784E-6DE9-B3CEF533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60" y="5633883"/>
            <a:ext cx="6126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Connect</a:t>
            </a:r>
            <a:endParaRPr lang="zh-TW" altLang="en-US" sz="1000" dirty="0"/>
          </a:p>
        </p:txBody>
      </p:sp>
      <p:sp>
        <p:nvSpPr>
          <p:cNvPr id="22" name="文字方塊 2">
            <a:extLst>
              <a:ext uri="{FF2B5EF4-FFF2-40B4-BE49-F238E27FC236}">
                <a16:creationId xmlns="" xmlns:a16="http://schemas.microsoft.com/office/drawing/2014/main" id="{F4B1587F-0932-CD94-233F-F4FD5CE3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142" y="5644138"/>
            <a:ext cx="809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>
                <a:solidFill>
                  <a:srgbClr val="FF0000"/>
                </a:solidFill>
              </a:rPr>
              <a:t>Streaming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文字方塊 25">
            <a:extLst>
              <a:ext uri="{FF2B5EF4-FFF2-40B4-BE49-F238E27FC236}">
                <a16:creationId xmlns="" xmlns:a16="http://schemas.microsoft.com/office/drawing/2014/main" id="{A3E5A16F-B9C0-D263-75CE-E40BAC37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148" y="5753506"/>
            <a:ext cx="215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  <a:endParaRPr lang="zh-TW" altLang="en-US" sz="800" b="1" dirty="0"/>
          </a:p>
        </p:txBody>
      </p:sp>
      <p:sp>
        <p:nvSpPr>
          <p:cNvPr id="24" name="文字方塊 25">
            <a:extLst>
              <a:ext uri="{FF2B5EF4-FFF2-40B4-BE49-F238E27FC236}">
                <a16:creationId xmlns="" xmlns:a16="http://schemas.microsoft.com/office/drawing/2014/main" id="{7ED9ABC4-3E55-F550-6355-891B0AAB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15" y="5744774"/>
            <a:ext cx="215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  <a:endParaRPr lang="zh-TW" altLang="en-US" sz="800" b="1" dirty="0"/>
          </a:p>
        </p:txBody>
      </p:sp>
      <p:sp>
        <p:nvSpPr>
          <p:cNvPr id="26" name="Google Shape;293;p36">
            <a:extLst>
              <a:ext uri="{FF2B5EF4-FFF2-40B4-BE49-F238E27FC236}">
                <a16:creationId xmlns="" xmlns:a16="http://schemas.microsoft.com/office/drawing/2014/main" id="{363087E3-36BC-BDF7-DDD5-08945C01AD47}"/>
              </a:ext>
            </a:extLst>
          </p:cNvPr>
          <p:cNvSpPr/>
          <p:nvPr/>
        </p:nvSpPr>
        <p:spPr>
          <a:xfrm>
            <a:off x="6099543" y="6193873"/>
            <a:ext cx="806453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3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 82</a:t>
            </a:r>
            <a:endParaRPr sz="13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8" name="Google Shape;293;p36">
            <a:extLst>
              <a:ext uri="{FF2B5EF4-FFF2-40B4-BE49-F238E27FC236}">
                <a16:creationId xmlns="" xmlns:a16="http://schemas.microsoft.com/office/drawing/2014/main" id="{09E15B16-F2C1-D7AF-ED8A-A9CCA1BCB81F}"/>
              </a:ext>
            </a:extLst>
          </p:cNvPr>
          <p:cNvSpPr/>
          <p:nvPr/>
        </p:nvSpPr>
        <p:spPr>
          <a:xfrm>
            <a:off x="7385026" y="6198566"/>
            <a:ext cx="905968" cy="2619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 60 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67592" name="Google Shape;294;p36">
            <a:extLst>
              <a:ext uri="{FF2B5EF4-FFF2-40B4-BE49-F238E27FC236}">
                <a16:creationId xmlns="" xmlns:a16="http://schemas.microsoft.com/office/drawing/2014/main" id="{792D72EF-362C-D07C-4BCA-4A4601A95A22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5525260" y="5756994"/>
            <a:ext cx="541894" cy="572540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99" name="Google Shape;294;p36">
            <a:extLst>
              <a:ext uri="{FF2B5EF4-FFF2-40B4-BE49-F238E27FC236}">
                <a16:creationId xmlns="" xmlns:a16="http://schemas.microsoft.com/office/drawing/2014/main" id="{BFE29E59-DA82-739F-B087-F0D6DDE9F41D}"/>
              </a:ext>
            </a:extLst>
          </p:cNvPr>
          <p:cNvCxnSpPr>
            <a:cxnSpLocks/>
          </p:cNvCxnSpPr>
          <p:nvPr/>
        </p:nvCxnSpPr>
        <p:spPr>
          <a:xfrm>
            <a:off x="6792973" y="5781996"/>
            <a:ext cx="567196" cy="592079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3">
            <a:extLst>
              <a:ext uri="{FF2B5EF4-FFF2-40B4-BE49-F238E27FC236}">
                <a16:creationId xmlns="" xmlns:a16="http://schemas.microsoft.com/office/drawing/2014/main" id="{7E473A1E-8959-8E9A-F6F0-C92485F5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873" y="5740979"/>
            <a:ext cx="12185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 dirty="0"/>
              <a:t>Get RTT1+RTT2</a:t>
            </a:r>
            <a:endParaRPr lang="zh-TW" alt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="" xmlns:a16="http://schemas.microsoft.com/office/drawing/2014/main" id="{14D8E8E4-CD76-BFC8-105F-7839B8DB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dirty="0"/>
              <a:t>Get RTT3 between VPNs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7F4EE9F0-AD79-A75D-C7D4-D2B9BF7E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TW" dirty="0"/>
              <a:t>Packet Collection</a:t>
            </a:r>
          </a:p>
          <a:p>
            <a:pPr marL="709613" lvl="1" indent="-342900">
              <a:defRPr/>
            </a:pPr>
            <a:r>
              <a:rPr lang="en-US" altLang="zh-TW" sz="2000" dirty="0"/>
              <a:t>Ping other 81</a:t>
            </a:r>
            <a:r>
              <a:rPr lang="zh-TW" altLang="en-US" sz="2000" dirty="0"/>
              <a:t> </a:t>
            </a:r>
            <a:r>
              <a:rPr lang="en-US" altLang="zh-TW" sz="2000" dirty="0"/>
              <a:t>VPNs</a:t>
            </a:r>
          </a:p>
          <a:p>
            <a:pPr marL="709613" lvl="1" indent="-342900">
              <a:defRPr/>
            </a:pPr>
            <a:r>
              <a:rPr lang="en-US" altLang="zh-TW" sz="2000" dirty="0"/>
              <a:t>Intercept traffic</a:t>
            </a:r>
          </a:p>
          <a:p>
            <a:pPr marL="342900" indent="-342900">
              <a:defRPr/>
            </a:pPr>
            <a:r>
              <a:rPr lang="en-US" altLang="zh-TW" dirty="0"/>
              <a:t>RTT Computation</a:t>
            </a:r>
          </a:p>
          <a:p>
            <a:pPr marL="709613" lvl="1" indent="-342900">
              <a:defRPr/>
            </a:pPr>
            <a:endParaRPr lang="en-US" altLang="zh-TW" sz="2000" dirty="0"/>
          </a:p>
          <a:p>
            <a:pPr marL="366713" lvl="1" indent="0">
              <a:buNone/>
              <a:defRPr/>
            </a:pPr>
            <a:endParaRPr lang="en-US" altLang="zh-TW" dirty="0"/>
          </a:p>
          <a:p>
            <a:pPr marL="709613" lvl="1" indent="-342900">
              <a:defRPr/>
            </a:pPr>
            <a:r>
              <a:rPr lang="en-US" altLang="zh-TW" sz="2000" dirty="0"/>
              <a:t>Take the </a:t>
            </a:r>
            <a:r>
              <a:rPr lang="en-US" altLang="zh-TW" sz="2000" b="1" dirty="0"/>
              <a:t>min</a:t>
            </a:r>
            <a:r>
              <a:rPr lang="en-US" altLang="zh-TW" sz="2000" dirty="0"/>
              <a:t> RTT in all pairs = RTT1 + RTT3</a:t>
            </a:r>
          </a:p>
          <a:p>
            <a:pPr marL="709613" lvl="1" indent="-342900">
              <a:defRPr/>
            </a:pPr>
            <a:r>
              <a:rPr lang="en-US" altLang="zh-TW" sz="2000" dirty="0"/>
              <a:t>RTT3 = min RTT</a:t>
            </a:r>
            <a:r>
              <a:rPr lang="en-US" altLang="zh-TW" sz="2000" baseline="-25000" dirty="0"/>
              <a:t> </a:t>
            </a:r>
            <a:r>
              <a:rPr lang="en-US" altLang="zh-TW" sz="2000" dirty="0"/>
              <a:t>– RTT1</a:t>
            </a:r>
          </a:p>
          <a:p>
            <a:pPr marL="709613" lvl="1" indent="-342900">
              <a:defRPr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/>
              <a:t> </a:t>
            </a:r>
          </a:p>
          <a:p>
            <a:pPr marL="342900" indent="-34290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71684" name="頁尾版面配置區 21">
            <a:extLst>
              <a:ext uri="{FF2B5EF4-FFF2-40B4-BE49-F238E27FC236}">
                <a16:creationId xmlns="" xmlns:a16="http://schemas.microsoft.com/office/drawing/2014/main" id="{B43A9F82-D1B8-CA93-EA15-2D54CEFB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71685" name="投影片編號版面配置區 17">
            <a:extLst>
              <a:ext uri="{FF2B5EF4-FFF2-40B4-BE49-F238E27FC236}">
                <a16:creationId xmlns="" xmlns:a16="http://schemas.microsoft.com/office/drawing/2014/main" id="{90D9BD60-BCBF-40A9-5F5F-EABD589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093552-9CDD-4049-9DFD-FDAC39606E23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="" xmlns:a16="http://schemas.microsoft.com/office/drawing/2014/main" id="{6750055F-9C1F-54E5-076B-2317930A3F6B}"/>
              </a:ext>
            </a:extLst>
          </p:cNvPr>
          <p:cNvSpPr/>
          <p:nvPr/>
        </p:nvSpPr>
        <p:spPr>
          <a:xfrm>
            <a:off x="4189414" y="5580926"/>
            <a:ext cx="765175" cy="269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NSLAB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="" xmlns:a16="http://schemas.microsoft.com/office/drawing/2014/main" id="{29B8CF18-1ADA-04B0-F37E-E39D4CACA14F}"/>
              </a:ext>
            </a:extLst>
          </p:cNvPr>
          <p:cNvSpPr/>
          <p:nvPr/>
        </p:nvSpPr>
        <p:spPr>
          <a:xfrm>
            <a:off x="5356226" y="6256724"/>
            <a:ext cx="808038" cy="292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8" name="文字方塊 41">
            <a:extLst>
              <a:ext uri="{FF2B5EF4-FFF2-40B4-BE49-F238E27FC236}">
                <a16:creationId xmlns="" xmlns:a16="http://schemas.microsoft.com/office/drawing/2014/main" id="{C2069474-3395-AADB-D16A-D832464D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345" y="5806967"/>
            <a:ext cx="217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  <a:endParaRPr lang="zh-TW" altLang="en-US" sz="800" b="1" dirty="0"/>
          </a:p>
        </p:txBody>
      </p:sp>
      <p:sp>
        <p:nvSpPr>
          <p:cNvPr id="9" name="圓角矩形 8">
            <a:extLst>
              <a:ext uri="{FF2B5EF4-FFF2-40B4-BE49-F238E27FC236}">
                <a16:creationId xmlns="" xmlns:a16="http://schemas.microsoft.com/office/drawing/2014/main" id="{5E20BCAE-9D75-3734-6D4E-087C31A38253}"/>
              </a:ext>
            </a:extLst>
          </p:cNvPr>
          <p:cNvSpPr/>
          <p:nvPr/>
        </p:nvSpPr>
        <p:spPr>
          <a:xfrm>
            <a:off x="5356226" y="5569813"/>
            <a:ext cx="808038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2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="" xmlns:a16="http://schemas.microsoft.com/office/drawing/2014/main" id="{1E0D7ECC-E2BB-E1E8-7C05-E77520F7729A}"/>
              </a:ext>
            </a:extLst>
          </p:cNvPr>
          <p:cNvSpPr/>
          <p:nvPr/>
        </p:nvSpPr>
        <p:spPr>
          <a:xfrm>
            <a:off x="5356226" y="4853851"/>
            <a:ext cx="808038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1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="" xmlns:a16="http://schemas.microsoft.com/office/drawing/2014/main" id="{8585AC25-928E-BEB7-CEB6-407F065C395D}"/>
              </a:ext>
            </a:extLst>
          </p:cNvPr>
          <p:cNvSpPr/>
          <p:nvPr/>
        </p:nvSpPr>
        <p:spPr>
          <a:xfrm>
            <a:off x="7224714" y="6255137"/>
            <a:ext cx="1235718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 82</a:t>
            </a:r>
            <a:r>
              <a:rPr lang="zh-TW" altLang="en-US" sz="1400" dirty="0">
                <a:solidFill>
                  <a:srgbClr val="643E06"/>
                </a:solidFill>
              </a:rPr>
              <a:t> </a:t>
            </a:r>
            <a:r>
              <a:rPr lang="en-US" altLang="zh-TW" sz="1400" dirty="0">
                <a:solidFill>
                  <a:srgbClr val="643E06"/>
                </a:solidFill>
              </a:rPr>
              <a:t>(LM)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2" name="文字方塊 50">
            <a:extLst>
              <a:ext uri="{FF2B5EF4-FFF2-40B4-BE49-F238E27FC236}">
                <a16:creationId xmlns="" xmlns:a16="http://schemas.microsoft.com/office/drawing/2014/main" id="{C0A6F29C-7954-26BF-7F2D-A9908947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420" y="5805380"/>
            <a:ext cx="219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</a:p>
          <a:p>
            <a:r>
              <a:rPr lang="en-US" altLang="zh-TW" sz="800" b="1" dirty="0"/>
              <a:t>.</a:t>
            </a:r>
            <a:endParaRPr lang="zh-TW" altLang="en-US" sz="800" b="1" dirty="0"/>
          </a:p>
        </p:txBody>
      </p:sp>
      <p:sp>
        <p:nvSpPr>
          <p:cNvPr id="13" name="圓角矩形 12">
            <a:extLst>
              <a:ext uri="{FF2B5EF4-FFF2-40B4-BE49-F238E27FC236}">
                <a16:creationId xmlns="" xmlns:a16="http://schemas.microsoft.com/office/drawing/2014/main" id="{97E8CEF9-1C29-A0B0-EB4C-49799B023E0A}"/>
              </a:ext>
            </a:extLst>
          </p:cNvPr>
          <p:cNvSpPr/>
          <p:nvPr/>
        </p:nvSpPr>
        <p:spPr>
          <a:xfrm>
            <a:off x="7224714" y="5568226"/>
            <a:ext cx="1163710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</a:t>
            </a:r>
            <a:r>
              <a:rPr lang="zh-TW" altLang="en-US" sz="1400" dirty="0">
                <a:solidFill>
                  <a:srgbClr val="643E06"/>
                </a:solidFill>
              </a:rPr>
              <a:t> </a:t>
            </a:r>
            <a:r>
              <a:rPr lang="en-US" altLang="zh-TW" sz="1400" dirty="0">
                <a:solidFill>
                  <a:srgbClr val="643E06"/>
                </a:solidFill>
              </a:rPr>
              <a:t>2</a:t>
            </a:r>
            <a:r>
              <a:rPr lang="zh-TW" altLang="en-US" sz="1400" dirty="0">
                <a:solidFill>
                  <a:srgbClr val="643E06"/>
                </a:solidFill>
              </a:rPr>
              <a:t> </a:t>
            </a:r>
            <a:r>
              <a:rPr lang="en-US" altLang="zh-TW" sz="1400" dirty="0">
                <a:solidFill>
                  <a:srgbClr val="643E06"/>
                </a:solidFill>
              </a:rPr>
              <a:t>(LM)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="" xmlns:a16="http://schemas.microsoft.com/office/drawing/2014/main" id="{6CF1F8ED-B20C-236A-D9F3-21D383A38D75}"/>
              </a:ext>
            </a:extLst>
          </p:cNvPr>
          <p:cNvSpPr/>
          <p:nvPr/>
        </p:nvSpPr>
        <p:spPr>
          <a:xfrm>
            <a:off x="7224714" y="4852263"/>
            <a:ext cx="1163710" cy="293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VPN</a:t>
            </a:r>
            <a:r>
              <a:rPr lang="zh-TW" altLang="en-US" sz="1400" dirty="0">
                <a:solidFill>
                  <a:srgbClr val="643E06"/>
                </a:solidFill>
              </a:rPr>
              <a:t> </a:t>
            </a:r>
            <a:r>
              <a:rPr lang="en-US" altLang="zh-TW" sz="1400" dirty="0">
                <a:solidFill>
                  <a:srgbClr val="643E06"/>
                </a:solidFill>
              </a:rPr>
              <a:t>1</a:t>
            </a:r>
            <a:r>
              <a:rPr lang="zh-TW" altLang="en-US" sz="1400" dirty="0">
                <a:solidFill>
                  <a:srgbClr val="643E06"/>
                </a:solidFill>
              </a:rPr>
              <a:t> </a:t>
            </a:r>
            <a:r>
              <a:rPr lang="en-US" altLang="zh-TW" sz="1400" dirty="0">
                <a:solidFill>
                  <a:srgbClr val="643E06"/>
                </a:solidFill>
              </a:rPr>
              <a:t>(LM)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="" xmlns:a16="http://schemas.microsoft.com/office/drawing/2014/main" id="{1BB7687E-205C-158A-5F20-7D14B54CC11B}"/>
              </a:ext>
            </a:extLst>
          </p:cNvPr>
          <p:cNvCxnSpPr/>
          <p:nvPr/>
        </p:nvCxnSpPr>
        <p:spPr>
          <a:xfrm>
            <a:off x="6181726" y="4999901"/>
            <a:ext cx="1022350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F0E414C6-6D24-B69F-D924-300C957206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81726" y="4999901"/>
            <a:ext cx="1042988" cy="1402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ED08472C-BD93-94D2-9815-D68DCBB7469A}"/>
              </a:ext>
            </a:extLst>
          </p:cNvPr>
          <p:cNvCxnSpPr/>
          <p:nvPr/>
        </p:nvCxnSpPr>
        <p:spPr>
          <a:xfrm flipV="1">
            <a:off x="6181726" y="4999901"/>
            <a:ext cx="1022350" cy="71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0441DCEC-4198-C3CE-F2DE-3FFA06D4229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81726" y="5715863"/>
            <a:ext cx="1042988" cy="68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="" xmlns:a16="http://schemas.microsoft.com/office/drawing/2014/main" id="{E4FAF9A1-8C8A-1E3F-E700-108D28D1DF45}"/>
              </a:ext>
            </a:extLst>
          </p:cNvPr>
          <p:cNvCxnSpPr>
            <a:stCxn id="7" idx="3"/>
          </p:cNvCxnSpPr>
          <p:nvPr/>
        </p:nvCxnSpPr>
        <p:spPr>
          <a:xfrm flipV="1">
            <a:off x="6164264" y="4999901"/>
            <a:ext cx="1039812" cy="140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="" xmlns:a16="http://schemas.microsoft.com/office/drawing/2014/main" id="{886D394E-1F50-3E6E-CD0C-1909BA52E3F7}"/>
              </a:ext>
            </a:extLst>
          </p:cNvPr>
          <p:cNvCxnSpPr>
            <a:stCxn id="7" idx="3"/>
          </p:cNvCxnSpPr>
          <p:nvPr/>
        </p:nvCxnSpPr>
        <p:spPr>
          <a:xfrm flipV="1">
            <a:off x="6164264" y="5715863"/>
            <a:ext cx="1039812" cy="686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="" xmlns:a16="http://schemas.microsoft.com/office/drawing/2014/main" id="{0F13FE3E-5EFB-6C71-3524-501147458AE6}"/>
              </a:ext>
            </a:extLst>
          </p:cNvPr>
          <p:cNvCxnSpPr/>
          <p:nvPr/>
        </p:nvCxnSpPr>
        <p:spPr>
          <a:xfrm>
            <a:off x="4954589" y="5717451"/>
            <a:ext cx="401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5CBC8CF-04CE-45CB-351F-82C8430DE6E7}"/>
              </a:ext>
            </a:extLst>
          </p:cNvPr>
          <p:cNvCxnSpPr/>
          <p:nvPr/>
        </p:nvCxnSpPr>
        <p:spPr>
          <a:xfrm>
            <a:off x="4954589" y="5852388"/>
            <a:ext cx="369491" cy="433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">
            <a:extLst>
              <a:ext uri="{FF2B5EF4-FFF2-40B4-BE49-F238E27FC236}">
                <a16:creationId xmlns="" xmlns:a16="http://schemas.microsoft.com/office/drawing/2014/main" id="{BDFC93D2-48A1-1DF3-4C1F-B61D02EC9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277" y="5250091"/>
            <a:ext cx="60684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/>
              <a:t>Connect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="" xmlns:a16="http://schemas.microsoft.com/office/drawing/2014/main" id="{F9077385-3F24-92DC-30E6-B8AC396A2F90}"/>
              </a:ext>
            </a:extLst>
          </p:cNvPr>
          <p:cNvCxnSpPr>
            <a:cxnSpLocks/>
          </p:cNvCxnSpPr>
          <p:nvPr/>
        </p:nvCxnSpPr>
        <p:spPr>
          <a:xfrm flipV="1">
            <a:off x="4961734" y="5156270"/>
            <a:ext cx="401637" cy="4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7">
            <a:extLst>
              <a:ext uri="{FF2B5EF4-FFF2-40B4-BE49-F238E27FC236}">
                <a16:creationId xmlns="" xmlns:a16="http://schemas.microsoft.com/office/drawing/2014/main" id="{7481E1BB-08B7-1DC5-B9FF-879C143C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43873"/>
            <a:ext cx="8064896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700" dirty="0">
                <a:cs typeface="Times New Roman" panose="02020603050405020304" pitchFamily="18" charset="0"/>
              </a:rPr>
              <a:t>22:49:0</a:t>
            </a:r>
            <a:r>
              <a:rPr lang="en-US" altLang="zh-TW" sz="1700" b="1" dirty="0">
                <a:cs typeface="Times New Roman" panose="02020603050405020304" pitchFamily="18" charset="0"/>
              </a:rPr>
              <a:t>5.787483</a:t>
            </a:r>
            <a:r>
              <a:rPr lang="en-US" altLang="zh-TW" sz="1700" dirty="0">
                <a:cs typeface="Times New Roman" panose="02020603050405020304" pitchFamily="18" charset="0"/>
              </a:rPr>
              <a:t> IP 10.8.2.6 &gt; 84.17.37.226: ICMP echo </a:t>
            </a:r>
            <a:r>
              <a:rPr lang="en-US" altLang="zh-TW" sz="1700" b="1" u="sng" dirty="0">
                <a:cs typeface="Times New Roman" panose="02020603050405020304" pitchFamily="18" charset="0"/>
              </a:rPr>
              <a:t>request</a:t>
            </a:r>
            <a:r>
              <a:rPr lang="en-US" altLang="zh-TW" sz="1700" dirty="0">
                <a:cs typeface="Times New Roman" panose="02020603050405020304" pitchFamily="18" charset="0"/>
              </a:rPr>
              <a:t>, id 4, </a:t>
            </a:r>
            <a:r>
              <a:rPr lang="en-US" altLang="zh-TW" sz="1700" b="1" dirty="0" err="1">
                <a:cs typeface="Times New Roman" panose="02020603050405020304" pitchFamily="18" charset="0"/>
              </a:rPr>
              <a:t>seq</a:t>
            </a:r>
            <a:r>
              <a:rPr lang="en-US" altLang="zh-TW" sz="1700" b="1" dirty="0">
                <a:cs typeface="Times New Roman" panose="02020603050405020304" pitchFamily="18" charset="0"/>
              </a:rPr>
              <a:t> 39</a:t>
            </a:r>
            <a:r>
              <a:rPr lang="en-US" altLang="zh-TW" sz="1700" dirty="0">
                <a:cs typeface="Times New Roman" panose="02020603050405020304" pitchFamily="18" charset="0"/>
              </a:rPr>
              <a:t>, length 64</a:t>
            </a:r>
            <a:endParaRPr lang="zh-TW" altLang="zh-TW" sz="17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700" dirty="0">
                <a:cs typeface="Times New Roman" panose="02020603050405020304" pitchFamily="18" charset="0"/>
              </a:rPr>
              <a:t>22:49:0</a:t>
            </a:r>
            <a:r>
              <a:rPr lang="en-US" altLang="zh-TW" sz="1700" b="1" dirty="0">
                <a:cs typeface="Times New Roman" panose="02020603050405020304" pitchFamily="18" charset="0"/>
              </a:rPr>
              <a:t>6.122541</a:t>
            </a:r>
            <a:r>
              <a:rPr lang="en-US" altLang="zh-TW" sz="1700" dirty="0">
                <a:cs typeface="Times New Roman" panose="02020603050405020304" pitchFamily="18" charset="0"/>
              </a:rPr>
              <a:t> IP 84.17.37.226 &gt; 10.8.2.6: ICMP echo </a:t>
            </a:r>
            <a:r>
              <a:rPr lang="en-US" altLang="zh-TW" sz="1700" b="1" u="sng" dirty="0">
                <a:cs typeface="Times New Roman" panose="02020603050405020304" pitchFamily="18" charset="0"/>
              </a:rPr>
              <a:t>reply</a:t>
            </a:r>
            <a:r>
              <a:rPr lang="en-US" altLang="zh-TW" sz="1700" u="sng" dirty="0">
                <a:cs typeface="Times New Roman" panose="02020603050405020304" pitchFamily="18" charset="0"/>
              </a:rPr>
              <a:t>,</a:t>
            </a:r>
            <a:r>
              <a:rPr lang="en-US" altLang="zh-TW" sz="1700" dirty="0">
                <a:cs typeface="Times New Roman" panose="02020603050405020304" pitchFamily="18" charset="0"/>
              </a:rPr>
              <a:t> id 4, </a:t>
            </a:r>
            <a:r>
              <a:rPr lang="en-US" altLang="zh-TW" sz="1700" b="1" dirty="0" err="1">
                <a:cs typeface="Times New Roman" panose="02020603050405020304" pitchFamily="18" charset="0"/>
              </a:rPr>
              <a:t>seq</a:t>
            </a:r>
            <a:r>
              <a:rPr lang="en-US" altLang="zh-TW" sz="1700" b="1" dirty="0">
                <a:cs typeface="Times New Roman" panose="02020603050405020304" pitchFamily="18" charset="0"/>
              </a:rPr>
              <a:t> 39</a:t>
            </a:r>
            <a:r>
              <a:rPr lang="en-US" altLang="zh-TW" sz="1700" dirty="0">
                <a:cs typeface="Times New Roman" panose="02020603050405020304" pitchFamily="18" charset="0"/>
              </a:rPr>
              <a:t>, length 64</a:t>
            </a:r>
            <a:endParaRPr lang="zh-TW" altLang="zh-TW" sz="1700" dirty="0">
              <a:cs typeface="Times New Roman" panose="02020603050405020304" pitchFamily="18" charset="0"/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="" xmlns:a16="http://schemas.microsoft.com/office/drawing/2014/main" id="{91DFD79C-C931-DBBE-89B8-02F6CD4773C4}"/>
              </a:ext>
            </a:extLst>
          </p:cNvPr>
          <p:cNvSpPr/>
          <p:nvPr/>
        </p:nvSpPr>
        <p:spPr>
          <a:xfrm>
            <a:off x="899592" y="3691614"/>
            <a:ext cx="1593850" cy="650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文字方塊 2">
            <a:extLst>
              <a:ext uri="{FF2B5EF4-FFF2-40B4-BE49-F238E27FC236}">
                <a16:creationId xmlns="" xmlns:a16="http://schemas.microsoft.com/office/drawing/2014/main" id="{BDFC93D2-48A1-1DF3-4C1F-B61D02EC9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180" y="4930511"/>
            <a:ext cx="85010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dirty="0">
                <a:solidFill>
                  <a:srgbClr val="FF0000"/>
                </a:solidFill>
              </a:rPr>
              <a:t>ping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文字方塊 15">
            <a:extLst>
              <a:ext uri="{FF2B5EF4-FFF2-40B4-BE49-F238E27FC236}">
                <a16:creationId xmlns="" xmlns:a16="http://schemas.microsoft.com/office/drawing/2014/main" id="{ED32B39B-D216-6BB2-841A-877F0845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655" y="4717741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RTT3</a:t>
            </a:r>
            <a:endParaRPr lang="zh-TW" altLang="en-US" sz="1400" dirty="0"/>
          </a:p>
        </p:txBody>
      </p:sp>
      <p:sp>
        <p:nvSpPr>
          <p:cNvPr id="38" name="文字方塊 15">
            <a:extLst>
              <a:ext uri="{FF2B5EF4-FFF2-40B4-BE49-F238E27FC236}">
                <a16:creationId xmlns="" xmlns:a16="http://schemas.microsoft.com/office/drawing/2014/main" id="{ED32B39B-D216-6BB2-841A-877F0845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596" y="5160534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RTT1</a:t>
            </a:r>
            <a:endParaRPr lang="zh-TW" altLang="en-US" sz="1400" dirty="0"/>
          </a:p>
        </p:txBody>
      </p:sp>
      <p:sp>
        <p:nvSpPr>
          <p:cNvPr id="2" name="文字方塊 13">
            <a:extLst>
              <a:ext uri="{FF2B5EF4-FFF2-40B4-BE49-F238E27FC236}">
                <a16:creationId xmlns="" xmlns:a16="http://schemas.microsoft.com/office/drawing/2014/main" id="{D90D00D0-AA89-6E8A-A449-785FD54A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018" y="5826090"/>
            <a:ext cx="12185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 dirty="0"/>
              <a:t>Get RTT1+RTT3</a:t>
            </a:r>
            <a:endParaRPr lang="zh-TW" alt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頁尾版面配置區 3">
            <a:extLst>
              <a:ext uri="{FF2B5EF4-FFF2-40B4-BE49-F238E27FC236}">
                <a16:creationId xmlns="" xmlns:a16="http://schemas.microsoft.com/office/drawing/2014/main" id="{09A0EF7D-7099-5607-1A5A-BFFF2269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75779" name="投影片編號版面配置區 4">
            <a:extLst>
              <a:ext uri="{FF2B5EF4-FFF2-40B4-BE49-F238E27FC236}">
                <a16:creationId xmlns="" xmlns:a16="http://schemas.microsoft.com/office/drawing/2014/main" id="{7B4A375E-D7D3-9B3E-6429-FEC0482F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DED0A8-5589-44E0-94EF-ED343D09086B}" type="slidenum">
              <a:rPr kumimoji="0" lang="en-US" altLang="zh-TW" sz="1200">
                <a:solidFill>
                  <a:srgbClr val="F0E3C0"/>
                </a:solidFill>
              </a:rPr>
              <a:pPr/>
              <a:t>25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4C7B4D5-1927-9455-5D9A-D04D22E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1316038"/>
            <a:ext cx="8074223" cy="1363662"/>
          </a:xfrm>
        </p:spPr>
        <p:txBody>
          <a:bodyPr/>
          <a:lstStyle/>
          <a:p>
            <a:pPr>
              <a:defRPr/>
            </a:pPr>
            <a:r>
              <a:rPr altLang="zh-TW" dirty="0">
                <a:solidFill>
                  <a:schemeClr val="tx1"/>
                </a:solidFill>
              </a:rPr>
              <a:t>Measurement Examination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781" name="文字版面配置區 2">
            <a:extLst>
              <a:ext uri="{FF2B5EF4-FFF2-40B4-BE49-F238E27FC236}">
                <a16:creationId xmlns="" xmlns:a16="http://schemas.microsoft.com/office/drawing/2014/main" id="{9F4E4A43-871E-72D4-320B-7E7BB64C30C9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7772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RTT between NSLAB and VPN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RTT between VPN and Twitch Ingest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RTT between VPNs</a:t>
            </a:r>
            <a:endParaRPr lang="zh-TW" altLang="zh-TW" sz="2400" dirty="0"/>
          </a:p>
          <a:p>
            <a:pPr>
              <a:buFont typeface="Arial" panose="020B0604020202020204" pitchFamily="34" charset="0"/>
              <a:buChar char="•"/>
            </a:pPr>
            <a:endParaRPr lang="zh-TW" altLang="zh-TW" sz="2400" dirty="0"/>
          </a:p>
          <a:p>
            <a:pPr>
              <a:buFont typeface="Arial" panose="020B0604020202020204" pitchFamily="34" charset="0"/>
              <a:buChar char="•"/>
            </a:pPr>
            <a:endParaRPr kumimoji="0" lang="en-US" altLang="zh-TW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FE3CE751-3EB8-55A9-4AB1-33B9E6EA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500" dirty="0"/>
              <a:t>RTT1 between NSLAB and VPN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="" xmlns:a16="http://schemas.microsoft.com/office/drawing/2014/main" id="{44C60467-02A9-9D21-DAF2-81DE9060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6588"/>
            <a:ext cx="8229600" cy="4389437"/>
          </a:xfrm>
        </p:spPr>
        <p:txBody>
          <a:bodyPr/>
          <a:lstStyle/>
          <a:p>
            <a:pPr marL="342900" indent="-342900"/>
            <a:endParaRPr lang="en-US" altLang="zh-TW" dirty="0"/>
          </a:p>
          <a:p>
            <a:pPr marL="342900" indent="-342900">
              <a:buFont typeface="Wingdings 2" panose="05020102010507070707" pitchFamily="18" charset="2"/>
              <a:buNone/>
            </a:pPr>
            <a:endParaRPr lang="en-US" altLang="zh-TW" dirty="0"/>
          </a:p>
        </p:txBody>
      </p:sp>
      <p:sp>
        <p:nvSpPr>
          <p:cNvPr id="77828" name="頁尾版面配置區 21">
            <a:extLst>
              <a:ext uri="{FF2B5EF4-FFF2-40B4-BE49-F238E27FC236}">
                <a16:creationId xmlns="" xmlns:a16="http://schemas.microsoft.com/office/drawing/2014/main" id="{F9A77EF4-90CB-29E6-E278-E8B566A0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77829" name="投影片編號版面配置區 17">
            <a:extLst>
              <a:ext uri="{FF2B5EF4-FFF2-40B4-BE49-F238E27FC236}">
                <a16:creationId xmlns="" xmlns:a16="http://schemas.microsoft.com/office/drawing/2014/main" id="{05C58FE4-64F3-BFAB-3E91-AB7C9644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B94FA-79C9-4BD8-92EE-C971F70BA888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3E2DB631-0B45-F570-6027-35F8EDB5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5787"/>
              </p:ext>
            </p:extLst>
          </p:nvPr>
        </p:nvGraphicFramePr>
        <p:xfrm>
          <a:off x="1221571" y="2733752"/>
          <a:ext cx="6548440" cy="3616361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003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4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87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4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4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5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  <a:r>
                        <a:rPr lang="zh-TW" sz="1000" b="0" kern="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  <a:r>
                        <a:rPr lang="zh-TW" sz="1000" b="0" kern="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  <a:r>
                        <a:rPr lang="zh-TW" sz="1000" b="0" kern="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b="0" kern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  <a:r>
                        <a:rPr lang="zh-TW" sz="1000" b="0" kern="0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00" b="0" kern="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057" marR="66057" marT="0" marB="0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Taipei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Phoenix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143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Chisinau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227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Sofia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263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Tokyo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Seattle</a:t>
                      </a:r>
                      <a:endParaRPr lang="zh-TW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151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Warsaw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229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Steinsel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263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Seoul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52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Salt Lake City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158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Vilnius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Tirana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265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Hong Kong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57</a:t>
                      </a:r>
                      <a:endParaRPr lang="zh-TW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Vancouver</a:t>
                      </a:r>
                      <a:endParaRPr lang="zh-TW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158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Marseille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Sarajevo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Kuala Lumpur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Denver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163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Milan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Tallinn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Hanoi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76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Kansas City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Paris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Skopje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Bangkok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77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Dallas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Riga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Reykjavik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274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Singapore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79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Saint Louis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186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Brussels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237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Oslo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276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Mumbai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132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Toronto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Frankfurt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Prague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283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Istanbul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249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Chicago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Dublin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Ukraine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283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Nicosia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315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Buffalo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London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244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Copenhagen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285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Tel Aviv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317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Manassas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Amsterdam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244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Budapest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286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Jakarta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New York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Lisbon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Athens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289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Perth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125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Charlotte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199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Berlin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246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Helsinki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290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Sydney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131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Montreal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200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Vienna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Stockholm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296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Adelaide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138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Atlanta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201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Bratislava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Bucharest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302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4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Melbourne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141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Miami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203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Madrid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Brazil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310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Brisbane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146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Mexico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195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Zagreb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254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Tbilisi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340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Auckland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157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San Jose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263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Ljubljana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254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Johannesburg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372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Los Angeles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130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Santiago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297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Belgrade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258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523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San Francisco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136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Buenos Aires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337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Zurich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263</a:t>
                      </a:r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10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Mang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7" name="Google Shape;292;p36">
            <a:extLst>
              <a:ext uri="{FF2B5EF4-FFF2-40B4-BE49-F238E27FC236}">
                <a16:creationId xmlns="" xmlns:a16="http://schemas.microsoft.com/office/drawing/2014/main" id="{CB30738C-990E-B4E8-C84E-2A6CEFE3FD28}"/>
              </a:ext>
            </a:extLst>
          </p:cNvPr>
          <p:cNvSpPr/>
          <p:nvPr/>
        </p:nvSpPr>
        <p:spPr>
          <a:xfrm>
            <a:off x="2268538" y="2068513"/>
            <a:ext cx="792162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" name="Google Shape;293;p36">
            <a:extLst>
              <a:ext uri="{FF2B5EF4-FFF2-40B4-BE49-F238E27FC236}">
                <a16:creationId xmlns="" xmlns:a16="http://schemas.microsoft.com/office/drawing/2014/main" id="{C4CE73B6-5030-F75B-74D8-D4BD248713C2}"/>
              </a:ext>
            </a:extLst>
          </p:cNvPr>
          <p:cNvSpPr/>
          <p:nvPr/>
        </p:nvSpPr>
        <p:spPr>
          <a:xfrm>
            <a:off x="3685804" y="2068513"/>
            <a:ext cx="722312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8013" name="文字方塊 20">
            <a:extLst>
              <a:ext uri="{FF2B5EF4-FFF2-40B4-BE49-F238E27FC236}">
                <a16:creationId xmlns="" xmlns:a16="http://schemas.microsoft.com/office/drawing/2014/main" id="{EF379BCB-9E0A-7FA4-7699-3BF752BFE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1897063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RTT1</a:t>
            </a:r>
            <a:endParaRPr lang="zh-TW" altLang="en-US" sz="1400"/>
          </a:p>
        </p:txBody>
      </p:sp>
      <p:cxnSp>
        <p:nvCxnSpPr>
          <p:cNvPr id="22" name="Google Shape;294;p36">
            <a:extLst>
              <a:ext uri="{FF2B5EF4-FFF2-40B4-BE49-F238E27FC236}">
                <a16:creationId xmlns="" xmlns:a16="http://schemas.microsoft.com/office/drawing/2014/main" id="{28DA6596-C672-ABDD-13A4-BB684049DCB9}"/>
              </a:ext>
            </a:extLst>
          </p:cNvPr>
          <p:cNvCxnSpPr>
            <a:endCxn id="18" idx="1"/>
          </p:cNvCxnSpPr>
          <p:nvPr/>
        </p:nvCxnSpPr>
        <p:spPr>
          <a:xfrm>
            <a:off x="3070225" y="2193926"/>
            <a:ext cx="615579" cy="4762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35638"/>
              </p:ext>
            </p:extLst>
          </p:nvPr>
        </p:nvGraphicFramePr>
        <p:xfrm>
          <a:off x="147622" y="1825110"/>
          <a:ext cx="946448" cy="1619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5361"/>
              </p:ext>
            </p:extLst>
          </p:nvPr>
        </p:nvGraphicFramePr>
        <p:xfrm>
          <a:off x="147622" y="1987035"/>
          <a:ext cx="946448" cy="1619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Oceania</a:t>
                      </a:r>
                      <a:endParaRPr lang="en-US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26806"/>
              </p:ext>
            </p:extLst>
          </p:nvPr>
        </p:nvGraphicFramePr>
        <p:xfrm>
          <a:off x="147622" y="2153231"/>
          <a:ext cx="946448" cy="1619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America</a:t>
                      </a:r>
                      <a:endParaRPr lang="en-US" altLang="zh-TW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54900"/>
              </p:ext>
            </p:extLst>
          </p:nvPr>
        </p:nvGraphicFramePr>
        <p:xfrm>
          <a:off x="147622" y="2310885"/>
          <a:ext cx="946448" cy="3143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 America</a:t>
                      </a:r>
                      <a:endParaRPr kumimoji="0" lang="en-US" altLang="zh-TW" sz="1000" b="0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7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93361"/>
              </p:ext>
            </p:extLst>
          </p:nvPr>
        </p:nvGraphicFramePr>
        <p:xfrm>
          <a:off x="147622" y="2472810"/>
          <a:ext cx="946448" cy="3143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</a:t>
                      </a:r>
                      <a:endParaRPr lang="en-US" altLang="zh-TW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ctr"/>
                      <a:endParaRPr lang="en-US" altLang="zh-TW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4347"/>
              </p:ext>
            </p:extLst>
          </p:nvPr>
        </p:nvGraphicFramePr>
        <p:xfrm>
          <a:off x="147622" y="2636838"/>
          <a:ext cx="946448" cy="161925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398"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TW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</a:t>
                      </a:r>
                      <a:endParaRPr lang="en-US" altLang="zh-TW" sz="10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左大括弧 2"/>
          <p:cNvSpPr/>
          <p:nvPr/>
        </p:nvSpPr>
        <p:spPr>
          <a:xfrm>
            <a:off x="1066782" y="2996952"/>
            <a:ext cx="120842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1047293" y="4902884"/>
            <a:ext cx="140331" cy="1118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68154" y="3434898"/>
            <a:ext cx="599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" dirty="0">
                <a:solidFill>
                  <a:schemeClr val="accent2">
                    <a:lumMod val="50000"/>
                  </a:schemeClr>
                </a:solidFill>
              </a:rPr>
              <a:t>small</a:t>
            </a:r>
            <a:endParaRPr lang="zh-TW" altLang="en-US" sz="1500" dirty="0"/>
          </a:p>
        </p:txBody>
      </p:sp>
      <p:sp>
        <p:nvSpPr>
          <p:cNvPr id="27" name="矩形 26"/>
          <p:cNvSpPr/>
          <p:nvPr/>
        </p:nvSpPr>
        <p:spPr>
          <a:xfrm>
            <a:off x="468154" y="5300503"/>
            <a:ext cx="599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" dirty="0">
                <a:solidFill>
                  <a:schemeClr val="accent2">
                    <a:lumMod val="50000"/>
                  </a:schemeClr>
                </a:solidFill>
              </a:rPr>
              <a:t>small</a:t>
            </a:r>
            <a:endParaRPr lang="zh-TW" altLang="en-US" sz="1500" dirty="0"/>
          </a:p>
        </p:txBody>
      </p:sp>
      <p:sp>
        <p:nvSpPr>
          <p:cNvPr id="5" name="左大括弧 4">
            <a:extLst>
              <a:ext uri="{FF2B5EF4-FFF2-40B4-BE49-F238E27FC236}">
                <a16:creationId xmlns="" xmlns:a16="http://schemas.microsoft.com/office/drawing/2014/main" id="{68CC7B4D-F12F-4A03-D59B-1E756471AD59}"/>
              </a:ext>
            </a:extLst>
          </p:cNvPr>
          <p:cNvSpPr/>
          <p:nvPr/>
        </p:nvSpPr>
        <p:spPr>
          <a:xfrm>
            <a:off x="7897512" y="2996952"/>
            <a:ext cx="126605" cy="2839994"/>
          </a:xfrm>
          <a:prstGeom prst="leftBrac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E18A32B-BF94-72EB-B53D-F11F1F4F50A4}"/>
              </a:ext>
            </a:extLst>
          </p:cNvPr>
          <p:cNvSpPr/>
          <p:nvPr/>
        </p:nvSpPr>
        <p:spPr>
          <a:xfrm>
            <a:off x="8029493" y="4255366"/>
            <a:ext cx="564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">
                <a:solidFill>
                  <a:schemeClr val="accent2">
                    <a:lumMod val="50000"/>
                  </a:schemeClr>
                </a:solidFill>
              </a:rPr>
              <a:t>large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8069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9B996654-6A36-35A9-6CEC-C43C298F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458913"/>
            <a:ext cx="8856662" cy="606425"/>
          </a:xfrm>
        </p:spPr>
        <p:txBody>
          <a:bodyPr/>
          <a:lstStyle/>
          <a:p>
            <a:r>
              <a:rPr lang="en-US" altLang="zh-TW" sz="3800" dirty="0"/>
              <a:t>RTT between NSLAB </a:t>
            </a:r>
            <a:r>
              <a:rPr lang="en-US" altLang="zh-TW" sz="3800" b="1" dirty="0"/>
              <a:t>across VPN </a:t>
            </a:r>
            <a:r>
              <a:rPr lang="en-US" altLang="zh-TW" sz="3800" dirty="0"/>
              <a:t>and Twitch Ingest Server</a:t>
            </a:r>
          </a:p>
        </p:txBody>
      </p:sp>
      <p:sp>
        <p:nvSpPr>
          <p:cNvPr id="78851" name="頁尾版面配置區 21">
            <a:extLst>
              <a:ext uri="{FF2B5EF4-FFF2-40B4-BE49-F238E27FC236}">
                <a16:creationId xmlns="" xmlns:a16="http://schemas.microsoft.com/office/drawing/2014/main" id="{2BCDF1A1-9A4E-F7FA-E494-A2E308A7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78852" name="投影片編號版面配置區 17">
            <a:extLst>
              <a:ext uri="{FF2B5EF4-FFF2-40B4-BE49-F238E27FC236}">
                <a16:creationId xmlns="" xmlns:a16="http://schemas.microsoft.com/office/drawing/2014/main" id="{31C6051A-AC7F-EBE8-040E-0E77861F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C6F415-1C9D-4278-B0D1-BBCDF612B33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Google Shape;292;p36">
            <a:extLst>
              <a:ext uri="{FF2B5EF4-FFF2-40B4-BE49-F238E27FC236}">
                <a16:creationId xmlns="" xmlns:a16="http://schemas.microsoft.com/office/drawing/2014/main" id="{CBD80FB7-193F-78E1-A6D2-A3052B95C256}"/>
              </a:ext>
            </a:extLst>
          </p:cNvPr>
          <p:cNvSpPr/>
          <p:nvPr/>
        </p:nvSpPr>
        <p:spPr>
          <a:xfrm>
            <a:off x="2433638" y="2270125"/>
            <a:ext cx="793750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" name="Google Shape;293;p36">
            <a:extLst>
              <a:ext uri="{FF2B5EF4-FFF2-40B4-BE49-F238E27FC236}">
                <a16:creationId xmlns="" xmlns:a16="http://schemas.microsoft.com/office/drawing/2014/main" id="{C561DA1D-2BFC-F903-7BE9-1477DC31AFB6}"/>
              </a:ext>
            </a:extLst>
          </p:cNvPr>
          <p:cNvSpPr/>
          <p:nvPr/>
        </p:nvSpPr>
        <p:spPr>
          <a:xfrm>
            <a:off x="3822700" y="2270125"/>
            <a:ext cx="720725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293;p36">
            <a:extLst>
              <a:ext uri="{FF2B5EF4-FFF2-40B4-BE49-F238E27FC236}">
                <a16:creationId xmlns="" xmlns:a16="http://schemas.microsoft.com/office/drawing/2014/main" id="{FD812A04-D905-5DAB-8E56-F7341898D24E}"/>
              </a:ext>
            </a:extLst>
          </p:cNvPr>
          <p:cNvSpPr/>
          <p:nvPr/>
        </p:nvSpPr>
        <p:spPr>
          <a:xfrm>
            <a:off x="5148263" y="2270125"/>
            <a:ext cx="1133475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</a:t>
            </a:r>
            <a:r>
              <a:rPr lang="en-US" altLang="zh-TW" sz="1400" dirty="0">
                <a:solidFill>
                  <a:srgbClr val="643E0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server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1" name="Google Shape;294;p36">
            <a:extLst>
              <a:ext uri="{FF2B5EF4-FFF2-40B4-BE49-F238E27FC236}">
                <a16:creationId xmlns="" xmlns:a16="http://schemas.microsoft.com/office/drawing/2014/main" id="{FED696EB-17F2-9D2C-1545-E2D6EF951623}"/>
              </a:ext>
            </a:extLst>
          </p:cNvPr>
          <p:cNvCxnSpPr/>
          <p:nvPr/>
        </p:nvCxnSpPr>
        <p:spPr>
          <a:xfrm flipV="1">
            <a:off x="4543425" y="2397125"/>
            <a:ext cx="595313" cy="1588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61" name="文字方塊 11">
            <a:extLst>
              <a:ext uri="{FF2B5EF4-FFF2-40B4-BE49-F238E27FC236}">
                <a16:creationId xmlns="" xmlns:a16="http://schemas.microsoft.com/office/drawing/2014/main" id="{CB7C0D98-8EFD-E0F0-B0F6-D781D443D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1989138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RTT1</a:t>
            </a:r>
            <a:endParaRPr lang="zh-TW" altLang="en-US" sz="1400"/>
          </a:p>
        </p:txBody>
      </p:sp>
      <p:cxnSp>
        <p:nvCxnSpPr>
          <p:cNvPr id="13" name="Google Shape;294;p36">
            <a:extLst>
              <a:ext uri="{FF2B5EF4-FFF2-40B4-BE49-F238E27FC236}">
                <a16:creationId xmlns="" xmlns:a16="http://schemas.microsoft.com/office/drawing/2014/main" id="{06B7414E-32B8-F598-C599-3D41950674F5}"/>
              </a:ext>
            </a:extLst>
          </p:cNvPr>
          <p:cNvCxnSpPr/>
          <p:nvPr/>
        </p:nvCxnSpPr>
        <p:spPr>
          <a:xfrm flipV="1">
            <a:off x="3236913" y="2393950"/>
            <a:ext cx="585787" cy="3175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63" name="文字方塊 13">
            <a:extLst>
              <a:ext uri="{FF2B5EF4-FFF2-40B4-BE49-F238E27FC236}">
                <a16:creationId xmlns="" xmlns:a16="http://schemas.microsoft.com/office/drawing/2014/main" id="{5FB06D4E-3279-2817-3D41-36DC0E3F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1989138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/>
              <a:t>RTT2</a:t>
            </a:r>
            <a:endParaRPr lang="zh-TW" altLang="en-US" sz="1400"/>
          </a:p>
        </p:txBody>
      </p:sp>
      <p:cxnSp>
        <p:nvCxnSpPr>
          <p:cNvPr id="14" name="直線接點 13">
            <a:extLst>
              <a:ext uri="{FF2B5EF4-FFF2-40B4-BE49-F238E27FC236}">
                <a16:creationId xmlns="" xmlns:a16="http://schemas.microsoft.com/office/drawing/2014/main" id="{A9A26A4D-B7EB-54C5-8CD4-28EC0CFB74C3}"/>
              </a:ext>
            </a:extLst>
          </p:cNvPr>
          <p:cNvCxnSpPr/>
          <p:nvPr/>
        </p:nvCxnSpPr>
        <p:spPr>
          <a:xfrm>
            <a:off x="3386138" y="2252663"/>
            <a:ext cx="287337" cy="306387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="" xmlns:a16="http://schemas.microsoft.com/office/drawing/2014/main" id="{5C7A12BD-4F51-7431-9398-8BA6080DC9BF}"/>
              </a:ext>
            </a:extLst>
          </p:cNvPr>
          <p:cNvCxnSpPr/>
          <p:nvPr/>
        </p:nvCxnSpPr>
        <p:spPr>
          <a:xfrm flipV="1">
            <a:off x="3386138" y="2259013"/>
            <a:ext cx="287337" cy="295275"/>
          </a:xfrm>
          <a:prstGeom prst="line">
            <a:avLst/>
          </a:prstGeom>
          <a:ln w="28575">
            <a:solidFill>
              <a:srgbClr val="0808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7200" y="285293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VPN</a:t>
            </a:r>
            <a:endParaRPr lang="zh-TW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755576" y="274258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="" xmlns:a16="http://schemas.microsoft.com/office/drawing/2014/main" id="{CF8325FF-AE58-B319-4D79-E8EBF344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47170"/>
              </p:ext>
            </p:extLst>
          </p:nvPr>
        </p:nvGraphicFramePr>
        <p:xfrm>
          <a:off x="315912" y="2742586"/>
          <a:ext cx="8545244" cy="273098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40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0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5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356" marR="62356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132.103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254.181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295.18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223.025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389.237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394.846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376.974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375.431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382.195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312.87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218.907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23.535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73.56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55.603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275.262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290.616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216.386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209.839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225.084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220.447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238.654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79.097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32.411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112.291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279.971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294.323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253.646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186.823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194.565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188.146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338.148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134.129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175.082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101.122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359.147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366.235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282.554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323.063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328.543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319.671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596.341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493.471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539.332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462.212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287.089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305.503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385.26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375.167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391.109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616.653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529.269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536.325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454.795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282.18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274.17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298.439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367.873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357.72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374.585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641.08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525.425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524.739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523.938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291.46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302.197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273.422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352.468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354.676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361.098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470.609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464.409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450.086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466.825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292.419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300.672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288.631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199.619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209.708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225.391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495.777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419.674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343.896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424.664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289.366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270.48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211.532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201.864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218.981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479.777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458.404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435.509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448.14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307.378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317.794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296.766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227.145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221.98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201.424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262941" y="2912680"/>
            <a:ext cx="7697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Connected VPN</a:t>
            </a:r>
            <a:endParaRPr lang="zh-TW" altLang="en-US" sz="700" dirty="0"/>
          </a:p>
        </p:txBody>
      </p:sp>
      <p:sp>
        <p:nvSpPr>
          <p:cNvPr id="21" name="矩形 20"/>
          <p:cNvSpPr/>
          <p:nvPr/>
        </p:nvSpPr>
        <p:spPr>
          <a:xfrm>
            <a:off x="755576" y="274258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2902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898860CE-A982-1619-153D-18D6CAB5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213"/>
            <a:ext cx="8651875" cy="4389437"/>
          </a:xfrm>
        </p:spPr>
        <p:txBody>
          <a:bodyPr/>
          <a:lstStyle/>
          <a:p>
            <a:pPr marL="342900" indent="-342900">
              <a:defRPr/>
            </a:pPr>
            <a:endParaRPr lang="en-US" altLang="zh-TW" dirty="0"/>
          </a:p>
          <a:p>
            <a:pPr marL="342900" indent="-342900">
              <a:defRPr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79875" name="頁尾版面配置區 21">
            <a:extLst>
              <a:ext uri="{FF2B5EF4-FFF2-40B4-BE49-F238E27FC236}">
                <a16:creationId xmlns="" xmlns:a16="http://schemas.microsoft.com/office/drawing/2014/main" id="{3D77BCF1-76C1-6486-DA8F-1450C445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79876" name="投影片編號版面配置區 17">
            <a:extLst>
              <a:ext uri="{FF2B5EF4-FFF2-40B4-BE49-F238E27FC236}">
                <a16:creationId xmlns="" xmlns:a16="http://schemas.microsoft.com/office/drawing/2014/main" id="{1B0E8606-0B2A-332B-E952-8C92FFB1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9588B-A98E-4F20-B09C-2DD936BB2D94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81" name="Rectangle 2">
            <a:extLst>
              <a:ext uri="{FF2B5EF4-FFF2-40B4-BE49-F238E27FC236}">
                <a16:creationId xmlns="" xmlns:a16="http://schemas.microsoft.com/office/drawing/2014/main" id="{FEE3F547-4CF6-5144-6CA9-F69AB18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17" y="1516573"/>
            <a:ext cx="8856662" cy="606425"/>
          </a:xfrm>
        </p:spPr>
        <p:txBody>
          <a:bodyPr/>
          <a:lstStyle/>
          <a:p>
            <a:r>
              <a:rPr lang="en-US" altLang="zh-TW" sz="3600" dirty="0"/>
              <a:t>Unadjusted </a:t>
            </a:r>
            <a:r>
              <a:rPr lang="en-US" altLang="zh-TW" sz="3800" dirty="0"/>
              <a:t>RTT2 between VPN and Twitch Ingest Server</a:t>
            </a:r>
          </a:p>
        </p:txBody>
      </p:sp>
      <p:sp>
        <p:nvSpPr>
          <p:cNvPr id="10" name="Google Shape;293;p36">
            <a:extLst>
              <a:ext uri="{FF2B5EF4-FFF2-40B4-BE49-F238E27FC236}">
                <a16:creationId xmlns="" xmlns:a16="http://schemas.microsoft.com/office/drawing/2014/main" id="{2371654B-6B88-CE34-BCB9-1C7517D1EB0E}"/>
              </a:ext>
            </a:extLst>
          </p:cNvPr>
          <p:cNvSpPr/>
          <p:nvPr/>
        </p:nvSpPr>
        <p:spPr>
          <a:xfrm>
            <a:off x="3822700" y="2270125"/>
            <a:ext cx="720725" cy="261938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Google Shape;293;p36">
            <a:extLst>
              <a:ext uri="{FF2B5EF4-FFF2-40B4-BE49-F238E27FC236}">
                <a16:creationId xmlns="" xmlns:a16="http://schemas.microsoft.com/office/drawing/2014/main" id="{40B0FA72-50A9-FA5B-B4E4-CE4795DDC873}"/>
              </a:ext>
            </a:extLst>
          </p:cNvPr>
          <p:cNvSpPr/>
          <p:nvPr/>
        </p:nvSpPr>
        <p:spPr>
          <a:xfrm>
            <a:off x="5148263" y="2270125"/>
            <a:ext cx="1133475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</a:t>
            </a:r>
            <a:r>
              <a:rPr lang="en-US" altLang="zh-TW" sz="1400" dirty="0">
                <a:solidFill>
                  <a:srgbClr val="643E0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server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2" name="Google Shape;294;p36">
            <a:extLst>
              <a:ext uri="{FF2B5EF4-FFF2-40B4-BE49-F238E27FC236}">
                <a16:creationId xmlns="" xmlns:a16="http://schemas.microsoft.com/office/drawing/2014/main" id="{D3F192DB-39CC-F24B-F9E0-691B615A126B}"/>
              </a:ext>
            </a:extLst>
          </p:cNvPr>
          <p:cNvCxnSpPr/>
          <p:nvPr/>
        </p:nvCxnSpPr>
        <p:spPr>
          <a:xfrm flipV="1">
            <a:off x="4543425" y="2397125"/>
            <a:ext cx="595313" cy="1588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85" name="文字方塊 14">
            <a:extLst>
              <a:ext uri="{FF2B5EF4-FFF2-40B4-BE49-F238E27FC236}">
                <a16:creationId xmlns="" xmlns:a16="http://schemas.microsoft.com/office/drawing/2014/main" id="{3906A4C3-2926-E9CB-39D7-409D07C2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8" y="2025650"/>
            <a:ext cx="677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RTT2</a:t>
            </a:r>
            <a:endParaRPr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297200" y="2852936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VPN</a:t>
            </a:r>
            <a:endParaRPr lang="zh-TW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755576" y="274258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CF8325FF-AE58-B319-4D79-E8EBF344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18006"/>
              </p:ext>
            </p:extLst>
          </p:nvPr>
        </p:nvGraphicFramePr>
        <p:xfrm>
          <a:off x="315912" y="2742586"/>
          <a:ext cx="8545244" cy="273098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40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0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5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356" marR="62356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123.181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164.18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92.025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258.237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263.846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245.974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244.431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251.195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181.87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161.907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33.465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218.262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233.616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159.386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152.839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168.084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163.447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79.291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246.971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261.323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220.646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153.823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161.565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155.146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259.148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55.129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96.082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287.235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203.554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244.063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249.543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240.671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311.341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208.471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254.332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177.212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90.167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106.109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326.653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239.269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246.325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164.795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77.873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84.585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397.08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281.425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279.938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58.197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108.468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110.676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274.409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260.086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276.825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102.419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110.672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221.674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145.896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226.664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278.777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257.404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234.509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247.14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106.378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116.794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95.766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55576" y="274258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sp>
        <p:nvSpPr>
          <p:cNvPr id="2" name="橢圓 1"/>
          <p:cNvSpPr/>
          <p:nvPr/>
        </p:nvSpPr>
        <p:spPr>
          <a:xfrm>
            <a:off x="1979712" y="328498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754918" y="3501008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529112" y="328498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83968" y="4221088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076056" y="4221088"/>
            <a:ext cx="6667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2941" y="2912680"/>
            <a:ext cx="7697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Connected VPN</a:t>
            </a:r>
            <a:endParaRPr lang="zh-TW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0127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頁尾版面配置區 21">
            <a:extLst>
              <a:ext uri="{FF2B5EF4-FFF2-40B4-BE49-F238E27FC236}">
                <a16:creationId xmlns="" xmlns:a16="http://schemas.microsoft.com/office/drawing/2014/main" id="{0F5C6ECE-2C82-BA1E-6D4C-DD319880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4995" name="投影片編號版面配置區 17">
            <a:extLst>
              <a:ext uri="{FF2B5EF4-FFF2-40B4-BE49-F238E27FC236}">
                <a16:creationId xmlns="" xmlns:a16="http://schemas.microsoft.com/office/drawing/2014/main" id="{7A48D327-471B-416D-6C0F-B8E22E6F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2AEA7-48F9-4865-BB00-BD46189927C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="" xmlns:a16="http://schemas.microsoft.com/office/drawing/2014/main" id="{61C024A8-2573-8F81-0042-A02DE960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704850"/>
            <a:ext cx="8677275" cy="1543050"/>
          </a:xfrm>
        </p:spPr>
        <p:txBody>
          <a:bodyPr/>
          <a:lstStyle/>
          <a:p>
            <a:r>
              <a:rPr lang="en-US" altLang="zh-TW" sz="4500" dirty="0"/>
              <a:t>Adjust the RTT2 between VPN and Twitch Ingest Server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7AF0813-CD01-76C7-F9A0-E7BA185A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363703"/>
            <a:ext cx="8640960" cy="27003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sz="2500" dirty="0"/>
              <a:t>For each VPN, if there is a RTT between this VPN and an ingest server is minimum and &lt;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93700" lvl="1" indent="0">
              <a:buNone/>
              <a:defRPr/>
            </a:pPr>
            <a:r>
              <a:rPr lang="en-US" altLang="zh-TW" sz="2300" dirty="0"/>
              <a:t>➔ Each RTT between this VPN and each ingest server is  </a:t>
            </a:r>
            <a:br>
              <a:rPr lang="en-US" altLang="zh-TW" sz="2300" dirty="0"/>
            </a:br>
            <a:r>
              <a:rPr lang="en-US" altLang="zh-TW" sz="2300" dirty="0"/>
              <a:t>     subtracted by </a:t>
            </a: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RTT</a:t>
            </a:r>
            <a:r>
              <a:rPr lang="en-US" altLang="zh-TW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300" dirty="0"/>
              <a:t/>
            </a:r>
            <a:br>
              <a:rPr lang="en-US" altLang="zh-TW" sz="2300" dirty="0"/>
            </a:br>
            <a:endParaRPr lang="en-US" altLang="zh-TW" sz="23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向下箭號 14">
            <a:extLst>
              <a:ext uri="{FF2B5EF4-FFF2-40B4-BE49-F238E27FC236}">
                <a16:creationId xmlns="" xmlns:a16="http://schemas.microsoft.com/office/drawing/2014/main" id="{73F0404C-0D9B-F564-D52B-77C834E8556A}"/>
              </a:ext>
            </a:extLst>
          </p:cNvPr>
          <p:cNvSpPr/>
          <p:nvPr/>
        </p:nvSpPr>
        <p:spPr>
          <a:xfrm>
            <a:off x="3840163" y="5013325"/>
            <a:ext cx="288925" cy="4318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5039" name="矩形 6">
            <a:extLst>
              <a:ext uri="{FF2B5EF4-FFF2-40B4-BE49-F238E27FC236}">
                <a16:creationId xmlns="" xmlns:a16="http://schemas.microsoft.com/office/drawing/2014/main" id="{6CDC7346-49A5-341B-7A19-9ED548BB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5033963"/>
            <a:ext cx="1555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cs typeface="Times New Roman" panose="02020603050405020304" pitchFamily="18" charset="0"/>
              </a:rPr>
              <a:t>Subtract </a:t>
            </a:r>
            <a:r>
              <a:rPr lang="en-US" altLang="zh-TW" sz="1600">
                <a:cs typeface="Times New Roman" panose="02020603050405020304" pitchFamily="18" charset="0"/>
              </a:rPr>
              <a:t>-</a:t>
            </a:r>
            <a:r>
              <a:rPr lang="en-US" altLang="zh-TW" sz="1600" smtClean="0">
                <a:cs typeface="Times New Roman" panose="02020603050405020304" pitchFamily="18" charset="0"/>
              </a:rPr>
              <a:t>15.830</a:t>
            </a:r>
            <a:endParaRPr lang="zh-TW" altLang="en-US" sz="16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98326837-62E6-D618-1D9E-C05A5AA7D3A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4408190"/>
              </p:ext>
            </p:extLst>
          </p:nvPr>
        </p:nvGraphicFramePr>
        <p:xfrm>
          <a:off x="179512" y="4400638"/>
          <a:ext cx="8784975" cy="3848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1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154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80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64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Kong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326.653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239.269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246.325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164.795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7504" y="4400638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VPN</a:t>
            </a:r>
            <a:endParaRPr lang="zh-TW" altLang="en-US" sz="800" dirty="0"/>
          </a:p>
        </p:txBody>
      </p:sp>
      <p:sp>
        <p:nvSpPr>
          <p:cNvPr id="16" name="矩形 15"/>
          <p:cNvSpPr/>
          <p:nvPr/>
        </p:nvSpPr>
        <p:spPr>
          <a:xfrm>
            <a:off x="744483" y="4376067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="" xmlns:a16="http://schemas.microsoft.com/office/drawing/2014/main" id="{98326837-62E6-D618-1D9E-C05A5AA7D3A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8706377"/>
              </p:ext>
            </p:extLst>
          </p:nvPr>
        </p:nvGraphicFramePr>
        <p:xfrm>
          <a:off x="179512" y="5638898"/>
          <a:ext cx="8784975" cy="3848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1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154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80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64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Kong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342.483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255.099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262.155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100.415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07504" y="563090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VPN</a:t>
            </a:r>
            <a:endParaRPr lang="zh-TW" altLang="en-US" sz="800" dirty="0"/>
          </a:p>
        </p:txBody>
      </p:sp>
      <p:sp>
        <p:nvSpPr>
          <p:cNvPr id="21" name="矩形 20"/>
          <p:cNvSpPr/>
          <p:nvPr/>
        </p:nvSpPr>
        <p:spPr>
          <a:xfrm>
            <a:off x="744483" y="5606329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sp>
        <p:nvSpPr>
          <p:cNvPr id="17" name="橢圓 16"/>
          <p:cNvSpPr/>
          <p:nvPr/>
        </p:nvSpPr>
        <p:spPr>
          <a:xfrm>
            <a:off x="5148064" y="4559438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148064" y="5818678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A48B31-8A0D-0376-F265-43497E6D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1316038"/>
            <a:ext cx="7772400" cy="1363662"/>
          </a:xfrm>
        </p:spPr>
        <p:txBody>
          <a:bodyPr/>
          <a:lstStyle/>
          <a:p>
            <a:pPr>
              <a:defRPr/>
            </a:pPr>
            <a:r>
              <a:rPr altLang="zh-TW" dirty="0">
                <a:solidFill>
                  <a:schemeClr val="tx1"/>
                </a:solidFill>
              </a:rPr>
              <a:t>Introduction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291" name="文字版面配置區 2">
            <a:extLst>
              <a:ext uri="{FF2B5EF4-FFF2-40B4-BE49-F238E27FC236}">
                <a16:creationId xmlns="" xmlns:a16="http://schemas.microsoft.com/office/drawing/2014/main" id="{5635548E-D3AE-9CE4-3857-DC2A2EA9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292" name="頁尾版面配置區 3">
            <a:extLst>
              <a:ext uri="{FF2B5EF4-FFF2-40B4-BE49-F238E27FC236}">
                <a16:creationId xmlns="" xmlns:a16="http://schemas.microsoft.com/office/drawing/2014/main" id="{C4C29E1C-10AA-2E64-31CE-1195A120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12293" name="投影片編號版面配置區 4">
            <a:extLst>
              <a:ext uri="{FF2B5EF4-FFF2-40B4-BE49-F238E27FC236}">
                <a16:creationId xmlns="" xmlns:a16="http://schemas.microsoft.com/office/drawing/2014/main" id="{93D54C07-D9E1-8689-FC1B-00B70B71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A141B68-6C17-4764-9BB3-87A71654CC75}" type="slidenum">
              <a:rPr kumimoji="0" lang="en-US" altLang="zh-TW" sz="1200">
                <a:solidFill>
                  <a:srgbClr val="F0E3C0"/>
                </a:solidFill>
              </a:rPr>
              <a:pPr/>
              <a:t>3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12294" name="文字版面配置區 2">
            <a:extLst>
              <a:ext uri="{FF2B5EF4-FFF2-40B4-BE49-F238E27FC236}">
                <a16:creationId xmlns="" xmlns:a16="http://schemas.microsoft.com/office/drawing/2014/main" id="{1258858A-3C16-EBFF-3AC5-F9C19C25045F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7772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Motivation</a:t>
            </a:r>
            <a:r>
              <a:rPr kumimoji="0" lang="zh-TW" altLang="en-US" sz="2400" dirty="0">
                <a:latin typeface="+mn-lt"/>
              </a:rPr>
              <a:t> </a:t>
            </a:r>
            <a:endParaRPr kumimoji="0" lang="en-US" altLang="zh-TW" sz="24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n-lt"/>
              </a:rPr>
              <a:t>Prior Geolocation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Reference Point and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Twitch Ingest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latin typeface="+mn-lt"/>
              </a:rPr>
              <a:t>Contribution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zh-TW" sz="2400" i="1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3AD84A63-F374-AE7E-78EB-1A4712C7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73238"/>
            <a:ext cx="8651875" cy="4389437"/>
          </a:xfrm>
        </p:spPr>
        <p:txBody>
          <a:bodyPr/>
          <a:lstStyle/>
          <a:p>
            <a:pPr marL="342900" indent="-342900">
              <a:defRPr/>
            </a:pPr>
            <a:endParaRPr lang="en-US" altLang="zh-TW" sz="2200" dirty="0"/>
          </a:p>
          <a:p>
            <a:pPr marL="342900" indent="-342900">
              <a:defRPr/>
            </a:pPr>
            <a:r>
              <a:rPr lang="en-US" altLang="zh-TW" sz="2000" dirty="0"/>
              <a:t>RTT is very small if the VPN and ingest server are in the same city</a:t>
            </a:r>
          </a:p>
          <a:p>
            <a:pPr marL="342900" indent="-342900">
              <a:defRPr/>
            </a:pPr>
            <a:r>
              <a:rPr lang="en-US" altLang="zh-TW" sz="2000" dirty="0"/>
              <a:t>RTT is small if the VPN and ingest server are in the same continent</a:t>
            </a:r>
          </a:p>
          <a:p>
            <a:pPr marL="342900" indent="-342900">
              <a:defRPr/>
            </a:pPr>
            <a:r>
              <a:rPr lang="en-US" altLang="zh-TW" sz="2000" dirty="0"/>
              <a:t>                                    </a:t>
            </a:r>
            <a:r>
              <a:rPr lang="en-US" altLang="zh-TW" sz="1800" dirty="0"/>
              <a:t>is similar to                                          in the same continent</a:t>
            </a:r>
          </a:p>
        </p:txBody>
      </p:sp>
      <p:sp>
        <p:nvSpPr>
          <p:cNvPr id="87043" name="頁尾版面配置區 21">
            <a:extLst>
              <a:ext uri="{FF2B5EF4-FFF2-40B4-BE49-F238E27FC236}">
                <a16:creationId xmlns="" xmlns:a16="http://schemas.microsoft.com/office/drawing/2014/main" id="{83CCE2C4-AE4A-3D9A-A69B-AFF7F5AC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7044" name="投影片編號版面配置區 17">
            <a:extLst>
              <a:ext uri="{FF2B5EF4-FFF2-40B4-BE49-F238E27FC236}">
                <a16:creationId xmlns="" xmlns:a16="http://schemas.microsoft.com/office/drawing/2014/main" id="{D02A741D-32D8-C348-82E6-9FF1F1DB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598C4E-7C35-4B1A-A27A-80DB5D498DBE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149" name="Rectangle 2">
            <a:extLst>
              <a:ext uri="{FF2B5EF4-FFF2-40B4-BE49-F238E27FC236}">
                <a16:creationId xmlns="" xmlns:a16="http://schemas.microsoft.com/office/drawing/2014/main" id="{381887CC-58CE-3E34-5432-A87117BE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1435100"/>
            <a:ext cx="8856663" cy="606425"/>
          </a:xfrm>
        </p:spPr>
        <p:txBody>
          <a:bodyPr/>
          <a:lstStyle/>
          <a:p>
            <a:r>
              <a:rPr lang="en-US" altLang="zh-TW" sz="4000" dirty="0"/>
              <a:t>Adjusted RTT2 between VPN and Twitch Ingest Server</a:t>
            </a:r>
          </a:p>
        </p:txBody>
      </p:sp>
      <p:sp>
        <p:nvSpPr>
          <p:cNvPr id="8" name="Google Shape;293;p36">
            <a:extLst>
              <a:ext uri="{FF2B5EF4-FFF2-40B4-BE49-F238E27FC236}">
                <a16:creationId xmlns="" xmlns:a16="http://schemas.microsoft.com/office/drawing/2014/main" id="{F634A93B-477B-8A4B-4955-C5B176D27630}"/>
              </a:ext>
            </a:extLst>
          </p:cNvPr>
          <p:cNvSpPr/>
          <p:nvPr/>
        </p:nvSpPr>
        <p:spPr>
          <a:xfrm>
            <a:off x="3851920" y="1773238"/>
            <a:ext cx="723900" cy="2619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</a:p>
        </p:txBody>
      </p:sp>
      <p:sp>
        <p:nvSpPr>
          <p:cNvPr id="9" name="Google Shape;293;p36">
            <a:extLst>
              <a:ext uri="{FF2B5EF4-FFF2-40B4-BE49-F238E27FC236}">
                <a16:creationId xmlns="" xmlns:a16="http://schemas.microsoft.com/office/drawing/2014/main" id="{E6D142F9-D7B9-EED9-07E4-FF8A9B221F59}"/>
              </a:ext>
            </a:extLst>
          </p:cNvPr>
          <p:cNvSpPr/>
          <p:nvPr/>
        </p:nvSpPr>
        <p:spPr>
          <a:xfrm>
            <a:off x="5872808" y="1773238"/>
            <a:ext cx="1133475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</a:t>
            </a:r>
            <a:r>
              <a:rPr lang="en-US" altLang="zh-TW" sz="1400" dirty="0">
                <a:solidFill>
                  <a:srgbClr val="643E0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server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7152" name="文字方塊 14">
            <a:extLst>
              <a:ext uri="{FF2B5EF4-FFF2-40B4-BE49-F238E27FC236}">
                <a16:creationId xmlns="" xmlns:a16="http://schemas.microsoft.com/office/drawing/2014/main" id="{70F065A9-07A7-5914-CE04-462F4575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820" y="1547813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Adjusted RTT2</a:t>
            </a:r>
            <a:endParaRPr lang="zh-TW" altLang="en-US" sz="14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="" xmlns:a16="http://schemas.microsoft.com/office/drawing/2014/main" id="{8D57B939-73AA-E28A-80D9-39E968D766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75820" y="1903413"/>
            <a:ext cx="1296988" cy="158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CF8325FF-AE58-B319-4D79-E8EBF344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57001"/>
              </p:ext>
            </p:extLst>
          </p:nvPr>
        </p:nvGraphicFramePr>
        <p:xfrm>
          <a:off x="315912" y="3396147"/>
          <a:ext cx="8545244" cy="273098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40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0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5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356" marR="62356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123.181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164.18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92.025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258.237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263.846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245.974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244.431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251.195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181.87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195.372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32.068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251.727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267.081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192.851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186.304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201.549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196.912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206.633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247.95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262.302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154.802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162.544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156.125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259.148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55.129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96.082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287.235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203.554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244.063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249.543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240.671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311.341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208.471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254.332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177.212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90.167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106.109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342.483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255.099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262.155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93.703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100.415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397.08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281.425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279.938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58.197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108.468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110.676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280.609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274.409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260.086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276.825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102.419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110.672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98.631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221.674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145.896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226.664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99.646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284.676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263.303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240.408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253.039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112.277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122.693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101.665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32.044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26.879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55576" y="3396147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190310" y="3839767"/>
            <a:ext cx="7558154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258836" y="3611591"/>
            <a:ext cx="7558154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1190310" y="3611591"/>
            <a:ext cx="68526" cy="228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8748464" y="5995793"/>
            <a:ext cx="68526" cy="228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42" name="直線單箭頭接點 87141"/>
          <p:cNvCxnSpPr/>
          <p:nvPr/>
        </p:nvCxnSpPr>
        <p:spPr>
          <a:xfrm flipV="1">
            <a:off x="2483768" y="4082561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786313" y="4799723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7092280" y="5572114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7873752" y="5788138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580112" y="5027899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275856" y="4298585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4818062" y="4822733"/>
            <a:ext cx="1148233" cy="4931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128904" y="5547595"/>
            <a:ext cx="1148233" cy="4931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2525526" y="4082561"/>
            <a:ext cx="1210953" cy="5161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601809" y="3096044"/>
            <a:ext cx="719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915863" y="2983547"/>
            <a:ext cx="685946" cy="22499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VPN 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2331888" y="2983547"/>
            <a:ext cx="778171" cy="22499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Ingest B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18891" y="3057854"/>
            <a:ext cx="490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RTT</a:t>
            </a:r>
            <a:endParaRPr lang="zh-TW" altLang="en-US" sz="12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129286" y="3087846"/>
            <a:ext cx="719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4443340" y="2975349"/>
            <a:ext cx="685946" cy="22499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VPN B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859365" y="2975349"/>
            <a:ext cx="800867" cy="22499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Ingest 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46368" y="3049656"/>
            <a:ext cx="490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RTT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47570" y="3554161"/>
            <a:ext cx="7697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Connected VPN</a:t>
            </a:r>
            <a:endParaRPr lang="zh-TW" altLang="en-US" sz="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582C18D8-4461-74A2-2B0E-C97A9168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dirty="0"/>
              <a:t>RTT3 between VPNs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CF8325FF-AE58-B319-4D79-E8EBF344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3887"/>
              </p:ext>
            </p:extLst>
          </p:nvPr>
        </p:nvGraphicFramePr>
        <p:xfrm>
          <a:off x="323528" y="3356992"/>
          <a:ext cx="8545244" cy="273098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40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7004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047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5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356" marR="62356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256.181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322.814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253.441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188.256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194.397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184.645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123.033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311.243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238.894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222.636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199.757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215.802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257.347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253.619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262.827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167.999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148.153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158.658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225.663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223.335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258.689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211.614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301.343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157.464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188.125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210.895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183.989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208.616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138.067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219.023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234.989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201.367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102.305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5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4515" name="Rectangle 3">
            <a:extLst>
              <a:ext uri="{FF2B5EF4-FFF2-40B4-BE49-F238E27FC236}">
                <a16:creationId xmlns="" xmlns:a16="http://schemas.microsoft.com/office/drawing/2014/main" id="{C73D3815-EA18-38F7-9B3C-2D46B320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TW" dirty="0"/>
              <a:t> </a:t>
            </a:r>
          </a:p>
          <a:p>
            <a:pPr marL="342900" indent="-34290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88068" name="頁尾版面配置區 21">
            <a:extLst>
              <a:ext uri="{FF2B5EF4-FFF2-40B4-BE49-F238E27FC236}">
                <a16:creationId xmlns="" xmlns:a16="http://schemas.microsoft.com/office/drawing/2014/main" id="{957D1BA0-9217-7304-809D-74AB42AA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8069" name="投影片編號版面配置區 17">
            <a:extLst>
              <a:ext uri="{FF2B5EF4-FFF2-40B4-BE49-F238E27FC236}">
                <a16:creationId xmlns="" xmlns:a16="http://schemas.microsoft.com/office/drawing/2014/main" id="{D00D26C9-DCDB-E463-27B7-B068EDFC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7366A3-BD82-47B4-B674-A6D643E26575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157" name="文字方塊 2">
            <a:extLst>
              <a:ext uri="{FF2B5EF4-FFF2-40B4-BE49-F238E27FC236}">
                <a16:creationId xmlns="" xmlns:a16="http://schemas.microsoft.com/office/drawing/2014/main" id="{AB77FBF2-2C14-1588-7DBE-ECDD4C8F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77" y="3337441"/>
            <a:ext cx="6367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800" dirty="0">
                <a:solidFill>
                  <a:srgbClr val="080808"/>
                </a:solidFill>
              </a:rPr>
              <a:t>VPN</a:t>
            </a:r>
            <a:r>
              <a:rPr lang="zh-TW" altLang="en-US" sz="800" dirty="0">
                <a:solidFill>
                  <a:srgbClr val="080808"/>
                </a:solidFill>
              </a:rPr>
              <a:t> </a:t>
            </a:r>
            <a:r>
              <a:rPr lang="en-US" altLang="zh-TW" sz="800" dirty="0">
                <a:solidFill>
                  <a:srgbClr val="080808"/>
                </a:solidFill>
              </a:rPr>
              <a:t>(LM)</a:t>
            </a:r>
            <a:endParaRPr lang="zh-TW" altLang="en-US" sz="800" dirty="0">
              <a:solidFill>
                <a:srgbClr val="080808"/>
              </a:solidFill>
            </a:endParaRPr>
          </a:p>
        </p:txBody>
      </p:sp>
      <p:sp>
        <p:nvSpPr>
          <p:cNvPr id="88158" name="文字方塊 7">
            <a:extLst>
              <a:ext uri="{FF2B5EF4-FFF2-40B4-BE49-F238E27FC236}">
                <a16:creationId xmlns="" xmlns:a16="http://schemas.microsoft.com/office/drawing/2014/main" id="{A49E6D96-F00F-83D9-2EB4-C8069755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504694"/>
            <a:ext cx="7697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700" dirty="0">
                <a:solidFill>
                  <a:srgbClr val="080808"/>
                </a:solidFill>
              </a:rPr>
              <a:t>Connected VPN</a:t>
            </a:r>
            <a:endParaRPr lang="zh-TW" altLang="en-US" sz="700" dirty="0">
              <a:solidFill>
                <a:srgbClr val="080808"/>
              </a:solidFill>
            </a:endParaRPr>
          </a:p>
        </p:txBody>
      </p:sp>
      <p:sp>
        <p:nvSpPr>
          <p:cNvPr id="9" name="Google Shape;293;p36">
            <a:extLst>
              <a:ext uri="{FF2B5EF4-FFF2-40B4-BE49-F238E27FC236}">
                <a16:creationId xmlns="" xmlns:a16="http://schemas.microsoft.com/office/drawing/2014/main" id="{ED55B06F-4AFD-6427-9CB0-A609DD8CDFE4}"/>
              </a:ext>
            </a:extLst>
          </p:cNvPr>
          <p:cNvSpPr/>
          <p:nvPr/>
        </p:nvSpPr>
        <p:spPr>
          <a:xfrm>
            <a:off x="5439331" y="2022467"/>
            <a:ext cx="723900" cy="26193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293;p36">
            <a:extLst>
              <a:ext uri="{FF2B5EF4-FFF2-40B4-BE49-F238E27FC236}">
                <a16:creationId xmlns="" xmlns:a16="http://schemas.microsoft.com/office/drawing/2014/main" id="{1C3D039C-1C0C-CF21-DA73-110EBBDD6987}"/>
              </a:ext>
            </a:extLst>
          </p:cNvPr>
          <p:cNvSpPr/>
          <p:nvPr/>
        </p:nvSpPr>
        <p:spPr>
          <a:xfrm>
            <a:off x="7460218" y="2022467"/>
            <a:ext cx="1252264" cy="26035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81 VPN</a:t>
            </a:r>
            <a:r>
              <a:rPr lang="zh-TW" altLang="en-US" sz="1400" b="1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sz="1400" b="1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(LM)</a:t>
            </a:r>
            <a:endParaRPr sz="1400" b="1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8161" name="文字方塊 14">
            <a:extLst>
              <a:ext uri="{FF2B5EF4-FFF2-40B4-BE49-F238E27FC236}">
                <a16:creationId xmlns="" xmlns:a16="http://schemas.microsoft.com/office/drawing/2014/main" id="{AD4F4DCF-E396-F805-49AC-C4871475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31" y="1797042"/>
            <a:ext cx="172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/>
              <a:t>Adjusted RTT3</a:t>
            </a:r>
            <a:endParaRPr lang="zh-TW" altLang="en-US" sz="1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1F2697E0-478C-408C-0B7B-BB85523A3E9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3231" y="2152642"/>
            <a:ext cx="1296987" cy="7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491384" y="4043406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793929" y="4760568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99896" y="5532959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881368" y="5748983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5587728" y="4988744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283472" y="4259430"/>
            <a:ext cx="432048" cy="2160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825678" y="4783578"/>
            <a:ext cx="1148233" cy="4931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7136520" y="5508440"/>
            <a:ext cx="1148233" cy="4931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2509095" y="4044150"/>
            <a:ext cx="1148233" cy="4931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3AD84A63-F374-AE7E-78EB-1A4712C7E1B7}"/>
              </a:ext>
            </a:extLst>
          </p:cNvPr>
          <p:cNvSpPr txBox="1">
            <a:spLocks/>
          </p:cNvSpPr>
          <p:nvPr/>
        </p:nvSpPr>
        <p:spPr bwMode="auto">
          <a:xfrm>
            <a:off x="499740" y="2038465"/>
            <a:ext cx="865187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endParaRPr kumimoji="0" lang="en-US" altLang="zh-TW" sz="1800" dirty="0"/>
          </a:p>
          <a:p>
            <a:pPr marL="342900" indent="-342900">
              <a:defRPr/>
            </a:pPr>
            <a:r>
              <a:rPr kumimoji="0" lang="en-US" altLang="zh-TW" sz="1800" dirty="0"/>
              <a:t>RTT is small if the two VPNs are in the same continent</a:t>
            </a:r>
          </a:p>
          <a:p>
            <a:pPr marL="342900" indent="-342900">
              <a:defRPr/>
            </a:pPr>
            <a:r>
              <a:rPr kumimoji="0" lang="en-US" altLang="zh-TW" sz="1800" dirty="0"/>
              <a:t>                                        is similar to                                          </a:t>
            </a:r>
            <a:r>
              <a:rPr lang="en-US" altLang="zh-TW" sz="1800" dirty="0"/>
              <a:t>in the same continent</a:t>
            </a:r>
          </a:p>
          <a:p>
            <a:pPr marL="0" indent="0">
              <a:buNone/>
              <a:defRPr/>
            </a:pPr>
            <a:endParaRPr kumimoji="0" lang="en-US" altLang="zh-TW" sz="1800" dirty="0"/>
          </a:p>
        </p:txBody>
      </p:sp>
      <p:sp>
        <p:nvSpPr>
          <p:cNvPr id="27" name="圓角矩形 26"/>
          <p:cNvSpPr/>
          <p:nvPr/>
        </p:nvSpPr>
        <p:spPr>
          <a:xfrm>
            <a:off x="899592" y="2735505"/>
            <a:ext cx="1023613" cy="3741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Connected</a:t>
            </a:r>
            <a:br>
              <a:rPr lang="en-US" altLang="zh-TW" sz="1300" dirty="0">
                <a:solidFill>
                  <a:schemeClr val="tx1"/>
                </a:solidFill>
              </a:rPr>
            </a:br>
            <a:r>
              <a:rPr lang="en-US" altLang="zh-TW" sz="1300" dirty="0">
                <a:solidFill>
                  <a:schemeClr val="tx1"/>
                </a:solidFill>
              </a:rPr>
              <a:t>VPN 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2351604" y="2735505"/>
            <a:ext cx="778171" cy="37419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VPN B</a:t>
            </a:r>
            <a:br>
              <a:rPr lang="en-US" altLang="zh-TW" sz="1300" dirty="0">
                <a:solidFill>
                  <a:schemeClr val="tx1"/>
                </a:solidFill>
              </a:rPr>
            </a:br>
            <a:r>
              <a:rPr lang="en-US" altLang="zh-TW" sz="1300" dirty="0">
                <a:solidFill>
                  <a:schemeClr val="tx1"/>
                </a:solidFill>
              </a:rPr>
              <a:t>(LM)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910316" y="2917988"/>
            <a:ext cx="490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RTT</a:t>
            </a:r>
            <a:endParaRPr lang="zh-TW" altLang="en-US" sz="11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923205" y="2917320"/>
            <a:ext cx="436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4428763" y="2735505"/>
            <a:ext cx="1023613" cy="3741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Connected</a:t>
            </a:r>
            <a:br>
              <a:rPr lang="en-US" altLang="zh-TW" sz="1300" dirty="0">
                <a:solidFill>
                  <a:schemeClr val="tx1"/>
                </a:solidFill>
              </a:rPr>
            </a:br>
            <a:r>
              <a:rPr lang="en-US" altLang="zh-TW" sz="1300" dirty="0">
                <a:solidFill>
                  <a:schemeClr val="tx1"/>
                </a:solidFill>
              </a:rPr>
              <a:t>VPN B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880775" y="2735506"/>
            <a:ext cx="778171" cy="373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VPN A</a:t>
            </a:r>
            <a:r>
              <a:rPr lang="zh-TW" altLang="en-US" sz="1300" dirty="0">
                <a:solidFill>
                  <a:schemeClr val="tx1"/>
                </a:solidFill>
              </a:rPr>
              <a:t> </a:t>
            </a:r>
            <a:r>
              <a:rPr lang="en-US" altLang="zh-TW" sz="1300" dirty="0">
                <a:solidFill>
                  <a:schemeClr val="tx1"/>
                </a:solidFill>
              </a:rPr>
              <a:t>(LM)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439487" y="2917988"/>
            <a:ext cx="490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RTT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452376" y="2917320"/>
            <a:ext cx="436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頁尾版面配置區 3">
            <a:extLst>
              <a:ext uri="{FF2B5EF4-FFF2-40B4-BE49-F238E27FC236}">
                <a16:creationId xmlns="" xmlns:a16="http://schemas.microsoft.com/office/drawing/2014/main" id="{09A0EF7D-7099-5607-1A5A-BFFF2269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75779" name="投影片編號版面配置區 4">
            <a:extLst>
              <a:ext uri="{FF2B5EF4-FFF2-40B4-BE49-F238E27FC236}">
                <a16:creationId xmlns="" xmlns:a16="http://schemas.microsoft.com/office/drawing/2014/main" id="{7B4A375E-D7D3-9B3E-6429-FEC0482F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DED0A8-5589-44E0-94EF-ED343D09086B}" type="slidenum">
              <a:rPr kumimoji="0" lang="en-US" altLang="zh-TW" sz="1200">
                <a:solidFill>
                  <a:srgbClr val="F0E3C0"/>
                </a:solidFill>
              </a:rPr>
              <a:pPr/>
              <a:t>32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4C7B4D5-1927-9455-5D9A-D04D22E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836712"/>
            <a:ext cx="9010328" cy="1363662"/>
          </a:xfrm>
        </p:spPr>
        <p:txBody>
          <a:bodyPr/>
          <a:lstStyle/>
          <a:p>
            <a:pPr>
              <a:defRPr/>
            </a:pPr>
            <a:r>
              <a:rPr lang="en-US" altLang="zh-TW" sz="5200" dirty="0">
                <a:solidFill>
                  <a:schemeClr val="tx1"/>
                </a:solidFill>
              </a:rPr>
              <a:t>Evaluate Experimental Results </a:t>
            </a:r>
            <a:endParaRPr lang="zh-TW" altLang="en-US" sz="5200" dirty="0">
              <a:solidFill>
                <a:schemeClr val="tx1"/>
              </a:solidFill>
            </a:endParaRPr>
          </a:p>
        </p:txBody>
      </p:sp>
      <p:sp>
        <p:nvSpPr>
          <p:cNvPr id="75781" name="文字版面配置區 2">
            <a:extLst>
              <a:ext uri="{FF2B5EF4-FFF2-40B4-BE49-F238E27FC236}">
                <a16:creationId xmlns="" xmlns:a16="http://schemas.microsoft.com/office/drawing/2014/main" id="{9F4E4A43-871E-72D4-320B-7E7BB64C30C9}"/>
              </a:ext>
            </a:extLst>
          </p:cNvPr>
          <p:cNvSpPr txBox="1">
            <a:spLocks/>
          </p:cNvSpPr>
          <p:nvPr/>
        </p:nvSpPr>
        <p:spPr bwMode="auto">
          <a:xfrm>
            <a:off x="533400" y="2276872"/>
            <a:ext cx="7772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200" dirty="0"/>
              <a:t>Evaluation 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Result of Target Mapping by Each Geolocation Methods</a:t>
            </a:r>
            <a:endParaRPr kumimoji="0" lang="en-US" altLang="zh-TW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Ground Truth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zh-TW" sz="2000" dirty="0"/>
              <a:t>Evaluation Parameter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1700" dirty="0"/>
              <a:t>Rank Difference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1700" dirty="0"/>
              <a:t>Error</a:t>
            </a:r>
            <a:r>
              <a:rPr kumimoji="0" lang="zh-TW" altLang="en-US" sz="1700" dirty="0"/>
              <a:t> </a:t>
            </a:r>
            <a:r>
              <a:rPr kumimoji="0" lang="en-US" altLang="zh-TW" sz="1700" dirty="0"/>
              <a:t>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200" dirty="0"/>
              <a:t>Evaluation Result </a:t>
            </a:r>
          </a:p>
        </p:txBody>
      </p:sp>
    </p:spTree>
    <p:extLst>
      <p:ext uri="{BB962C8B-B14F-4D97-AF65-F5344CB8AC3E}">
        <p14:creationId xmlns:p14="http://schemas.microsoft.com/office/powerpoint/2010/main" val="3233669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dirty="0"/>
              <a:t>Evaluation Methodology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r>
              <a:rPr lang="en-US" altLang="zh-TW" dirty="0"/>
              <a:t>Result of target mapping by each geolocation methods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r>
              <a:rPr lang="en-US" altLang="zh-TW" dirty="0"/>
              <a:t>Ground Truth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25899"/>
              </p:ext>
            </p:extLst>
          </p:nvPr>
        </p:nvGraphicFramePr>
        <p:xfrm>
          <a:off x="877938" y="4563745"/>
          <a:ext cx="2901974" cy="18611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8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3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8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Ingest server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(Target)</a:t>
                      </a:r>
                      <a:endParaRPr lang="zh-TW" sz="11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Corresponding VPN </a:t>
                      </a:r>
                      <a:br>
                        <a:rPr kumimoji="0" lang="en-US" altLang="zh-TW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zh-TW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(Ground Truth)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London3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  <a:endParaRPr lang="en-US" sz="105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London4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Düsseldorf1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Brussels / Amsterdam</a:t>
                      </a:r>
                      <a:endParaRPr lang="en-US" sz="1050" b="1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Houston</a:t>
                      </a:r>
                      <a:endParaRPr lang="en-US" sz="105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Dallas</a:t>
                      </a:r>
                      <a:endParaRPr lang="en-US" sz="1050" b="1" i="1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Toronto</a:t>
                      </a:r>
                      <a:endParaRPr lang="en-US" sz="1050" b="1" i="1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3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Seoul1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Seoul</a:t>
                      </a:r>
                      <a:endParaRPr lang="en-US" sz="105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88639"/>
              </p:ext>
            </p:extLst>
          </p:nvPr>
        </p:nvGraphicFramePr>
        <p:xfrm>
          <a:off x="611557" y="2503595"/>
          <a:ext cx="8136906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4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12162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56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Ingest: Toronto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Ping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GeoPing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Dist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Priority</a:t>
                      </a:r>
                      <a:endParaRPr lang="zh-TW" sz="105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 </a:t>
                      </a:r>
                      <a:r>
                        <a:rPr lang="en-US" sz="1050" kern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Eu_Dist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</a:t>
                      </a:r>
                      <a:r>
                        <a:rPr lang="en-US" sz="1050" kern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(circles)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Dist­</a:t>
                      </a:r>
                      <a:r>
                        <a:rPr lang="en-US" sz="1050" kern="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(km)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9.619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223.660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703.764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9.901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233.070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795.801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11.994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Miami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240.357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855.075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1050" b="0" kern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13.532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248.048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1170.576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16.844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250.196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1285.269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17.364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254.543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1393.594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Charlotte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27.803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260.993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Charlotte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2233.570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23929" y="552862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861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dirty="0"/>
              <a:t>Evaluation Parameter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96" y="1847850"/>
            <a:ext cx="8686800" cy="4389437"/>
          </a:xfrm>
        </p:spPr>
        <p:txBody>
          <a:bodyPr/>
          <a:lstStyle/>
          <a:p>
            <a:r>
              <a:rPr lang="en-US" altLang="zh-TW" sz="2400" dirty="0"/>
              <a:t>Rank Difference</a:t>
            </a:r>
          </a:p>
          <a:p>
            <a:pPr lvl="1"/>
            <a:r>
              <a:rPr lang="en-US" altLang="zh-TW" sz="2000" dirty="0"/>
              <a:t>If the mapping priority is k ➔ rank difference will be k-1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marL="393700" lvl="1" indent="0">
              <a:lnSpc>
                <a:spcPct val="150000"/>
              </a:lnSpc>
              <a:buNone/>
            </a:pPr>
            <a:endParaRPr lang="en-US" altLang="zh-TW" sz="22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Error Distance</a:t>
            </a:r>
          </a:p>
          <a:p>
            <a:pPr lvl="1"/>
            <a:r>
              <a:rPr lang="en-US" altLang="zh-TW" sz="2000" dirty="0"/>
              <a:t>Geo-distance between a mapped VPN geolocation and the Target’s ground truth location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393700" lvl="1" indent="0">
              <a:buNone/>
            </a:pPr>
            <a:endParaRPr lang="en-US" altLang="zh-TW" sz="2300" dirty="0"/>
          </a:p>
          <a:p>
            <a:pPr marL="393700" lvl="1" indent="0">
              <a:buNone/>
            </a:pPr>
            <a:endParaRPr lang="en-US" altLang="zh-TW" sz="2300" dirty="0"/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38871"/>
              </p:ext>
            </p:extLst>
          </p:nvPr>
        </p:nvGraphicFramePr>
        <p:xfrm>
          <a:off x="684972" y="2705100"/>
          <a:ext cx="8136905" cy="144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1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77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12162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56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Ingest: Toronto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Ping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GeoPing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CBG</a:t>
                      </a:r>
                      <a:endParaRPr lang="zh-TW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Dist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Different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 </a:t>
                      </a:r>
                      <a:r>
                        <a:rPr lang="en-US" sz="1050" kern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(ms)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Eu_Dist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</a:t>
                      </a:r>
                      <a:r>
                        <a:rPr lang="en-US" sz="1050" kern="0" baseline="-25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(circles)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Dist­</a:t>
                      </a:r>
                      <a:r>
                        <a:rPr lang="en-US" sz="1050" kern="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(km)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9.619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223.660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703.764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9.901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233.070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795.801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11.994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Miami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240.357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855.075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13.532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248.048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1170.576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16.844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250.196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Montreal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1285.269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17.364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Buffalo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254.543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1393.594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56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Charlotte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27.803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260.993</a:t>
                      </a:r>
                      <a:endParaRPr lang="zh-TW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Saint-Louis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Charlotte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2233.570</a:t>
                      </a:r>
                      <a:endParaRPr lang="zh-TW" sz="105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81899"/>
              </p:ext>
            </p:extLst>
          </p:nvPr>
        </p:nvGraphicFramePr>
        <p:xfrm>
          <a:off x="1808848" y="5373216"/>
          <a:ext cx="5931505" cy="588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863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63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6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3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63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01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Ingest: Toronto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Ping</a:t>
                      </a:r>
                      <a:r>
                        <a:rPr lang="en-US" sz="105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05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GeoPing</a:t>
                      </a:r>
                      <a:endParaRPr lang="zh-TW" altLang="zh-TW" sz="105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CBG</a:t>
                      </a:r>
                      <a:r>
                        <a:rPr lang="en-US" sz="1050" b="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105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Dist</a:t>
                      </a:r>
                      <a:endParaRPr lang="zh-TW" alt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kern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Mapped</a:t>
                      </a:r>
                      <a:r>
                        <a:rPr lang="en-US" altLang="zh-TW" sz="1050" kern="0" baseline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VPN</a:t>
                      </a:r>
                      <a:endParaRPr lang="zh-TW" alt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alt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alt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Chicago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Error Distance (km)</a:t>
                      </a:r>
                      <a:endParaRPr lang="zh-TW" sz="105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701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5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701</a:t>
                      </a:r>
                      <a:endParaRPr lang="zh-TW" sz="105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2754" marR="52754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>
            <a:cxnSpLocks/>
            <a:endCxn id="8" idx="1"/>
          </p:cNvCxnSpPr>
          <p:nvPr/>
        </p:nvCxnSpPr>
        <p:spPr>
          <a:xfrm rot="16200000" flipH="1">
            <a:off x="-239882" y="3618766"/>
            <a:ext cx="2526528" cy="157093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37916" y="3140968"/>
            <a:ext cx="441376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808848" y="5667495"/>
            <a:ext cx="170864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53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4AF1E620-6B29-502F-85B0-BF9CD4A14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0956"/>
            <a:ext cx="4494583" cy="48463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7E5A8F81-B962-CC91-37E3-C2D70EB4E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" y="1750956"/>
            <a:ext cx="4512837" cy="4846396"/>
          </a:xfrm>
          <a:prstGeom prst="rect">
            <a:avLst/>
          </a:prstGeom>
        </p:spPr>
      </p:pic>
      <p:cxnSp>
        <p:nvCxnSpPr>
          <p:cNvPr id="12" name="直線接點 11"/>
          <p:cNvCxnSpPr>
            <a:cxnSpLocks/>
          </p:cNvCxnSpPr>
          <p:nvPr/>
        </p:nvCxnSpPr>
        <p:spPr>
          <a:xfrm>
            <a:off x="1126345" y="1847850"/>
            <a:ext cx="0" cy="4508500"/>
          </a:xfrm>
          <a:prstGeom prst="line">
            <a:avLst/>
          </a:prstGeom>
          <a:ln w="63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500" dirty="0"/>
              <a:t>Evaluation Result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B2D96360-C19D-417D-F6AD-6BAF2E8D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87573"/>
              </p:ext>
            </p:extLst>
          </p:nvPr>
        </p:nvGraphicFramePr>
        <p:xfrm>
          <a:off x="6819291" y="5493554"/>
          <a:ext cx="1351605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728091574"/>
                    </a:ext>
                  </a:extLst>
                </a:gridCol>
                <a:gridCol w="919557">
                  <a:extLst>
                    <a:ext uri="{9D8B030D-6E8A-4147-A177-3AD203B41FA5}">
                      <a16:colId xmlns="" xmlns:a16="http://schemas.microsoft.com/office/drawing/2014/main" val="2232173528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</a:p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9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error (km)</a:t>
                      </a:r>
                    </a:p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16249</a:t>
                      </a:r>
                      <a:endParaRPr lang="en-US" altLang="zh-TW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48528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13139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12435</a:t>
                      </a:r>
                      <a:endParaRPr lang="zh-TW" alt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0750130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="" xmlns:a16="http://schemas.microsoft.com/office/drawing/2014/main" id="{A777EA0E-13E2-FEA3-28A8-E85A48C8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60832"/>
              </p:ext>
            </p:extLst>
          </p:nvPr>
        </p:nvGraphicFramePr>
        <p:xfrm>
          <a:off x="3132014" y="5584994"/>
          <a:ext cx="432048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728091574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TW" sz="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075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頁尾版面配置區 3">
            <a:extLst>
              <a:ext uri="{FF2B5EF4-FFF2-40B4-BE49-F238E27FC236}">
                <a16:creationId xmlns="" xmlns:a16="http://schemas.microsoft.com/office/drawing/2014/main" id="{09A0EF7D-7099-5607-1A5A-BFFF2269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75779" name="投影片編號版面配置區 4">
            <a:extLst>
              <a:ext uri="{FF2B5EF4-FFF2-40B4-BE49-F238E27FC236}">
                <a16:creationId xmlns="" xmlns:a16="http://schemas.microsoft.com/office/drawing/2014/main" id="{7B4A375E-D7D3-9B3E-6429-FEC0482F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DED0A8-5589-44E0-94EF-ED343D09086B}" type="slidenum">
              <a:rPr kumimoji="0" lang="en-US" altLang="zh-TW" sz="1200">
                <a:solidFill>
                  <a:srgbClr val="F0E3C0"/>
                </a:solidFill>
              </a:rPr>
              <a:pPr/>
              <a:t>36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4C7B4D5-1927-9455-5D9A-D04D22E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1316038"/>
            <a:ext cx="9010328" cy="1363662"/>
          </a:xfrm>
        </p:spPr>
        <p:txBody>
          <a:bodyPr/>
          <a:lstStyle/>
          <a:p>
            <a:pPr>
              <a:defRPr/>
            </a:pPr>
            <a:r>
              <a:rPr lang="en-US" altLang="zh-TW" sz="4900" dirty="0">
                <a:solidFill>
                  <a:schemeClr val="tx1"/>
                </a:solidFill>
              </a:rPr>
              <a:t>Evaluate CBG - Shortest Distance Method</a:t>
            </a:r>
            <a:endParaRPr lang="zh-TW" altLang="en-US" sz="4900" dirty="0">
              <a:solidFill>
                <a:schemeClr val="tx1"/>
              </a:solidFill>
            </a:endParaRPr>
          </a:p>
        </p:txBody>
      </p:sp>
      <p:sp>
        <p:nvSpPr>
          <p:cNvPr id="75781" name="文字版面配置區 2">
            <a:extLst>
              <a:ext uri="{FF2B5EF4-FFF2-40B4-BE49-F238E27FC236}">
                <a16:creationId xmlns="" xmlns:a16="http://schemas.microsoft.com/office/drawing/2014/main" id="{9F4E4A43-871E-72D4-320B-7E7BB64C30C9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77724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200" dirty="0"/>
              <a:t>Introduction of CBG - Shortest Distance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200" dirty="0"/>
              <a:t>Evaluation on Hybrid Method</a:t>
            </a:r>
            <a:endParaRPr kumimoji="0" lang="en-US" altLang="zh-TW" sz="2000" dirty="0"/>
          </a:p>
          <a:p>
            <a:pPr lvl="1">
              <a:buFont typeface="Arial" panose="020B0604020202020204" pitchFamily="34" charset="0"/>
              <a:buChar char="•"/>
            </a:pPr>
            <a:endParaRPr kumimoji="0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822654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頁尾版面配置區 4">
            <a:extLst>
              <a:ext uri="{FF2B5EF4-FFF2-40B4-BE49-F238E27FC236}">
                <a16:creationId xmlns="" xmlns:a16="http://schemas.microsoft.com/office/drawing/2014/main" id="{5FCC91E3-2CB1-6ED7-3BC0-DF0333AE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2165" name="投影片編號版面配置區 5">
            <a:extLst>
              <a:ext uri="{FF2B5EF4-FFF2-40B4-BE49-F238E27FC236}">
                <a16:creationId xmlns="" xmlns:a16="http://schemas.microsoft.com/office/drawing/2014/main" id="{37F9F199-2329-D31B-2831-579B18C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831167" y="6230827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A4CF-F154-4B70-A4FA-979BA35B338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8A8E199F-ACC8-092D-4BC3-3B59F9A4C823}"/>
              </a:ext>
            </a:extLst>
          </p:cNvPr>
          <p:cNvSpPr txBox="1">
            <a:spLocks/>
          </p:cNvSpPr>
          <p:nvPr/>
        </p:nvSpPr>
        <p:spPr bwMode="auto">
          <a:xfrm>
            <a:off x="395536" y="2004150"/>
            <a:ext cx="8686800" cy="26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kumimoji="0" lang="en-US" altLang="zh-TW" sz="2200" dirty="0"/>
              <a:t>In each VPN: </a:t>
            </a:r>
          </a:p>
          <a:p>
            <a:pPr marL="709613" lvl="1" indent="-342900">
              <a:defRPr/>
            </a:pPr>
            <a:r>
              <a:rPr kumimoji="0" lang="en-US" altLang="zh-TW" sz="2000" dirty="0"/>
              <a:t>Circle Cover is more</a:t>
            </a:r>
            <a:r>
              <a:rPr lang="en-US" altLang="zh-TW" sz="2000" dirty="0"/>
              <a:t> ➔ higher Cover Rank</a:t>
            </a:r>
          </a:p>
          <a:p>
            <a:pPr marL="709613" lvl="1" indent="-342900">
              <a:defRPr/>
            </a:pPr>
            <a:r>
              <a:rPr kumimoji="0" lang="en-US" altLang="zh-TW" sz="2000" dirty="0"/>
              <a:t>Estimated distance to target is smaller </a:t>
            </a:r>
            <a:r>
              <a:rPr lang="en-US" altLang="zh-TW" sz="2000" dirty="0"/>
              <a:t>➔ higher Short distance Rank</a:t>
            </a:r>
            <a:endParaRPr kumimoji="0" lang="en-US" altLang="zh-TW" sz="2000" dirty="0"/>
          </a:p>
          <a:p>
            <a:pPr marL="709613" lvl="1" indent="-342900">
              <a:defRPr/>
            </a:pPr>
            <a:r>
              <a:rPr kumimoji="0" lang="en-US" altLang="zh-TW" sz="2000" dirty="0"/>
              <a:t>Each rank give </a:t>
            </a:r>
            <a:r>
              <a:rPr kumimoji="0" lang="en-US" altLang="zh-TW" sz="2000" b="1" dirty="0"/>
              <a:t>point_cover </a:t>
            </a:r>
            <a:r>
              <a:rPr kumimoji="0" lang="en-US" altLang="zh-TW" sz="2000" dirty="0"/>
              <a:t>and </a:t>
            </a:r>
            <a:r>
              <a:rPr kumimoji="0" lang="en-US" altLang="zh-TW" sz="2000" b="1" dirty="0"/>
              <a:t>point_dist </a:t>
            </a:r>
            <a:r>
              <a:rPr kumimoji="0" lang="en-US" altLang="zh-TW" sz="2000" dirty="0"/>
              <a:t>to form a scaled score</a:t>
            </a:r>
          </a:p>
          <a:p>
            <a:pPr marL="709613" lvl="1" indent="-342900">
              <a:defRPr/>
            </a:pPr>
            <a:r>
              <a:rPr lang="en-US" altLang="zh-TW" sz="2000" dirty="0"/>
              <a:t>Look up the </a:t>
            </a:r>
            <a:r>
              <a:rPr kumimoji="0" lang="en-US" altLang="zh-TW" sz="2000" dirty="0"/>
              <a:t>scaled score to convert</a:t>
            </a:r>
            <a:r>
              <a:rPr kumimoji="0" lang="zh-TW" altLang="en-US" sz="2000" dirty="0"/>
              <a:t> </a:t>
            </a:r>
            <a:r>
              <a:rPr kumimoji="0" lang="en-US" altLang="zh-TW" sz="2000" dirty="0"/>
              <a:t>the</a:t>
            </a:r>
            <a:r>
              <a:rPr kumimoji="0" lang="zh-TW" altLang="en-US" sz="2000" dirty="0"/>
              <a:t> </a:t>
            </a:r>
            <a:r>
              <a:rPr kumimoji="0" lang="en-US" altLang="zh-TW" sz="2000" dirty="0"/>
              <a:t>rank</a:t>
            </a:r>
            <a:r>
              <a:rPr kumimoji="0" lang="zh-TW" altLang="en-US" sz="2000" dirty="0"/>
              <a:t> </a:t>
            </a:r>
            <a:r>
              <a:rPr kumimoji="0" lang="en-US" altLang="zh-TW" sz="2000" dirty="0"/>
              <a:t>to</a:t>
            </a:r>
            <a:r>
              <a:rPr kumimoji="0" lang="zh-TW" altLang="en-US" sz="2000" dirty="0"/>
              <a:t> </a:t>
            </a:r>
            <a:r>
              <a:rPr kumimoji="0" lang="en-US" altLang="zh-TW" sz="2000" dirty="0"/>
              <a:t>point to get</a:t>
            </a:r>
            <a:r>
              <a:rPr kumimoji="0" lang="zh-TW" altLang="en-US" sz="2000" dirty="0"/>
              <a:t> </a:t>
            </a:r>
            <a:r>
              <a:rPr kumimoji="0" lang="en-US" altLang="zh-TW" sz="2000" b="1" dirty="0"/>
              <a:t>total point</a:t>
            </a:r>
            <a:endParaRPr kumimoji="0" lang="en-US" altLang="zh-TW" sz="2000" b="1" dirty="0">
              <a:solidFill>
                <a:srgbClr val="FF0000"/>
              </a:solidFill>
            </a:endParaRPr>
          </a:p>
          <a:p>
            <a:pPr marL="709613" lvl="1" indent="-342900">
              <a:defRPr/>
            </a:pPr>
            <a:r>
              <a:rPr lang="en-US" altLang="zh-TW" sz="2000" dirty="0"/>
              <a:t>Map Target to the VPN location with highest total point</a:t>
            </a:r>
          </a:p>
          <a:p>
            <a:pPr marL="366713" lvl="1" indent="0">
              <a:buNone/>
              <a:defRPr/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2214415" y="4724141"/>
            <a:ext cx="21473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00" dirty="0">
                <a:solidFill>
                  <a:schemeClr val="tx1">
                    <a:lumMod val="50000"/>
                  </a:schemeClr>
                </a:solidFill>
              </a:rPr>
              <a:t>Target: </a:t>
            </a:r>
            <a:r>
              <a:rPr lang="en-US" altLang="zh-TW" sz="1300" b="1" dirty="0">
                <a:solidFill>
                  <a:schemeClr val="tx1">
                    <a:lumMod val="50000"/>
                  </a:schemeClr>
                </a:solidFill>
              </a:rPr>
              <a:t>Toronto</a:t>
            </a:r>
            <a:r>
              <a:rPr lang="en-US" altLang="zh-TW" sz="1300" dirty="0">
                <a:solidFill>
                  <a:schemeClr val="tx1">
                    <a:lumMod val="50000"/>
                  </a:schemeClr>
                </a:solidFill>
              </a:rPr>
              <a:t> ingest server</a:t>
            </a:r>
            <a:endParaRPr lang="zh-TW" altLang="en-US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2434" y="459390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1200" dirty="0"/>
              <a:t>Scaled score</a:t>
            </a:r>
            <a:endParaRPr lang="zh-TW" altLang="en-US" sz="1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5F7A0961-3C30-082F-D1E2-B4E1104A6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39135"/>
              </p:ext>
            </p:extLst>
          </p:nvPr>
        </p:nvGraphicFramePr>
        <p:xfrm>
          <a:off x="2315999" y="5035366"/>
          <a:ext cx="1944216" cy="12633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4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87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1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62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VPN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Circle</a:t>
                      </a:r>
                      <a:b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Covers</a:t>
                      </a:r>
                      <a:r>
                        <a:rPr lang="zh-TW" altLang="en-US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Estimated dist </a:t>
                      </a: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5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 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1170.576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795.801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5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1393.594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99218972"/>
                  </a:ext>
                </a:extLst>
              </a:tr>
              <a:tr h="175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5410342"/>
                  </a:ext>
                </a:extLst>
              </a:tr>
              <a:tr h="175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31658316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="" xmlns:a16="http://schemas.microsoft.com/office/drawing/2014/main" id="{A9B3F7BC-9AE7-A816-7CD7-66D040CD92D2}"/>
              </a:ext>
            </a:extLst>
          </p:cNvPr>
          <p:cNvCxnSpPr>
            <a:cxnSpLocks/>
          </p:cNvCxnSpPr>
          <p:nvPr/>
        </p:nvCxnSpPr>
        <p:spPr>
          <a:xfrm>
            <a:off x="4260215" y="5641576"/>
            <a:ext cx="359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E9C43A4C-C2C5-0C45-C87B-ABE3A899C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39507"/>
              </p:ext>
            </p:extLst>
          </p:nvPr>
        </p:nvGraphicFramePr>
        <p:xfrm>
          <a:off x="226590" y="4870335"/>
          <a:ext cx="1872209" cy="14606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0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5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Rank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Mangal"/>
                        </a:rPr>
                        <a:t>point_cover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point_dist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7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95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0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0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87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77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</a:t>
                      </a:r>
                      <a:endParaRPr lang="zh-TW" sz="1200" b="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84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74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Mangal"/>
                        </a:rPr>
                        <a:t>6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Mangal"/>
                        </a:rPr>
                        <a:t>81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Mangal"/>
                        </a:rPr>
                        <a:t>71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71EB0FB-A323-EDAF-4707-8C38FD774F23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4800" dirty="0"/>
              <a:t>Introduction of Hybrid Method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="" xmlns:a16="http://schemas.microsoft.com/office/drawing/2014/main" id="{5F7A0961-3C30-082F-D1E2-B4E1104A6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33851"/>
              </p:ext>
            </p:extLst>
          </p:nvPr>
        </p:nvGraphicFramePr>
        <p:xfrm>
          <a:off x="4618337" y="5035366"/>
          <a:ext cx="1753863" cy="12621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4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3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VPN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Cover</a:t>
                      </a:r>
                      <a:r>
                        <a:rPr lang="zh-TW" altLang="en-US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Rank</a:t>
                      </a:r>
                      <a:endParaRPr lang="zh-TW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Short dist </a:t>
                      </a:r>
                    </a:p>
                    <a:p>
                      <a:pPr algn="ctr"/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Rank</a:t>
                      </a:r>
                      <a:endParaRPr lang="zh-TW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 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7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99218972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5410342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3165831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="" xmlns:a16="http://schemas.microsoft.com/office/drawing/2014/main" id="{5F7A0961-3C30-082F-D1E2-B4E1104A6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09711"/>
              </p:ext>
            </p:extLst>
          </p:nvPr>
        </p:nvGraphicFramePr>
        <p:xfrm>
          <a:off x="6734502" y="5035366"/>
          <a:ext cx="2193330" cy="12621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5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9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9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42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VPN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point_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cover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point_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dist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Total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York 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84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161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90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190</a:t>
                      </a:r>
                      <a:endParaRPr lang="zh-TW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7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Manassas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71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166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99218972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5410342"/>
                  </a:ext>
                </a:extLst>
              </a:tr>
              <a:tr h="180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endParaRPr lang="zh-TW" sz="11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31658316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A9B3F7BC-9AE7-A816-7CD7-66D040CD92D2}"/>
              </a:ext>
            </a:extLst>
          </p:cNvPr>
          <p:cNvCxnSpPr>
            <a:cxnSpLocks/>
          </p:cNvCxnSpPr>
          <p:nvPr/>
        </p:nvCxnSpPr>
        <p:spPr>
          <a:xfrm>
            <a:off x="6372200" y="5641576"/>
            <a:ext cx="3593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6502963" y="4437112"/>
            <a:ext cx="0" cy="1204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395536" y="4437112"/>
            <a:ext cx="61074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A9B3F7BC-9AE7-A816-7CD7-66D040CD92D2}"/>
              </a:ext>
            </a:extLst>
          </p:cNvPr>
          <p:cNvCxnSpPr>
            <a:cxnSpLocks/>
          </p:cNvCxnSpPr>
          <p:nvPr/>
        </p:nvCxnSpPr>
        <p:spPr>
          <a:xfrm>
            <a:off x="395536" y="4437112"/>
            <a:ext cx="0" cy="433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="" xmlns:a16="http://schemas.microsoft.com/office/drawing/2014/main" id="{4F3C6A83-523F-020B-7B26-A777EE567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28" y="1738899"/>
            <a:ext cx="4248471" cy="47454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2892CB9A-F51B-4680-024D-19552E078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3" y="1772816"/>
            <a:ext cx="4248474" cy="4677641"/>
          </a:xfrm>
          <a:prstGeom prst="rect">
            <a:avLst/>
          </a:prstGeom>
        </p:spPr>
      </p:pic>
      <p:cxnSp>
        <p:nvCxnSpPr>
          <p:cNvPr id="16" name="直線接點 15"/>
          <p:cNvCxnSpPr>
            <a:cxnSpLocks/>
          </p:cNvCxnSpPr>
          <p:nvPr/>
        </p:nvCxnSpPr>
        <p:spPr>
          <a:xfrm>
            <a:off x="1247405" y="1847850"/>
            <a:ext cx="0" cy="4334370"/>
          </a:xfrm>
          <a:prstGeom prst="line">
            <a:avLst/>
          </a:prstGeom>
          <a:ln w="63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04850"/>
            <a:ext cx="8686800" cy="1143000"/>
          </a:xfrm>
        </p:spPr>
        <p:txBody>
          <a:bodyPr/>
          <a:lstStyle/>
          <a:p>
            <a:pPr lvl="1"/>
            <a:r>
              <a:rPr lang="en-US" altLang="zh-TW" sz="4400" dirty="0"/>
              <a:t>Evaluation on Hybrid Method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="" xmlns:a16="http://schemas.microsoft.com/office/drawing/2014/main" id="{37E4F909-65F1-D547-24E8-97D53F8B9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7236"/>
              </p:ext>
            </p:extLst>
          </p:nvPr>
        </p:nvGraphicFramePr>
        <p:xfrm>
          <a:off x="6804248" y="5432813"/>
          <a:ext cx="1390944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38">
                  <a:extLst>
                    <a:ext uri="{9D8B030D-6E8A-4147-A177-3AD203B41FA5}">
                      <a16:colId xmlns="" xmlns:a16="http://schemas.microsoft.com/office/drawing/2014/main" val="3977658424"/>
                    </a:ext>
                  </a:extLst>
                </a:gridCol>
                <a:gridCol w="964706">
                  <a:extLst>
                    <a:ext uri="{9D8B030D-6E8A-4147-A177-3AD203B41FA5}">
                      <a16:colId xmlns="" xmlns:a16="http://schemas.microsoft.com/office/drawing/2014/main" val="2232173528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</a:p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9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error (km)</a:t>
                      </a:r>
                    </a:p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13139</a:t>
                      </a:r>
                      <a:endParaRPr lang="en-US" altLang="zh-TW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9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12435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11608</a:t>
                      </a:r>
                    </a:p>
                    <a:p>
                      <a:pPr algn="ctr"/>
                      <a:r>
                        <a:rPr lang="en-US" altLang="zh-TW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12239</a:t>
                      </a:r>
                      <a:endParaRPr lang="zh-TW" alt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0750130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="" xmlns:a16="http://schemas.microsoft.com/office/drawing/2014/main" id="{7E998C58-6D9F-0F1C-2787-6538E6DE1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22740"/>
              </p:ext>
            </p:extLst>
          </p:nvPr>
        </p:nvGraphicFramePr>
        <p:xfrm>
          <a:off x="3132014" y="5432813"/>
          <a:ext cx="432048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728091574"/>
                    </a:ext>
                  </a:extLst>
                </a:gridCol>
              </a:tblGrid>
              <a:tr h="19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TW" sz="8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075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90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頁尾版面配置區 3">
            <a:extLst>
              <a:ext uri="{FF2B5EF4-FFF2-40B4-BE49-F238E27FC236}">
                <a16:creationId xmlns="" xmlns:a16="http://schemas.microsoft.com/office/drawing/2014/main" id="{09A0EF7D-7099-5607-1A5A-BFFF2269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200">
                <a:solidFill>
                  <a:srgbClr val="F0E3C0"/>
                </a:solidFill>
              </a:rPr>
              <a:t>Copyright © 2008</a:t>
            </a:r>
          </a:p>
        </p:txBody>
      </p:sp>
      <p:sp>
        <p:nvSpPr>
          <p:cNvPr id="75779" name="投影片編號版面配置區 4">
            <a:extLst>
              <a:ext uri="{FF2B5EF4-FFF2-40B4-BE49-F238E27FC236}">
                <a16:creationId xmlns="" xmlns:a16="http://schemas.microsoft.com/office/drawing/2014/main" id="{7B4A375E-D7D3-9B3E-6429-FEC0482F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DED0A8-5589-44E0-94EF-ED343D09086B}" type="slidenum">
              <a:rPr kumimoji="0" lang="en-US" altLang="zh-TW" sz="1200">
                <a:solidFill>
                  <a:srgbClr val="F0E3C0"/>
                </a:solidFill>
              </a:rPr>
              <a:pPr/>
              <a:t>39</a:t>
            </a:fld>
            <a:endParaRPr kumimoji="0" lang="en-US" altLang="zh-TW" sz="1200">
              <a:solidFill>
                <a:srgbClr val="F0E3C0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B4C7B4D5-1927-9455-5D9A-D04D22E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4" y="1316038"/>
            <a:ext cx="9010328" cy="1363662"/>
          </a:xfrm>
        </p:spPr>
        <p:txBody>
          <a:bodyPr/>
          <a:lstStyle/>
          <a:p>
            <a:pPr>
              <a:defRPr/>
            </a:pPr>
            <a:r>
              <a:rPr lang="en-US" altLang="zh-TW" sz="4900" dirty="0">
                <a:solidFill>
                  <a:schemeClr val="tx1"/>
                </a:solidFill>
              </a:rPr>
              <a:t>Conclusion</a:t>
            </a:r>
            <a:endParaRPr lang="zh-TW" altLang="en-US" sz="4900" dirty="0">
              <a:solidFill>
                <a:schemeClr val="tx1"/>
              </a:solidFill>
            </a:endParaRPr>
          </a:p>
        </p:txBody>
      </p:sp>
      <p:sp>
        <p:nvSpPr>
          <p:cNvPr id="75781" name="文字版面配置區 2">
            <a:extLst>
              <a:ext uri="{FF2B5EF4-FFF2-40B4-BE49-F238E27FC236}">
                <a16:creationId xmlns="" xmlns:a16="http://schemas.microsoft.com/office/drawing/2014/main" id="{9F4E4A43-871E-72D4-320B-7E7BB64C30C9}"/>
              </a:ext>
            </a:extLst>
          </p:cNvPr>
          <p:cNvSpPr txBox="1">
            <a:spLocks/>
          </p:cNvSpPr>
          <p:nvPr/>
        </p:nvSpPr>
        <p:spPr bwMode="auto">
          <a:xfrm>
            <a:off x="530225" y="2705100"/>
            <a:ext cx="7772400" cy="31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100" dirty="0"/>
              <a:t>The goal of this study is to evaluate the performance </a:t>
            </a:r>
            <a:r>
              <a:rPr kumimoji="0" lang="en-US" altLang="zh-TW" sz="2100"/>
              <a:t>of existing </a:t>
            </a:r>
            <a:r>
              <a:rPr kumimoji="0" lang="en-US" altLang="zh-TW" sz="2100" dirty="0"/>
              <a:t>geolocation methods that helps choose appropriate methods for future geolocalization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100" dirty="0"/>
              <a:t>Among the four methods: Shortest Ping, GeoPing, CBG, and Shortest Distance, CBG method outperform than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100" dirty="0"/>
              <a:t>Hybrid method may lead to better performance which provides a hint for the development of future geolocation methods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368714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3A709E44-4E2D-C368-7FA1-140498BD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57209528-44B1-A797-9100-8A22C509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651304" cy="5022850"/>
          </a:xfrm>
        </p:spPr>
        <p:txBody>
          <a:bodyPr/>
          <a:lstStyle/>
          <a:p>
            <a:pPr marL="342900" indent="-342900"/>
            <a:r>
              <a:rPr lang="en-US" altLang="zh-TW" dirty="0"/>
              <a:t>Importance of geolocalization</a:t>
            </a:r>
          </a:p>
          <a:p>
            <a:pPr marL="709613" lvl="1" indent="-342900"/>
            <a:r>
              <a:rPr lang="en-US" altLang="zh-TW" sz="2200" dirty="0"/>
              <a:t>Limit resource/information availability to specific regions</a:t>
            </a:r>
          </a:p>
          <a:p>
            <a:pPr marL="709613" lvl="1" indent="-342900"/>
            <a:r>
              <a:rPr lang="en-US" altLang="zh-TW" sz="2200" dirty="0"/>
              <a:t>Recommend different advertisement according to the region</a:t>
            </a:r>
          </a:p>
          <a:p>
            <a:pPr marL="709613" lvl="1" indent="-342900"/>
            <a:r>
              <a:rPr lang="en-US" altLang="zh-TW" sz="2200" dirty="0"/>
              <a:t>Provide a nearby CDN server for the user with less delay time</a:t>
            </a:r>
          </a:p>
          <a:p>
            <a:pPr marL="709613" lvl="1" indent="-342900"/>
            <a:r>
              <a:rPr lang="en-US" altLang="zh-TW" sz="2200" dirty="0"/>
              <a:t>Observe different online behaviors of people in different regions</a:t>
            </a:r>
          </a:p>
          <a:p>
            <a:pPr marL="709613" lvl="1" indent="-342900"/>
            <a:r>
              <a:rPr lang="en-US" altLang="zh-TW" sz="2200" dirty="0"/>
              <a:t>Track the footprints of Cybercrime</a:t>
            </a:r>
          </a:p>
          <a:p>
            <a:pPr marL="342900" indent="-342900"/>
            <a:endParaRPr lang="en-US" altLang="zh-TW" dirty="0"/>
          </a:p>
        </p:txBody>
      </p:sp>
      <p:sp>
        <p:nvSpPr>
          <p:cNvPr id="14340" name="頁尾版面配置區 21">
            <a:extLst>
              <a:ext uri="{FF2B5EF4-FFF2-40B4-BE49-F238E27FC236}">
                <a16:creationId xmlns="" xmlns:a16="http://schemas.microsoft.com/office/drawing/2014/main" id="{BB55D6F5-FA38-14D9-A90B-CDDB5ADA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14341" name="投影片編號版面配置區 17">
            <a:extLst>
              <a:ext uri="{FF2B5EF4-FFF2-40B4-BE49-F238E27FC236}">
                <a16:creationId xmlns="" xmlns:a16="http://schemas.microsoft.com/office/drawing/2014/main" id="{F37CF664-6582-0675-78D2-31A93BE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E40B11-07A9-4E32-B7A4-3C5E52C13CBC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4E3B2519-41A7-A07E-9B38-87612F1D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/>
              <a:t>Q&amp;A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36984ECB-1C00-20F5-DD69-9710548B9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2164" name="頁尾版面配置區 4">
            <a:extLst>
              <a:ext uri="{FF2B5EF4-FFF2-40B4-BE49-F238E27FC236}">
                <a16:creationId xmlns="" xmlns:a16="http://schemas.microsoft.com/office/drawing/2014/main" id="{5FCC91E3-2CB1-6ED7-3BC0-DF0333AE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2165" name="投影片編號版面配置區 5">
            <a:extLst>
              <a:ext uri="{FF2B5EF4-FFF2-40B4-BE49-F238E27FC236}">
                <a16:creationId xmlns="" xmlns:a16="http://schemas.microsoft.com/office/drawing/2014/main" id="{37F9F199-2329-D31B-2831-579B18C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A4CF-F154-4B70-A4FA-979BA35B338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1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5;p23">
            <a:extLst>
              <a:ext uri="{FF2B5EF4-FFF2-40B4-BE49-F238E27FC236}">
                <a16:creationId xmlns="" xmlns:a16="http://schemas.microsoft.com/office/drawing/2014/main" id="{9B6EFCF1-0959-1576-39E8-908D16F584AA}"/>
              </a:ext>
            </a:extLst>
          </p:cNvPr>
          <p:cNvSpPr txBox="1"/>
          <p:nvPr/>
        </p:nvSpPr>
        <p:spPr>
          <a:xfrm>
            <a:off x="900113" y="2420938"/>
            <a:ext cx="7559675" cy="287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buClr>
                <a:srgbClr val="643E06"/>
              </a:buClr>
              <a:buSzPts val="1100"/>
              <a:buFont typeface="Arial" panose="020B0604020202020204" pitchFamily="34" charset="0"/>
              <a:buNone/>
              <a:defRPr/>
            </a:pPr>
            <a:endParaRPr lang="zh-TW" altLang="zh-TW" sz="1800" b="1">
              <a:solidFill>
                <a:srgbClr val="643E06"/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0597843D-F2DE-E1E8-B293-36DC880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VPN Information</a:t>
            </a:r>
          </a:p>
        </p:txBody>
      </p:sp>
      <p:sp>
        <p:nvSpPr>
          <p:cNvPr id="33796" name="頁尾版面配置區 21">
            <a:extLst>
              <a:ext uri="{FF2B5EF4-FFF2-40B4-BE49-F238E27FC236}">
                <a16:creationId xmlns="" xmlns:a16="http://schemas.microsoft.com/office/drawing/2014/main" id="{9026A134-09F0-9281-B1BD-697075B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33797" name="投影片編號版面配置區 17">
            <a:extLst>
              <a:ext uri="{FF2B5EF4-FFF2-40B4-BE49-F238E27FC236}">
                <a16:creationId xmlns="" xmlns:a16="http://schemas.microsoft.com/office/drawing/2014/main" id="{6A78F9FD-E723-1E4B-F367-1C80277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D7FDB-4B45-4F1B-A1C6-4A96928A6B8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="" xmlns:a16="http://schemas.microsoft.com/office/drawing/2014/main" id="{807C48AD-6874-BCA1-4679-D58ABE98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507413" cy="989012"/>
          </a:xfrm>
        </p:spPr>
        <p:txBody>
          <a:bodyPr/>
          <a:lstStyle/>
          <a:p>
            <a:pPr marL="342900" indent="-342900"/>
            <a:r>
              <a:rPr lang="en-US" altLang="zh-TW"/>
              <a:t>Use the command to get a json format VPN information</a:t>
            </a:r>
            <a:br>
              <a:rPr lang="en-US" altLang="zh-TW"/>
            </a:br>
            <a:r>
              <a:rPr lang="en-US" altLang="zh-TW" sz="2000"/>
              <a:t>curl  --silent  "https://api.nordvpn.com/v1/servers?limit=50000"  |  jq</a:t>
            </a:r>
            <a:br>
              <a:rPr lang="en-US" altLang="zh-TW" sz="2000"/>
            </a:br>
            <a:endParaRPr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文字方塊 6">
            <a:extLst>
              <a:ext uri="{FF2B5EF4-FFF2-40B4-BE49-F238E27FC236}">
                <a16:creationId xmlns="" xmlns:a16="http://schemas.microsoft.com/office/drawing/2014/main" id="{3E9C10B5-B718-F65E-74C2-5603D3EBD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08275"/>
            <a:ext cx="6321425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700"/>
              <a:t>"locations": </a:t>
            </a:r>
          </a:p>
          <a:p>
            <a:r>
              <a:rPr lang="en-US" altLang="zh-TW" sz="1700"/>
              <a:t>     "id": 3984, </a:t>
            </a:r>
          </a:p>
          <a:p>
            <a:r>
              <a:rPr lang="en-US" altLang="zh-TW" sz="1700"/>
              <a:t>     "created_at": "2018-06-18 14:45:14", </a:t>
            </a:r>
          </a:p>
          <a:p>
            <a:r>
              <a:rPr lang="en-US" altLang="zh-TW" sz="1700"/>
              <a:t>     "updated_at": "2018-06-18 14:45:14", </a:t>
            </a:r>
          </a:p>
          <a:p>
            <a:r>
              <a:rPr lang="en-US" altLang="zh-TW" sz="1700"/>
              <a:t>     "country":  </a:t>
            </a:r>
          </a:p>
          <a:p>
            <a:r>
              <a:rPr lang="en-US" altLang="zh-TW" sz="1700"/>
              <a:t>          "id": 108, </a:t>
            </a:r>
          </a:p>
          <a:p>
            <a:r>
              <a:rPr lang="en-US" altLang="zh-TW" sz="1700"/>
              <a:t>          "name": "</a:t>
            </a:r>
            <a:r>
              <a:rPr lang="en-US" altLang="zh-TW" sz="1700" b="1"/>
              <a:t>Japan</a:t>
            </a:r>
            <a:r>
              <a:rPr lang="en-US" altLang="zh-TW" sz="1700"/>
              <a:t>", </a:t>
            </a:r>
          </a:p>
          <a:p>
            <a:r>
              <a:rPr lang="en-US" altLang="zh-TW" sz="1700"/>
              <a:t>          "code": "JP", </a:t>
            </a:r>
          </a:p>
          <a:p>
            <a:r>
              <a:rPr lang="en-US" altLang="zh-TW" sz="1700"/>
              <a:t>          "city": </a:t>
            </a:r>
          </a:p>
          <a:p>
            <a:pPr lvl="1"/>
            <a:r>
              <a:rPr lang="en-US" altLang="zh-TW" sz="1700"/>
              <a:t>       "id": 4633349, </a:t>
            </a:r>
          </a:p>
          <a:p>
            <a:pPr lvl="1"/>
            <a:r>
              <a:rPr lang="en-US" altLang="zh-TW" sz="1700"/>
              <a:t>       "name": "</a:t>
            </a:r>
            <a:r>
              <a:rPr lang="en-US" altLang="zh-TW" sz="1700" b="1"/>
              <a:t>Tokyo</a:t>
            </a:r>
            <a:r>
              <a:rPr lang="en-US" altLang="zh-TW" sz="1700"/>
              <a:t>", </a:t>
            </a:r>
          </a:p>
          <a:p>
            <a:pPr lvl="1"/>
            <a:r>
              <a:rPr lang="en-US" altLang="zh-TW" sz="1700"/>
              <a:t>       "latitude": </a:t>
            </a:r>
            <a:r>
              <a:rPr lang="en-US" altLang="zh-TW" sz="1700" b="1"/>
              <a:t>35.685</a:t>
            </a:r>
            <a:r>
              <a:rPr lang="en-US" altLang="zh-TW" sz="1700"/>
              <a:t>, </a:t>
            </a:r>
          </a:p>
          <a:p>
            <a:pPr lvl="1"/>
            <a:r>
              <a:rPr lang="en-US" altLang="zh-TW" sz="1700"/>
              <a:t>       "longitude": </a:t>
            </a:r>
            <a:r>
              <a:rPr lang="en-US" altLang="zh-TW" sz="1700" b="1"/>
              <a:t>139.751389</a:t>
            </a:r>
            <a:r>
              <a:rPr lang="en-US" altLang="zh-TW" sz="1700"/>
              <a:t>, </a:t>
            </a:r>
          </a:p>
          <a:p>
            <a:pPr lvl="1"/>
            <a:r>
              <a:rPr lang="en-US" altLang="zh-TW" sz="1700"/>
              <a:t>       "dns_name": "tokyo", </a:t>
            </a:r>
          </a:p>
          <a:p>
            <a:pPr lvl="1"/>
            <a:r>
              <a:rPr lang="en-US" altLang="zh-TW" sz="1700"/>
              <a:t>           </a:t>
            </a:r>
          </a:p>
          <a:p>
            <a:r>
              <a:rPr lang="en-US" altLang="zh-TW" sz="1700"/>
              <a:t>	</a:t>
            </a:r>
          </a:p>
          <a:p>
            <a:endParaRPr lang="zh-TW" altLang="en-US" sz="1700"/>
          </a:p>
        </p:txBody>
      </p:sp>
      <p:sp>
        <p:nvSpPr>
          <p:cNvPr id="33800" name="文字方塊 9">
            <a:extLst>
              <a:ext uri="{FF2B5EF4-FFF2-40B4-BE49-F238E27FC236}">
                <a16:creationId xmlns="" xmlns:a16="http://schemas.microsoft.com/office/drawing/2014/main" id="{47121B27-D4E2-CE9F-DE25-C311D8FAA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781300"/>
            <a:ext cx="39401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366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/>
            <a:r>
              <a:rPr lang="en-US" altLang="zh-TW" sz="1700">
                <a:cs typeface="Times New Roman" panose="02020603050405020304" pitchFamily="18" charset="0"/>
              </a:rPr>
              <a:t>"id": 963593,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"created_at": "2020-06-09 10:37:53",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"updated_at": "2022-04-13 17:44:24",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"name": "Japan #556",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"station": "</a:t>
            </a:r>
            <a:r>
              <a:rPr lang="en-US" altLang="zh-TW" sz="1700" b="1">
                <a:cs typeface="Times New Roman" panose="02020603050405020304" pitchFamily="18" charset="0"/>
              </a:rPr>
              <a:t>89.187.161.144</a:t>
            </a:r>
            <a:r>
              <a:rPr lang="en-US" altLang="zh-TW" sz="1700">
                <a:cs typeface="Times New Roman" panose="02020603050405020304" pitchFamily="18" charset="0"/>
              </a:rPr>
              <a:t>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"ipv6_station": "",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"hostname": "</a:t>
            </a:r>
            <a:r>
              <a:rPr lang="en-US" altLang="zh-TW" sz="1700" b="1">
                <a:cs typeface="Times New Roman" panose="02020603050405020304" pitchFamily="18" charset="0"/>
              </a:rPr>
              <a:t>jp556</a:t>
            </a:r>
            <a:r>
              <a:rPr lang="en-US" altLang="zh-TW" sz="1700">
                <a:cs typeface="Times New Roman" panose="02020603050405020304" pitchFamily="18" charset="0"/>
              </a:rPr>
              <a:t>.nordvpn.com",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"load": 21, </a:t>
            </a:r>
          </a:p>
          <a:p>
            <a:pPr lvl="1"/>
            <a:r>
              <a:rPr lang="en-US" altLang="zh-TW" sz="1700">
                <a:cs typeface="Times New Roman" panose="02020603050405020304" pitchFamily="18" charset="0"/>
              </a:rPr>
              <a:t>"status": "online",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0597843D-F2DE-E1E8-B293-36DC880B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59" y="758950"/>
            <a:ext cx="8723312" cy="1143000"/>
          </a:xfrm>
        </p:spPr>
        <p:txBody>
          <a:bodyPr/>
          <a:lstStyle/>
          <a:p>
            <a:r>
              <a:rPr lang="en-US" altLang="zh-TW" dirty="0"/>
              <a:t>Establish a VPN List</a:t>
            </a:r>
          </a:p>
        </p:txBody>
      </p:sp>
      <p:sp>
        <p:nvSpPr>
          <p:cNvPr id="33796" name="頁尾版面配置區 21">
            <a:extLst>
              <a:ext uri="{FF2B5EF4-FFF2-40B4-BE49-F238E27FC236}">
                <a16:creationId xmlns="" xmlns:a16="http://schemas.microsoft.com/office/drawing/2014/main" id="{9026A134-09F0-9281-B1BD-697075B7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33797" name="投影片編號版面配置區 17">
            <a:extLst>
              <a:ext uri="{FF2B5EF4-FFF2-40B4-BE49-F238E27FC236}">
                <a16:creationId xmlns="" xmlns:a16="http://schemas.microsoft.com/office/drawing/2014/main" id="{6A78F9FD-E723-1E4B-F367-1C80277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D7FDB-4B45-4F1B-A1C6-4A96928A6B8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98326837-62E6-D618-1D9E-C05A5AA7D3A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9535888"/>
              </p:ext>
            </p:extLst>
          </p:nvPr>
        </p:nvGraphicFramePr>
        <p:xfrm>
          <a:off x="861842" y="2218375"/>
          <a:ext cx="2879799" cy="1548496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36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286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6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Codename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jp566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IP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89.187.161.144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Country 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City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Latitude 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35.685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Longitude 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139.751</a:t>
                      </a:r>
                      <a:endParaRPr lang="en-US" altLang="zh-TW" sz="1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4D5DF837-9814-3E72-59CC-B43F85C0C278}"/>
              </a:ext>
            </a:extLst>
          </p:cNvPr>
          <p:cNvSpPr txBox="1">
            <a:spLocks/>
          </p:cNvSpPr>
          <p:nvPr/>
        </p:nvSpPr>
        <p:spPr bwMode="auto">
          <a:xfrm>
            <a:off x="755576" y="3933056"/>
            <a:ext cx="788035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09613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kumimoji="0"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List:</a:t>
            </a:r>
          </a:p>
          <a:p>
            <a:pPr>
              <a:buNone/>
            </a:pPr>
            <a:endParaRPr kumimoji="0" lang="en-US" altLang="zh-TW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1: [latitude1], [longitude1], [Country1], [City1], [numbers of Servers1],  </a:t>
            </a:r>
            <a:b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[codename 1.1], [codename 1.2], [codename 1.3], ... </a:t>
            </a:r>
          </a:p>
          <a:p>
            <a:pPr>
              <a:buNone/>
            </a:pPr>
            <a:endParaRPr kumimoji="0"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2: [latitude2], [longitude2], [Country2], [City2], [numbers of Servers2], </a:t>
            </a:r>
            <a:b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[codename 2.1], [codename 2.2], [codename 2.3], ...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D145D27B-417A-A52A-029C-5C3D0DD7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0575"/>
            <a:ext cx="8229600" cy="1143000"/>
          </a:xfrm>
        </p:spPr>
        <p:txBody>
          <a:bodyPr/>
          <a:lstStyle/>
          <a:p>
            <a:r>
              <a:rPr lang="en-US" altLang="zh-TW" dirty="0"/>
              <a:t>VPN Selection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FAC5C09B-8024-14B4-C6CC-8042F28B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507413" cy="4389437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dirty="0"/>
              <a:t>Select exactly one VPN for one location.</a:t>
            </a:r>
          </a:p>
          <a:p>
            <a:pPr marL="709613" lvl="1" indent="-342900">
              <a:defRPr/>
            </a:pPr>
            <a:r>
              <a:rPr lang="en-US" altLang="zh-TW" dirty="0"/>
              <a:t>R1:  VPs perspectives are the same</a:t>
            </a:r>
          </a:p>
          <a:p>
            <a:pPr marL="709613" lvl="1" indent="-342900">
              <a:defRPr/>
            </a:pPr>
            <a:r>
              <a:rPr lang="en-US" altLang="zh-TW" dirty="0"/>
              <a:t>R2: LMs are also in the same location</a:t>
            </a:r>
          </a:p>
          <a:p>
            <a:pPr marL="709613" lvl="1" indent="-342900">
              <a:defRPr/>
            </a:pPr>
            <a:r>
              <a:rPr lang="en-US" altLang="zh-TW" dirty="0"/>
              <a:t>R3: Select at least one VPN from different locations to </a:t>
            </a:r>
            <a:br>
              <a:rPr lang="en-US" altLang="zh-TW" dirty="0"/>
            </a:br>
            <a:r>
              <a:rPr lang="en-US" altLang="zh-TW" dirty="0"/>
              <a:t>       avoid wasting VPN resources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sz="2300" dirty="0"/>
          </a:p>
          <a:p>
            <a:pPr marL="342900" indent="-342900">
              <a:defRPr/>
            </a:pPr>
            <a:endParaRPr lang="en-US" altLang="zh-TW" dirty="0"/>
          </a:p>
          <a:p>
            <a:pPr marL="342900" indent="-342900">
              <a:defRPr/>
            </a:pPr>
            <a:endParaRPr lang="en-US" altLang="zh-TW" dirty="0"/>
          </a:p>
        </p:txBody>
      </p:sp>
      <p:sp>
        <p:nvSpPr>
          <p:cNvPr id="37892" name="頁尾版面配置區 21">
            <a:extLst>
              <a:ext uri="{FF2B5EF4-FFF2-40B4-BE49-F238E27FC236}">
                <a16:creationId xmlns="" xmlns:a16="http://schemas.microsoft.com/office/drawing/2014/main" id="{C30E8EAF-E3D9-EC59-86BA-09713091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37893" name="投影片編號版面配置區 17">
            <a:extLst>
              <a:ext uri="{FF2B5EF4-FFF2-40B4-BE49-F238E27FC236}">
                <a16:creationId xmlns="" xmlns:a16="http://schemas.microsoft.com/office/drawing/2014/main" id="{FB241F29-0656-3CA1-795D-868B1F73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DD9426-C402-405D-88F6-A8D443E5974A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3">
            <a:extLst>
              <a:ext uri="{FF2B5EF4-FFF2-40B4-BE49-F238E27FC236}">
                <a16:creationId xmlns="" xmlns:a16="http://schemas.microsoft.com/office/drawing/2014/main" id="{4D5DF837-9814-3E72-59CC-B43F85C0C278}"/>
              </a:ext>
            </a:extLst>
          </p:cNvPr>
          <p:cNvSpPr txBox="1">
            <a:spLocks/>
          </p:cNvSpPr>
          <p:nvPr/>
        </p:nvSpPr>
        <p:spPr bwMode="auto">
          <a:xfrm>
            <a:off x="1547813" y="4508501"/>
            <a:ext cx="8435975" cy="16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09613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187450" indent="-20955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1462088" indent="-20955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1: [latitude1], [longitude1], [Country1], [City1], [numbers of Servers1],  </a:t>
            </a:r>
            <a:b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[codename 1.1], [codename 1.2], [codename 1.3], ... </a:t>
            </a:r>
          </a:p>
          <a:p>
            <a:pPr>
              <a:buFont typeface="Wingdings 2" panose="05020102010507070707" pitchFamily="18" charset="2"/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2: [latitude2], [longitude2], [Country2], [City2], [numbers of Servers2], </a:t>
            </a:r>
            <a:b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[codename 2.1], [codename 2.2], [codename 2.3], ...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kumimoji="0"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6C5EAFC-DEB6-8B29-38C9-A54E4A04BB3F}"/>
              </a:ext>
            </a:extLst>
          </p:cNvPr>
          <p:cNvSpPr/>
          <p:nvPr/>
        </p:nvSpPr>
        <p:spPr>
          <a:xfrm>
            <a:off x="457200" y="4292600"/>
            <a:ext cx="1687513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+mn-lt"/>
                <a:cs typeface="Times New Roman" panose="02020603050405020304" pitchFamily="18" charset="0"/>
              </a:rPr>
              <a:t>Select exactly one VPN</a:t>
            </a:r>
            <a:endParaRPr lang="zh-TW" altLang="en-US" sz="12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="" xmlns:a16="http://schemas.microsoft.com/office/drawing/2014/main" id="{539C513D-FCAD-CC47-C9E3-8B5F108374A9}"/>
              </a:ext>
            </a:extLst>
          </p:cNvPr>
          <p:cNvCxnSpPr/>
          <p:nvPr/>
        </p:nvCxnSpPr>
        <p:spPr>
          <a:xfrm>
            <a:off x="1141413" y="4678363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="" xmlns:a16="http://schemas.microsoft.com/office/drawing/2014/main" id="{D4006B6A-A053-6F71-4662-5405BD5A8DED}"/>
              </a:ext>
            </a:extLst>
          </p:cNvPr>
          <p:cNvCxnSpPr/>
          <p:nvPr/>
        </p:nvCxnSpPr>
        <p:spPr>
          <a:xfrm flipV="1">
            <a:off x="1141413" y="4535488"/>
            <a:ext cx="0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943D8BB7-A4E2-0C31-06C8-1A87DC17F081}"/>
              </a:ext>
            </a:extLst>
          </p:cNvPr>
          <p:cNvSpPr/>
          <p:nvPr/>
        </p:nvSpPr>
        <p:spPr>
          <a:xfrm>
            <a:off x="457200" y="5116513"/>
            <a:ext cx="168751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+mn-lt"/>
                <a:cs typeface="Times New Roman" panose="02020603050405020304" pitchFamily="18" charset="0"/>
              </a:rPr>
              <a:t>Select exactly one VPN</a:t>
            </a:r>
            <a:endParaRPr lang="zh-TW" altLang="en-US" sz="12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8EE44AC1-B0E3-1534-8976-FB7646D79B62}"/>
              </a:ext>
            </a:extLst>
          </p:cNvPr>
          <p:cNvCxnSpPr/>
          <p:nvPr/>
        </p:nvCxnSpPr>
        <p:spPr>
          <a:xfrm>
            <a:off x="1141413" y="5502275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="" xmlns:a16="http://schemas.microsoft.com/office/drawing/2014/main" id="{0FCFF2A7-93A1-E39F-03D9-0000AD483ABB}"/>
              </a:ext>
            </a:extLst>
          </p:cNvPr>
          <p:cNvCxnSpPr/>
          <p:nvPr/>
        </p:nvCxnSpPr>
        <p:spPr>
          <a:xfrm flipV="1">
            <a:off x="1141413" y="5357813"/>
            <a:ext cx="0" cy="14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A9EEB3F1-1BF2-8C35-32D1-F39AE921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520825"/>
            <a:ext cx="870585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RTT1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RTT2</a:t>
            </a:r>
          </a:p>
          <a:p>
            <a:pPr lvl="1">
              <a:defRPr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RTT2</a:t>
            </a:r>
            <a:r>
              <a:rPr lang="en-US" altLang="zh-TW" sz="2300" dirty="0">
                <a:cs typeface="Times New Roman" panose="02020603050405020304" pitchFamily="18" charset="0"/>
              </a:rPr>
              <a:t> is small</a:t>
            </a:r>
            <a:r>
              <a:rPr lang="en-US" altLang="zh-TW" sz="2300" dirty="0"/>
              <a:t> ➔ imply VPN is close to</a:t>
            </a:r>
            <a:r>
              <a:rPr lang="zh-TW" altLang="en-US" sz="2300" dirty="0"/>
              <a:t> </a:t>
            </a:r>
            <a:r>
              <a:rPr lang="en-US" altLang="zh-TW" sz="2300" dirty="0"/>
              <a:t>ingest server</a:t>
            </a:r>
            <a:endParaRPr lang="en-US" altLang="zh-TW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300" dirty="0">
                <a:cs typeface="Times New Roman" panose="02020603050405020304" pitchFamily="18" charset="0"/>
              </a:rPr>
              <a:t>:  low priority</a:t>
            </a:r>
            <a:r>
              <a:rPr lang="en-US" altLang="zh-TW" sz="2300" dirty="0"/>
              <a:t> ➔ more delay time</a:t>
            </a:r>
          </a:p>
          <a:p>
            <a:pPr lvl="1">
              <a:defRPr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zh-TW" sz="2300" dirty="0">
                <a:cs typeface="Times New Roman" panose="02020603050405020304" pitchFamily="18" charset="0"/>
              </a:rPr>
              <a:t> :  high priority </a:t>
            </a:r>
            <a:r>
              <a:rPr lang="en-US" altLang="zh-TW" sz="2300" dirty="0"/>
              <a:t>➔ less delay time</a:t>
            </a:r>
          </a:p>
          <a:p>
            <a:pPr marL="393700" lvl="1" indent="0">
              <a:buNone/>
              <a:defRPr/>
            </a:pPr>
            <a:endParaRPr lang="en-US" altLang="zh-TW" sz="2300" dirty="0">
              <a:cs typeface="Times New Roman" panose="02020603050405020304" pitchFamily="18" charset="0"/>
            </a:endParaRPr>
          </a:p>
        </p:txBody>
      </p:sp>
      <p:sp>
        <p:nvSpPr>
          <p:cNvPr id="80899" name="頁尾版面配置區 21">
            <a:extLst>
              <a:ext uri="{FF2B5EF4-FFF2-40B4-BE49-F238E27FC236}">
                <a16:creationId xmlns="" xmlns:a16="http://schemas.microsoft.com/office/drawing/2014/main" id="{662B2591-75B0-A236-1988-D29A7855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0900" name="投影片編號版面配置區 17">
            <a:extLst>
              <a:ext uri="{FF2B5EF4-FFF2-40B4-BE49-F238E27FC236}">
                <a16:creationId xmlns="" xmlns:a16="http://schemas.microsoft.com/office/drawing/2014/main" id="{28E452E5-5C15-3191-2592-4B52C2A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9EE5A-A2FE-4ECD-924C-2E697FA84C96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="" xmlns:a16="http://schemas.microsoft.com/office/drawing/2014/main" id="{B4BF6D62-30AC-AFF1-1D8D-09B08BBC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3963"/>
            <a:ext cx="8856663" cy="606425"/>
          </a:xfrm>
        </p:spPr>
        <p:txBody>
          <a:bodyPr/>
          <a:lstStyle/>
          <a:p>
            <a:r>
              <a:rPr lang="en-US" altLang="zh-TW" sz="4500"/>
              <a:t>The Reason Why RTT May &lt; 0</a:t>
            </a:r>
          </a:p>
        </p:txBody>
      </p:sp>
      <p:sp>
        <p:nvSpPr>
          <p:cNvPr id="34" name="Google Shape;292;p36">
            <a:extLst>
              <a:ext uri="{FF2B5EF4-FFF2-40B4-BE49-F238E27FC236}">
                <a16:creationId xmlns="" xmlns:a16="http://schemas.microsoft.com/office/drawing/2014/main" id="{ADD45DD8-DA16-54F0-B3E5-D9002DEC4DDB}"/>
              </a:ext>
            </a:extLst>
          </p:cNvPr>
          <p:cNvSpPr/>
          <p:nvPr/>
        </p:nvSpPr>
        <p:spPr>
          <a:xfrm>
            <a:off x="1920309" y="4918075"/>
            <a:ext cx="1146175" cy="4191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5" name="Google Shape;293;p36">
            <a:extLst>
              <a:ext uri="{FF2B5EF4-FFF2-40B4-BE49-F238E27FC236}">
                <a16:creationId xmlns="" xmlns:a16="http://schemas.microsoft.com/office/drawing/2014/main" id="{F0789361-1D3F-90A4-10C6-BA6F7FCBD503}"/>
              </a:ext>
            </a:extLst>
          </p:cNvPr>
          <p:cNvSpPr/>
          <p:nvPr/>
        </p:nvSpPr>
        <p:spPr>
          <a:xfrm>
            <a:off x="5992246" y="4912227"/>
            <a:ext cx="1068388" cy="4191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0904" name="文字方塊 35">
            <a:extLst>
              <a:ext uri="{FF2B5EF4-FFF2-40B4-BE49-F238E27FC236}">
                <a16:creationId xmlns="" xmlns:a16="http://schemas.microsoft.com/office/drawing/2014/main" id="{C48D1C22-3377-B9E8-F1DE-ECD954294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172" y="4749800"/>
            <a:ext cx="1419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cs typeface="Times New Roman" panose="02020603050405020304" pitchFamily="18" charset="0"/>
              </a:rPr>
              <a:t>RTT1</a:t>
            </a:r>
            <a:r>
              <a:rPr lang="en-US" altLang="zh-TW" sz="1800" baseline="-25000" dirty="0">
                <a:cs typeface="Times New Roman" panose="02020603050405020304" pitchFamily="18" charset="0"/>
              </a:rPr>
              <a:t>ping</a:t>
            </a:r>
            <a:endParaRPr lang="zh-TW" altLang="en-US" sz="1800" dirty="0"/>
          </a:p>
          <a:p>
            <a:endParaRPr lang="zh-TW" altLang="en-US" sz="1800" dirty="0"/>
          </a:p>
        </p:txBody>
      </p:sp>
      <p:cxnSp>
        <p:nvCxnSpPr>
          <p:cNvPr id="37" name="Google Shape;294;p36">
            <a:extLst>
              <a:ext uri="{FF2B5EF4-FFF2-40B4-BE49-F238E27FC236}">
                <a16:creationId xmlns="" xmlns:a16="http://schemas.microsoft.com/office/drawing/2014/main" id="{B0A85CE8-9767-ED56-E18B-3F72FF6193A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3066484" y="5121777"/>
            <a:ext cx="2925762" cy="5848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92;p36">
            <a:extLst>
              <a:ext uri="{FF2B5EF4-FFF2-40B4-BE49-F238E27FC236}">
                <a16:creationId xmlns="" xmlns:a16="http://schemas.microsoft.com/office/drawing/2014/main" id="{32E7596D-0AEE-D969-FAE4-9608D878FEA4}"/>
              </a:ext>
            </a:extLst>
          </p:cNvPr>
          <p:cNvSpPr/>
          <p:nvPr/>
        </p:nvSpPr>
        <p:spPr>
          <a:xfrm>
            <a:off x="1886972" y="3881438"/>
            <a:ext cx="1146175" cy="417512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9" name="Google Shape;293;p36">
            <a:extLst>
              <a:ext uri="{FF2B5EF4-FFF2-40B4-BE49-F238E27FC236}">
                <a16:creationId xmlns="" xmlns:a16="http://schemas.microsoft.com/office/drawing/2014/main" id="{3920E1CD-C2E4-068C-DEB9-637DC272EFB8}"/>
              </a:ext>
            </a:extLst>
          </p:cNvPr>
          <p:cNvSpPr/>
          <p:nvPr/>
        </p:nvSpPr>
        <p:spPr>
          <a:xfrm>
            <a:off x="4052322" y="3886200"/>
            <a:ext cx="968375" cy="41751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" name="Google Shape;293;p36">
            <a:extLst>
              <a:ext uri="{FF2B5EF4-FFF2-40B4-BE49-F238E27FC236}">
                <a16:creationId xmlns="" xmlns:a16="http://schemas.microsoft.com/office/drawing/2014/main" id="{121D0E30-CF5B-6F94-F724-38E63333EB38}"/>
              </a:ext>
            </a:extLst>
          </p:cNvPr>
          <p:cNvSpPr/>
          <p:nvPr/>
        </p:nvSpPr>
        <p:spPr>
          <a:xfrm>
            <a:off x="5395347" y="3883025"/>
            <a:ext cx="1665287" cy="415925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Ingest</a:t>
            </a:r>
            <a:r>
              <a:rPr lang="en-US" altLang="zh-TW" sz="1400" dirty="0">
                <a:solidFill>
                  <a:srgbClr val="643E0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server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0909" name="文字方塊 43">
            <a:extLst>
              <a:ext uri="{FF2B5EF4-FFF2-40B4-BE49-F238E27FC236}">
                <a16:creationId xmlns="" xmlns:a16="http://schemas.microsoft.com/office/drawing/2014/main" id="{B33D0D4A-A442-BAC7-7FDD-B05C0392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397" y="42306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/>
              <a:t>RTT2</a:t>
            </a:r>
            <a:endParaRPr lang="zh-TW" altLang="en-US" sz="1800" dirty="0"/>
          </a:p>
        </p:txBody>
      </p:sp>
      <p:sp>
        <p:nvSpPr>
          <p:cNvPr id="80910" name="文字方塊 43">
            <a:extLst>
              <a:ext uri="{FF2B5EF4-FFF2-40B4-BE49-F238E27FC236}">
                <a16:creationId xmlns="" xmlns:a16="http://schemas.microsoft.com/office/drawing/2014/main" id="{9A1539AA-BDDC-FEA8-FF73-D22ECA3B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222" y="4206875"/>
            <a:ext cx="161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cs typeface="Times New Roman" panose="02020603050405020304" pitchFamily="18" charset="0"/>
              </a:rPr>
              <a:t>RTT1</a:t>
            </a:r>
            <a:r>
              <a:rPr lang="en-US" altLang="zh-TW" sz="1800" baseline="-25000" dirty="0">
                <a:cs typeface="Times New Roman" panose="02020603050405020304" pitchFamily="18" charset="0"/>
              </a:rPr>
              <a:t>connection</a:t>
            </a:r>
            <a:endParaRPr lang="zh-TW" altLang="en-US" sz="18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="" xmlns:a16="http://schemas.microsoft.com/office/drawing/2014/main" id="{51FE8501-01D2-37D6-0821-34F2D5A7603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033147" y="4090988"/>
            <a:ext cx="1019175" cy="317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="" xmlns:a16="http://schemas.microsoft.com/office/drawing/2014/main" id="{2CE58CC4-C9EE-32C9-0851-45F6BE94EEB3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020697" y="4090988"/>
            <a:ext cx="374650" cy="317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92;p36">
            <a:extLst>
              <a:ext uri="{FF2B5EF4-FFF2-40B4-BE49-F238E27FC236}">
                <a16:creationId xmlns="" xmlns:a16="http://schemas.microsoft.com/office/drawing/2014/main" id="{2BEA5FE4-35C4-F3C2-8035-31477EAFB575}"/>
              </a:ext>
            </a:extLst>
          </p:cNvPr>
          <p:cNvSpPr/>
          <p:nvPr/>
        </p:nvSpPr>
        <p:spPr>
          <a:xfrm>
            <a:off x="1920309" y="5678487"/>
            <a:ext cx="1146175" cy="4191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NSLAB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Google Shape;293;p36">
            <a:extLst>
              <a:ext uri="{FF2B5EF4-FFF2-40B4-BE49-F238E27FC236}">
                <a16:creationId xmlns="" xmlns:a16="http://schemas.microsoft.com/office/drawing/2014/main" id="{338BAF20-57A8-4448-233F-0008F88CCFB9}"/>
              </a:ext>
            </a:extLst>
          </p:cNvPr>
          <p:cNvSpPr/>
          <p:nvPr/>
        </p:nvSpPr>
        <p:spPr>
          <a:xfrm>
            <a:off x="5395347" y="5651700"/>
            <a:ext cx="1068388" cy="4191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3">
                <a:lumMod val="5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lIns="91425" tIns="45700" rIns="91425" bIns="4570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400" dirty="0">
                <a:solidFill>
                  <a:srgbClr val="643E06"/>
                </a:solidFill>
                <a:ea typeface="Arial"/>
                <a:cs typeface="Times New Roman" panose="02020603050405020304" pitchFamily="18" charset="0"/>
                <a:sym typeface="Arial"/>
              </a:rPr>
              <a:t>VPN</a:t>
            </a:r>
            <a:endParaRPr sz="1400" dirty="0">
              <a:solidFill>
                <a:srgbClr val="643E06"/>
              </a:solidFill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文字方塊 35">
            <a:extLst>
              <a:ext uri="{FF2B5EF4-FFF2-40B4-BE49-F238E27FC236}">
                <a16:creationId xmlns="" xmlns:a16="http://schemas.microsoft.com/office/drawing/2014/main" id="{C9B7BB71-9357-2FEB-B583-F0E19869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07" y="5540388"/>
            <a:ext cx="27523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500" dirty="0">
                <a:cs typeface="Times New Roman" panose="02020603050405020304" pitchFamily="18" charset="0"/>
              </a:rPr>
              <a:t>After adjustment RTT1</a:t>
            </a:r>
            <a:r>
              <a:rPr lang="en-US" altLang="zh-TW" sz="1500" baseline="-25000" dirty="0">
                <a:cs typeface="Times New Roman" panose="02020603050405020304" pitchFamily="18" charset="0"/>
              </a:rPr>
              <a:t>ping</a:t>
            </a:r>
            <a:endParaRPr lang="zh-TW" altLang="en-US" sz="1500" dirty="0"/>
          </a:p>
          <a:p>
            <a:endParaRPr lang="zh-TW" altLang="en-US" sz="1500" dirty="0"/>
          </a:p>
        </p:txBody>
      </p:sp>
      <p:cxnSp>
        <p:nvCxnSpPr>
          <p:cNvPr id="14" name="Google Shape;294;p36">
            <a:extLst>
              <a:ext uri="{FF2B5EF4-FFF2-40B4-BE49-F238E27FC236}">
                <a16:creationId xmlns="" xmlns:a16="http://schemas.microsoft.com/office/drawing/2014/main" id="{99464AC8-125F-AE38-C38C-6B38D828A34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066484" y="5861250"/>
            <a:ext cx="2328863" cy="26787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弧形右彎 17">
            <a:extLst>
              <a:ext uri="{FF2B5EF4-FFF2-40B4-BE49-F238E27FC236}">
                <a16:creationId xmlns="" xmlns:a16="http://schemas.microsoft.com/office/drawing/2014/main" id="{F0986B3A-2D82-81B3-0E4A-AE870FBBA65E}"/>
              </a:ext>
            </a:extLst>
          </p:cNvPr>
          <p:cNvSpPr/>
          <p:nvPr/>
        </p:nvSpPr>
        <p:spPr>
          <a:xfrm>
            <a:off x="1410534" y="5177582"/>
            <a:ext cx="404430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5CDA70E7-8BC2-EFFD-38B8-4D563B927506}"/>
              </a:ext>
            </a:extLst>
          </p:cNvPr>
          <p:cNvSpPr txBox="1"/>
          <p:nvPr/>
        </p:nvSpPr>
        <p:spPr>
          <a:xfrm>
            <a:off x="23892" y="5395913"/>
            <a:ext cx="149557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00" dirty="0">
                <a:cs typeface="Times New Roman" panose="02020603050405020304" pitchFamily="18" charset="0"/>
              </a:rPr>
              <a:t>Decrease RTT1</a:t>
            </a:r>
            <a:r>
              <a:rPr lang="en-US" altLang="zh-TW" sz="1300" baseline="-25000" dirty="0">
                <a:cs typeface="Times New Roman" panose="02020603050405020304" pitchFamily="18" charset="0"/>
              </a:rPr>
              <a:t>ping</a:t>
            </a:r>
            <a:endParaRPr lang="zh-TW" altLang="en-US" sz="1300" dirty="0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ABB16BAB-C5FE-BB46-7AE4-77373751DBA4}"/>
              </a:ext>
            </a:extLst>
          </p:cNvPr>
          <p:cNvSpPr txBox="1"/>
          <p:nvPr/>
        </p:nvSpPr>
        <p:spPr>
          <a:xfrm>
            <a:off x="6218197" y="5910263"/>
            <a:ext cx="46613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RTT1</a:t>
            </a:r>
            <a:r>
              <a:rPr lang="en-US" altLang="zh-TW" sz="13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zh-TW" sz="1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RTT2</a:t>
            </a:r>
            <a:r>
              <a: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sz="13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/>
            </a:pPr>
            <a:r>
              <a:rPr lang="en-US" altLang="zh-TW" sz="1300" dirty="0">
                <a:cs typeface="Times New Roman" panose="02020603050405020304" pitchFamily="18" charset="0"/>
              </a:rPr>
              <a:t>=&gt;   RTT2 = 0</a:t>
            </a:r>
            <a:endParaRPr lang="en-US" altLang="zh-TW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2" y="2166316"/>
            <a:ext cx="7765995" cy="2882616"/>
          </a:xfrm>
          <a:prstGeom prst="rect">
            <a:avLst/>
          </a:prstGeom>
        </p:spPr>
      </p:pic>
      <p:sp>
        <p:nvSpPr>
          <p:cNvPr id="36867" name="Rectangle 3">
            <a:extLst>
              <a:ext uri="{FF2B5EF4-FFF2-40B4-BE49-F238E27FC236}">
                <a16:creationId xmlns="" xmlns:a16="http://schemas.microsoft.com/office/drawing/2014/main" id="{CE5BD99C-5DA8-07E7-9916-2781289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7" y="1296489"/>
            <a:ext cx="8705850" cy="18367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sz="2500" dirty="0"/>
              <a:t>For each VPN,  </a:t>
            </a:r>
            <a:r>
              <a:rPr lang="en-US" altLang="zh-TW" sz="2500" dirty="0">
                <a:solidFill>
                  <a:srgbClr val="008000"/>
                </a:solidFill>
              </a:rPr>
              <a:t>RTT</a:t>
            </a:r>
            <a:r>
              <a:rPr lang="en-US" altLang="zh-TW" sz="2500" baseline="-25000" dirty="0">
                <a:solidFill>
                  <a:srgbClr val="008000"/>
                </a:solidFill>
              </a:rPr>
              <a:t>min</a:t>
            </a:r>
            <a:r>
              <a:rPr lang="en-US" altLang="zh-TW" sz="2500" dirty="0">
                <a:solidFill>
                  <a:srgbClr val="008000"/>
                </a:solidFill>
              </a:rPr>
              <a:t> =</a:t>
            </a:r>
            <a:r>
              <a:rPr lang="en-US" altLang="zh-TW" sz="2500" dirty="0"/>
              <a:t> </a:t>
            </a:r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RTT2 </a:t>
            </a:r>
            <a:r>
              <a:rPr lang="en-US" altLang="zh-TW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E48D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RTT1</a:t>
            </a:r>
            <a:r>
              <a:rPr lang="en-US" altLang="zh-TW" sz="2400" baseline="-25000" dirty="0">
                <a:solidFill>
                  <a:srgbClr val="E48D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en-US" altLang="zh-TW" sz="2400" dirty="0">
              <a:solidFill>
                <a:srgbClr val="E48D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TW" sz="2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948" name="頁尾版面配置區 21">
            <a:extLst>
              <a:ext uri="{FF2B5EF4-FFF2-40B4-BE49-F238E27FC236}">
                <a16:creationId xmlns="" xmlns:a16="http://schemas.microsoft.com/office/drawing/2014/main" id="{FFF86428-70C2-B166-48E1-F733206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82949" name="投影片編號版面配置區 17">
            <a:extLst>
              <a:ext uri="{FF2B5EF4-FFF2-40B4-BE49-F238E27FC236}">
                <a16:creationId xmlns="" xmlns:a16="http://schemas.microsoft.com/office/drawing/2014/main" id="{017ED490-6334-AB0D-D92E-453C951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84302-7069-4BB0-BFFE-F21542942AC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="" xmlns:a16="http://schemas.microsoft.com/office/drawing/2014/main" id="{8B68B21D-7AAF-8E58-20ED-F2D8DB66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97" y="1129008"/>
            <a:ext cx="8856663" cy="606425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Distribution of RTT</a:t>
            </a:r>
            <a:r>
              <a:rPr lang="en-US" altLang="zh-TW" sz="4800" baseline="-25000" dirty="0">
                <a:solidFill>
                  <a:schemeClr val="tx1"/>
                </a:solidFill>
              </a:rPr>
              <a:t>min</a:t>
            </a:r>
            <a:endParaRPr lang="en-US" altLang="zh-TW" sz="45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98326837-62E6-D618-1D9E-C05A5AA7D3AF}"/>
              </a:ext>
            </a:extLst>
          </p:cNvPr>
          <p:cNvGraphicFramePr>
            <a:graphicFrameLocks noGrp="1" noChangeAspect="1"/>
          </p:cNvGraphicFramePr>
          <p:nvPr>
            <p:extLst/>
          </p:nvPr>
        </p:nvGraphicFramePr>
        <p:xfrm>
          <a:off x="107504" y="5577661"/>
          <a:ext cx="8784975" cy="38481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41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36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154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80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8477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64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Sydney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Copenhagen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York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Helsinki</a:t>
                      </a:r>
                      <a:endParaRPr lang="zh-TW" sz="1200" b="0" kern="100" dirty="0"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691" marR="60691" marT="0" marB="0" anchor="ctr">
                    <a:lnL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326.653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239.269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246.325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164.795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15.830</a:t>
                      </a:r>
                      <a:endParaRPr lang="en-US" altLang="zh-TW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67.720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5577661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VPN</a:t>
            </a:r>
            <a:endParaRPr lang="zh-TW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672475" y="5553090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Ingest</a:t>
            </a:r>
            <a:endParaRPr lang="zh-TW" altLang="en-US" sz="800" dirty="0"/>
          </a:p>
        </p:txBody>
      </p:sp>
      <p:sp>
        <p:nvSpPr>
          <p:cNvPr id="14" name="矩形 13"/>
          <p:cNvSpPr/>
          <p:nvPr/>
        </p:nvSpPr>
        <p:spPr>
          <a:xfrm>
            <a:off x="251521" y="5181070"/>
            <a:ext cx="632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80808"/>
                </a:solidFill>
                <a:cs typeface="Times New Roman" panose="02020603050405020304" pitchFamily="18" charset="0"/>
              </a:rPr>
              <a:t>e.g. Minimum RTT between VPN</a:t>
            </a:r>
            <a:r>
              <a:rPr lang="en-US" altLang="zh-TW" sz="1400" kern="0" baseline="-25000" dirty="0">
                <a:solidFill>
                  <a:srgbClr val="080808"/>
                </a:solidFill>
                <a:cs typeface="Times New Roman" panose="02020603050405020304" pitchFamily="18" charset="0"/>
              </a:rPr>
              <a:t>Helsinki</a:t>
            </a:r>
            <a:r>
              <a:rPr lang="en-US" altLang="zh-TW" sz="14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 and all ingest servers is </a:t>
            </a:r>
            <a:r>
              <a:rPr lang="en-US" altLang="zh-TW" sz="1400" dirty="0">
                <a:solidFill>
                  <a:srgbClr val="008000"/>
                </a:solidFill>
              </a:rPr>
              <a:t>RTT</a:t>
            </a:r>
            <a:r>
              <a:rPr lang="en-US" altLang="zh-TW" sz="1400" baseline="-25000" dirty="0">
                <a:solidFill>
                  <a:srgbClr val="008000"/>
                </a:solidFill>
              </a:rPr>
              <a:t>min</a:t>
            </a:r>
            <a:r>
              <a:rPr lang="en-US" altLang="zh-TW" sz="1400" dirty="0">
                <a:solidFill>
                  <a:srgbClr val="008000"/>
                </a:solidFill>
              </a:rPr>
              <a:t> </a:t>
            </a:r>
            <a:r>
              <a:rPr lang="en-US" altLang="zh-TW" sz="1400" dirty="0">
                <a:solidFill>
                  <a:srgbClr val="080808"/>
                </a:solidFill>
              </a:rPr>
              <a:t>= -</a:t>
            </a:r>
            <a:r>
              <a:rPr lang="en-US" altLang="zh-TW" sz="1400" dirty="0" smtClean="0">
                <a:solidFill>
                  <a:srgbClr val="080808"/>
                </a:solidFill>
                <a:cs typeface="Times New Roman" panose="02020603050405020304" pitchFamily="18" charset="0"/>
              </a:rPr>
              <a:t>15.830 </a:t>
            </a:r>
            <a:r>
              <a:rPr lang="en-US" altLang="zh-TW" sz="1400" dirty="0">
                <a:solidFill>
                  <a:srgbClr val="080808"/>
                </a:solidFill>
                <a:cs typeface="Times New Roman" panose="02020603050405020304" pitchFamily="18" charset="0"/>
              </a:rPr>
              <a:t>ms</a:t>
            </a:r>
            <a:endParaRPr lang="zh-TW" altLang="zh-TW" sz="1400" kern="100" dirty="0">
              <a:solidFill>
                <a:srgbClr val="080808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0419" y="4980565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800" kern="0" dirty="0">
                <a:solidFill>
                  <a:srgbClr val="080808"/>
                </a:solidFill>
                <a:cs typeface="Times New Roman" panose="02020603050405020304" pitchFamily="18" charset="0"/>
              </a:rPr>
              <a:t>Helsinki</a:t>
            </a:r>
            <a:endParaRPr lang="zh-TW" altLang="zh-TW" sz="800" kern="100" dirty="0">
              <a:solidFill>
                <a:srgbClr val="080808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782492" y="4591170"/>
            <a:ext cx="128373" cy="12511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接點 10"/>
          <p:cNvCxnSpPr>
            <a:cxnSpLocks/>
            <a:stCxn id="19" idx="4"/>
            <a:endCxn id="2" idx="0"/>
          </p:cNvCxnSpPr>
          <p:nvPr/>
        </p:nvCxnSpPr>
        <p:spPr>
          <a:xfrm flipH="1">
            <a:off x="2846678" y="4716288"/>
            <a:ext cx="1" cy="26427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70760" y="4557953"/>
            <a:ext cx="5004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800" b="1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en-US" altLang="zh-TW" sz="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15.830</a:t>
            </a:r>
            <a:endParaRPr lang="en-US" altLang="zh-TW" sz="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86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500" dirty="0"/>
              <a:t>Evaluation Result on Rank Difference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913785" y="2550599"/>
          <a:ext cx="4032447" cy="38057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71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6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</a:rPr>
                        <a:t>Rank Diff.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Shortest 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GeoPing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Shortest Dist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CBG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355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321F0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≥ </a:t>
                      </a:r>
                      <a:r>
                        <a:rPr lang="en-US" altLang="zh-TW" sz="1200" b="0" i="0" u="none" strike="noStrike" dirty="0">
                          <a:solidFill>
                            <a:srgbClr val="321F0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200" b="0" i="0" u="none" strike="noStrike" dirty="0">
                        <a:solidFill>
                          <a:srgbClr val="321F03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 txBox="1">
            <a:spLocks/>
          </p:cNvSpPr>
          <p:nvPr/>
        </p:nvSpPr>
        <p:spPr bwMode="auto">
          <a:xfrm>
            <a:off x="349696" y="1847850"/>
            <a:ext cx="8398768" cy="280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2400" dirty="0"/>
              <a:t>Count the number of ground truth of each Rank Difference under each method</a:t>
            </a:r>
          </a:p>
          <a:p>
            <a:r>
              <a:rPr kumimoji="0" lang="en-US" altLang="zh-TW" sz="2250" dirty="0"/>
              <a:t>E.g. Shortest Ping have </a:t>
            </a:r>
            <a:r>
              <a:rPr kumimoji="0" lang="en-US" altLang="zh-TW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kumimoji="0" lang="en-US" altLang="zh-TW" sz="2250" dirty="0"/>
              <a:t> </a:t>
            </a:r>
            <a:br>
              <a:rPr kumimoji="0" lang="en-US" altLang="zh-TW" sz="2250" dirty="0"/>
            </a:br>
            <a:r>
              <a:rPr kumimoji="0" lang="en-US" altLang="zh-TW" sz="2250" dirty="0"/>
              <a:t>ground truth in the first mapping </a:t>
            </a:r>
            <a:br>
              <a:rPr kumimoji="0" lang="en-US" altLang="zh-TW" sz="2250" dirty="0"/>
            </a:br>
            <a:r>
              <a:rPr kumimoji="0" lang="en-US" altLang="zh-TW" sz="2250" dirty="0"/>
              <a:t>priority , and </a:t>
            </a:r>
            <a:r>
              <a:rPr kumimoji="0" lang="en-US" altLang="zh-TW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TW" sz="2250" dirty="0"/>
              <a:t> ground truth</a:t>
            </a:r>
            <a:br>
              <a:rPr kumimoji="0" lang="en-US" altLang="zh-TW" sz="2250" dirty="0"/>
            </a:br>
            <a:r>
              <a:rPr kumimoji="0" lang="en-US" altLang="zh-TW" sz="2250" dirty="0"/>
              <a:t>are ranked </a:t>
            </a:r>
            <a:r>
              <a:rPr kumimoji="0" lang="en-US" altLang="zh-TW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TW" sz="2250" baseline="30000" dirty="0"/>
              <a:t>th</a:t>
            </a:r>
            <a:r>
              <a:rPr kumimoji="0" lang="en-US" altLang="zh-TW" sz="2250" baseline="-25000" dirty="0"/>
              <a:t> </a:t>
            </a:r>
            <a:r>
              <a:rPr kumimoji="0" lang="en-US" altLang="zh-TW" sz="2250" dirty="0"/>
              <a:t>priority of mapping </a:t>
            </a:r>
            <a:endParaRPr kumimoji="0" lang="en-US" altLang="zh-TW" sz="225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037381" y="3231636"/>
            <a:ext cx="266396" cy="257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355976" y="3385915"/>
            <a:ext cx="1681405" cy="1876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923928" y="2890554"/>
            <a:ext cx="2113453" cy="1453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037381" y="2937435"/>
            <a:ext cx="266396" cy="257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74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16016" y="2420888"/>
          <a:ext cx="4139011" cy="3907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0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26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Error Dist.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GeoPing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Dist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CBG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0 km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50~100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100~200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200~300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300~400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400~500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500~600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600~700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700~800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800~900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900~1000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1000~1500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1500~2000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2000~3000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&gt; 3000 km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 txBox="1">
            <a:spLocks/>
          </p:cNvSpPr>
          <p:nvPr/>
        </p:nvSpPr>
        <p:spPr bwMode="auto">
          <a:xfrm>
            <a:off x="349695" y="1847850"/>
            <a:ext cx="8589915" cy="186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2400" dirty="0"/>
              <a:t>Count the number of mapped VPN of each Error Distance region under each method</a:t>
            </a:r>
          </a:p>
          <a:p>
            <a:r>
              <a:rPr kumimoji="0" lang="en-US" altLang="zh-TW" sz="2300" dirty="0"/>
              <a:t>E.g. Shortest Ping have </a:t>
            </a:r>
            <a:r>
              <a:rPr kumimoji="0" lang="en-US" altLang="zh-TW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kumimoji="0" lang="en-US" altLang="zh-TW" sz="2300" dirty="0"/>
              <a:t/>
            </a:r>
            <a:br>
              <a:rPr kumimoji="0" lang="en-US" altLang="zh-TW" sz="2300" dirty="0"/>
            </a:br>
            <a:r>
              <a:rPr kumimoji="0" lang="en-US" altLang="zh-TW" sz="2300" dirty="0"/>
              <a:t>mapped VPN’s error distance</a:t>
            </a:r>
            <a:br>
              <a:rPr kumimoji="0" lang="en-US" altLang="zh-TW" sz="2300" dirty="0"/>
            </a:br>
            <a:r>
              <a:rPr kumimoji="0" lang="en-US" altLang="zh-TW" sz="2300" dirty="0"/>
              <a:t>are </a:t>
            </a:r>
            <a:r>
              <a:rPr kumimoji="0"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TW" sz="2300" dirty="0"/>
              <a:t>, and </a:t>
            </a:r>
            <a:r>
              <a:rPr kumimoji="0" lang="en-US" altLang="zh-TW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TW" sz="2300" dirty="0"/>
              <a:t> mapped VPN’s </a:t>
            </a:r>
            <a:br>
              <a:rPr kumimoji="0" lang="en-US" altLang="zh-TW" sz="2300" dirty="0"/>
            </a:br>
            <a:r>
              <a:rPr kumimoji="0" lang="en-US" altLang="zh-TW" sz="2300" dirty="0"/>
              <a:t>error distance are located in </a:t>
            </a:r>
            <a:br>
              <a:rPr kumimoji="0" lang="en-US" altLang="zh-TW" sz="2300" dirty="0"/>
            </a:br>
            <a:r>
              <a:rPr kumimoji="0"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100~200 km</a:t>
            </a:r>
          </a:p>
          <a:p>
            <a:pPr marL="393700" lvl="1" indent="0">
              <a:buFont typeface="Wingdings 2" panose="05020102010507070707" pitchFamily="18" charset="2"/>
              <a:buNone/>
            </a:pPr>
            <a:endParaRPr kumimoji="0" lang="en-US" altLang="zh-TW" dirty="0"/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500" dirty="0"/>
              <a:t>Evaluation Result on Error Distance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139952" y="3264028"/>
            <a:ext cx="1766972" cy="2369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910155" y="3135451"/>
            <a:ext cx="266396" cy="257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18213" y="2667802"/>
            <a:ext cx="266396" cy="2571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3995936" y="2809494"/>
            <a:ext cx="1910988" cy="1154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27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942" y="5866972"/>
            <a:ext cx="323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 Cumulative probability of rank difference (in %)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50186"/>
              </p:ext>
            </p:extLst>
          </p:nvPr>
        </p:nvGraphicFramePr>
        <p:xfrm>
          <a:off x="107504" y="2564904"/>
          <a:ext cx="4320481" cy="33222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</a:rPr>
                        <a:t>Rank Diff.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Shortest 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GeoPing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Shortest Dist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CBG</a:t>
                      </a:r>
                      <a:endParaRPr lang="zh-TW" sz="12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</a:t>
                      </a:r>
                      <a:r>
                        <a:rPr lang="en-US" altLang="zh-TW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zh-TW" alt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 txBox="1">
            <a:spLocks/>
          </p:cNvSpPr>
          <p:nvPr/>
        </p:nvSpPr>
        <p:spPr bwMode="auto">
          <a:xfrm>
            <a:off x="349696" y="1847851"/>
            <a:ext cx="7318648" cy="165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225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r>
              <a:rPr lang="en-US" altLang="zh-TW" sz="4500" dirty="0"/>
              <a:t>Evaluation Result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97F8C0AA-D725-7A06-1650-FC6AD6BA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22994"/>
              </p:ext>
            </p:extLst>
          </p:nvPr>
        </p:nvGraphicFramePr>
        <p:xfrm>
          <a:off x="4697538" y="2564904"/>
          <a:ext cx="4248472" cy="33539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Error Dist.</a:t>
                      </a:r>
                      <a:endParaRPr lang="zh-TW" sz="1100" b="1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Ping</a:t>
                      </a:r>
                      <a:endParaRPr lang="zh-TW" sz="11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GeoPing</a:t>
                      </a:r>
                      <a:endParaRPr lang="zh-TW" sz="11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Dist</a:t>
                      </a:r>
                      <a:endParaRPr lang="zh-TW" sz="11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CBG</a:t>
                      </a:r>
                      <a:endParaRPr lang="zh-TW" sz="1100" b="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0 km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50~100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100~200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200~300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300~400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78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400~500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48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500~600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600~700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700~800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800~900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900~1000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1000~1500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1500~2000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2000~3000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98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&gt; 3000 km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Total err(km)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16249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710BD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48528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13139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u="sng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12435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5D2B46B-F897-38EC-E59E-27D21D39D6C7}"/>
              </a:ext>
            </a:extLst>
          </p:cNvPr>
          <p:cNvSpPr/>
          <p:nvPr/>
        </p:nvSpPr>
        <p:spPr>
          <a:xfrm>
            <a:off x="5436096" y="5866971"/>
            <a:ext cx="2972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 Cumulative probability error distance (in %)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3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04850"/>
            <a:ext cx="8686800" cy="1143000"/>
          </a:xfrm>
        </p:spPr>
        <p:txBody>
          <a:bodyPr/>
          <a:lstStyle/>
          <a:p>
            <a:pPr lvl="1"/>
            <a:r>
              <a:rPr lang="en-US" altLang="zh-TW" sz="4400" dirty="0"/>
              <a:t>Evaluation on Hybrid Method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008"/>
              </p:ext>
            </p:extLst>
          </p:nvPr>
        </p:nvGraphicFramePr>
        <p:xfrm>
          <a:off x="527457" y="2310122"/>
          <a:ext cx="3676261" cy="37340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39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39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9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95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08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Rank Diff.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Dist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CBG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Hybrid1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Hybrid2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0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68</a:t>
                      </a:r>
                      <a:endParaRPr lang="en-US" alt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65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1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78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78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2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85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85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4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88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5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91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88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6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7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95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</a:t>
                      </a:r>
                      <a:endParaRPr lang="zh-TW" sz="1200" kern="100" dirty="0"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88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98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/>
                          <a:ea typeface="新細明體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8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zh-TW" alt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/>
                        <a:ea typeface="新細明體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01626" y="6014649"/>
            <a:ext cx="323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 Cumulative probability of rank difference (in %)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B60912B9-ADF9-E080-8E53-F8B341A38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775"/>
              </p:ext>
            </p:extLst>
          </p:nvPr>
        </p:nvGraphicFramePr>
        <p:xfrm>
          <a:off x="4788024" y="2310122"/>
          <a:ext cx="3600399" cy="37340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7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6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06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06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06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Error Dist.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Shortest Dist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CBG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Hybrid1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Hybrid2</a:t>
                      </a:r>
                      <a:endParaRPr lang="zh-TW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0 km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65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50~100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68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66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100~200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200~300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300~400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78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400~500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500~600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600~700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83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85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700~800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86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800~900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900~1000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1F29F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91</a:t>
                      </a:r>
                      <a:endParaRPr lang="zh-TW" sz="1200" kern="100" dirty="0">
                        <a:solidFill>
                          <a:srgbClr val="1F29F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93</a:t>
                      </a:r>
                      <a:endParaRPr lang="zh-TW" sz="12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1000~1500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96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1500~2000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2000~3000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&gt; 3000 km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100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7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Total err(km)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13139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12435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11608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Mangal"/>
                        </a:rPr>
                        <a:t>12239</a:t>
                      </a:r>
                      <a:endParaRPr lang="zh-TW" sz="12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Mangal"/>
                      </a:endParaRPr>
                    </a:p>
                  </a:txBody>
                  <a:tcPr marL="17780" marR="177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1F43113-E2A5-2B34-A2FE-23ED25D63D7B}"/>
              </a:ext>
            </a:extLst>
          </p:cNvPr>
          <p:cNvSpPr/>
          <p:nvPr/>
        </p:nvSpPr>
        <p:spPr>
          <a:xfrm>
            <a:off x="5157605" y="6014650"/>
            <a:ext cx="2972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 Cumulative probability error distance (in %)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BE757745-A7EA-2C2F-4ECE-9C9EFD6E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21" y="541661"/>
            <a:ext cx="8229600" cy="1143000"/>
          </a:xfrm>
        </p:spPr>
        <p:txBody>
          <a:bodyPr/>
          <a:lstStyle/>
          <a:p>
            <a:pPr marL="342900" indent="-342900"/>
            <a:r>
              <a:rPr lang="en-US" altLang="zh-TW" sz="4700" dirty="0"/>
              <a:t>Prior Geolocation Methods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40F45579-AA09-B5C7-AE1F-A7AC3680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1" y="1667177"/>
            <a:ext cx="8831327" cy="5022850"/>
          </a:xfrm>
        </p:spPr>
        <p:txBody>
          <a:bodyPr/>
          <a:lstStyle/>
          <a:p>
            <a:pPr marL="709613" lvl="1" indent="-342900">
              <a:defRPr/>
            </a:pPr>
            <a:r>
              <a:rPr lang="en-US" altLang="zh-TW" dirty="0"/>
              <a:t>Check existing databases</a:t>
            </a:r>
          </a:p>
          <a:p>
            <a:pPr marL="984250" lvl="2" indent="-342900">
              <a:defRPr/>
            </a:pPr>
            <a:r>
              <a:rPr lang="en-US" altLang="zh-TW" sz="2000" dirty="0"/>
              <a:t>Verifies correspondence between [ip, geolocation] of DBs like MaxMind, NetAcuity</a:t>
            </a:r>
          </a:p>
          <a:p>
            <a:pPr marL="709613" lvl="1" indent="-342900">
              <a:defRPr/>
            </a:pPr>
            <a:r>
              <a:rPr lang="en-US" altLang="zh-TW" dirty="0"/>
              <a:t>Reverse DNS </a:t>
            </a:r>
          </a:p>
          <a:p>
            <a:pPr marL="984250" lvl="2" indent="-342900">
              <a:defRPr/>
            </a:pPr>
            <a:r>
              <a:rPr lang="en-US" altLang="zh-TW" sz="2000" dirty="0"/>
              <a:t>Use PTR record which stores the domain name corresponding to an IP to find the geolocation hint of an ip address</a:t>
            </a:r>
          </a:p>
          <a:p>
            <a:pPr marL="984250" lvl="2" indent="-342900">
              <a:defRPr/>
            </a:pPr>
            <a:endParaRPr lang="en-US" altLang="zh-TW" sz="2000" dirty="0"/>
          </a:p>
          <a:p>
            <a:pPr marL="709613" lvl="1" indent="-342900">
              <a:defRPr/>
            </a:pPr>
            <a:r>
              <a:rPr lang="en-US" altLang="zh-TW" b="1" dirty="0"/>
              <a:t>Measurement-based geolocation</a:t>
            </a:r>
          </a:p>
          <a:p>
            <a:pPr marL="1257300" lvl="3" indent="-342900">
              <a:buClr>
                <a:schemeClr val="bg2">
                  <a:lumMod val="25000"/>
                </a:schemeClr>
              </a:buClr>
              <a:defRPr/>
            </a:pPr>
            <a:r>
              <a:rPr lang="en-US" altLang="zh-TW" sz="1800" dirty="0">
                <a:ea typeface="標楷體" panose="03000509000000000000" pitchFamily="65" charset="-120"/>
              </a:rPr>
              <a:t>U</a:t>
            </a:r>
            <a:r>
              <a:rPr lang="en-US" altLang="zh-TW" sz="1800" dirty="0">
                <a:effectLst/>
                <a:ea typeface="標楷體" panose="03000509000000000000" pitchFamily="65" charset="-120"/>
              </a:rPr>
              <a:t>ses network latency to geolocalize target</a:t>
            </a:r>
            <a:endParaRPr lang="en-US" altLang="zh-TW" sz="1800" dirty="0"/>
          </a:p>
          <a:p>
            <a:pPr marL="1531938" lvl="4" indent="-342900">
              <a:buClr>
                <a:schemeClr val="bg2">
                  <a:lumMod val="25000"/>
                </a:schemeClr>
              </a:buClr>
              <a:defRPr/>
            </a:pPr>
            <a:r>
              <a:rPr lang="en-US" altLang="zh-TW" sz="1800" dirty="0"/>
              <a:t>Shortest Ping - 2001</a:t>
            </a:r>
          </a:p>
          <a:p>
            <a:pPr marL="1531938" lvl="4" indent="-342900">
              <a:buClr>
                <a:schemeClr val="bg2">
                  <a:lumMod val="25000"/>
                </a:schemeClr>
              </a:buClr>
              <a:defRPr/>
            </a:pPr>
            <a:r>
              <a:rPr lang="en-US" altLang="zh-TW" sz="1800" dirty="0"/>
              <a:t>GeoPing - 2001</a:t>
            </a:r>
          </a:p>
          <a:p>
            <a:pPr marL="1531938" lvl="4" indent="-342900">
              <a:buClr>
                <a:schemeClr val="bg2">
                  <a:lumMod val="25000"/>
                </a:schemeClr>
              </a:buClr>
              <a:defRPr/>
            </a:pPr>
            <a:r>
              <a:rPr lang="en-US" altLang="zh-TW" sz="1800" dirty="0"/>
              <a:t>Constraint-Based Geolocation (CBG) - 2004</a:t>
            </a:r>
          </a:p>
        </p:txBody>
      </p:sp>
      <p:sp>
        <p:nvSpPr>
          <p:cNvPr id="16388" name="頁尾版面配置區 21">
            <a:extLst>
              <a:ext uri="{FF2B5EF4-FFF2-40B4-BE49-F238E27FC236}">
                <a16:creationId xmlns="" xmlns:a16="http://schemas.microsoft.com/office/drawing/2014/main" id="{AC37C8B7-7839-2964-91F3-E85107E7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16389" name="投影片編號版面配置區 17">
            <a:extLst>
              <a:ext uri="{FF2B5EF4-FFF2-40B4-BE49-F238E27FC236}">
                <a16:creationId xmlns="" xmlns:a16="http://schemas.microsoft.com/office/drawing/2014/main" id="{6F3207B8-0EED-695E-33A1-B7D1CDF5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99B7A1-0C27-4B8E-A875-1F683052F62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5831" y="381546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cs typeface="Times New Roman" panose="02020603050405020304" pitchFamily="18" charset="0"/>
              </a:rPr>
              <a:t>45.113.130.250</a:t>
            </a:r>
            <a:endParaRPr lang="zh-TW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5280439" y="4077072"/>
            <a:ext cx="27574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84250" lvl="2" indent="-342900">
              <a:defRPr/>
            </a:pPr>
            <a:r>
              <a:rPr lang="en-US" altLang="zh-TW" sz="1100" dirty="0">
                <a:cs typeface="Times New Roman" panose="02020603050405020304" pitchFamily="18" charset="0"/>
              </a:rPr>
              <a:t>video-edge-6ab7ae.</a:t>
            </a:r>
            <a:r>
              <a:rPr lang="en-US" altLang="zh-TW" sz="1100" b="1" dirty="0">
                <a:cs typeface="Times New Roman" panose="02020603050405020304" pitchFamily="18" charset="0"/>
              </a:rPr>
              <a:t>tpe03</a:t>
            </a:r>
            <a:r>
              <a:rPr lang="en-US" altLang="zh-TW" sz="1100" dirty="0">
                <a:cs typeface="Times New Roman" panose="02020603050405020304" pitchFamily="18" charset="0"/>
              </a:rPr>
              <a:t>.justin.tv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393871" y="3954722"/>
            <a:ext cx="576238" cy="225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User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000519" y="4023630"/>
            <a:ext cx="1872208" cy="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000519" y="4095196"/>
            <a:ext cx="1872208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919865" y="3948284"/>
            <a:ext cx="1080120" cy="225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DNS Server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052544" y="4084117"/>
            <a:ext cx="432048" cy="24348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46EA29B-0F37-C950-B7B7-E33F998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837"/>
            <a:ext cx="8686800" cy="1143000"/>
          </a:xfrm>
        </p:spPr>
        <p:txBody>
          <a:bodyPr/>
          <a:lstStyle/>
          <a:p>
            <a:pPr lvl="1"/>
            <a:r>
              <a:rPr lang="en-US" altLang="zh-TW" sz="4400" dirty="0"/>
              <a:t>Why GeoPing perform Poorly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E25458B4-088D-3960-9AEE-4DD0DEC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6913"/>
            <a:ext cx="86868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sp>
        <p:nvSpPr>
          <p:cNvPr id="90116" name="頁尾版面配置區 21">
            <a:extLst>
              <a:ext uri="{FF2B5EF4-FFF2-40B4-BE49-F238E27FC236}">
                <a16:creationId xmlns="" xmlns:a16="http://schemas.microsoft.com/office/drawing/2014/main" id="{DA127B8C-4168-30EF-1E37-4E9C1236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90117" name="投影片編號版面配置區 17">
            <a:extLst>
              <a:ext uri="{FF2B5EF4-FFF2-40B4-BE49-F238E27FC236}">
                <a16:creationId xmlns="" xmlns:a16="http://schemas.microsoft.com/office/drawing/2014/main" id="{52D633A0-A72B-F2C3-2D36-B0B1A75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7D120-F3D7-4194-AAA5-8AE3A4FE3867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7"/>
            <a:ext cx="7560840" cy="287299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38004" y="4933839"/>
                <a:ext cx="6883312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smtClean="0">
                          <a:latin typeface="Cambria Math" panose="02040503050406030204" pitchFamily="18" charset="0"/>
                        </a:rPr>
                        <m:t>Euclidean</m:t>
                      </m:r>
                      <m:r>
                        <a:rPr lang="en-US" altLang="zh-TW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80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8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80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800">
                          <a:latin typeface="Cambria Math" panose="02040503050406030204" pitchFamily="18" charset="0"/>
                        </a:rPr>
                        <m:t>fingerprint</m:t>
                      </m:r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1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800" i="0">
                                  <a:latin typeface="Cambria Math" panose="02040503050406030204" pitchFamily="18" charset="0"/>
                                </a:rPr>
                                <m:t> 82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  <m:r>
                                    <m:rPr>
                                      <m:lit/>
                                    </m:rPr>
                                    <a:rPr lang="zh-TW" altLang="en-US" sz="1800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𝑑𝑖𝑓𝑓𝑒𝑟𝑒𝑛𝑐𝑒</m:t>
                                  </m:r>
                                </m:e>
                                <m:sup>
                                  <m:r>
                                    <a:rPr lang="zh-TW" altLang="en-US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04" y="4933839"/>
                <a:ext cx="6883312" cy="1169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D2A63183-CF74-D9AF-608D-6C91AAD5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55A77020-9316-D57C-DDBB-74708E4E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marL="342900" indent="-34290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18436" name="頁尾版面配置區 21">
            <a:extLst>
              <a:ext uri="{FF2B5EF4-FFF2-40B4-BE49-F238E27FC236}">
                <a16:creationId xmlns="" xmlns:a16="http://schemas.microsoft.com/office/drawing/2014/main" id="{2D1DFE76-72F4-1B37-F2ED-7DEE57E8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18437" name="投影片編號版面配置區 17">
            <a:extLst>
              <a:ext uri="{FF2B5EF4-FFF2-40B4-BE49-F238E27FC236}">
                <a16:creationId xmlns="" xmlns:a16="http://schemas.microsoft.com/office/drawing/2014/main" id="{366EF181-1C6E-DD48-60D7-BB17E64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C1306-F7C4-4928-83BB-9C141C700DC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6FAB89A-93CB-9EAB-3DB0-91FF7C66F4E4}"/>
              </a:ext>
            </a:extLst>
          </p:cNvPr>
          <p:cNvSpPr txBox="1">
            <a:spLocks/>
          </p:cNvSpPr>
          <p:nvPr/>
        </p:nvSpPr>
        <p:spPr bwMode="auto">
          <a:xfrm>
            <a:off x="395536" y="1935163"/>
            <a:ext cx="86868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defRPr/>
            </a:pPr>
            <a:r>
              <a:rPr lang="en-US" altLang="zh-TW" dirty="0"/>
              <a:t>Evaluate measurement–based geolocation methods</a:t>
            </a:r>
          </a:p>
          <a:p>
            <a:pPr marL="709613" lvl="1" indent="-342900">
              <a:defRPr/>
            </a:pPr>
            <a:r>
              <a:rPr lang="en-US" altLang="zh-TW" dirty="0"/>
              <a:t>Shortest Ping</a:t>
            </a:r>
          </a:p>
          <a:p>
            <a:pPr marL="709613" lvl="1" indent="-342900">
              <a:defRPr/>
            </a:pPr>
            <a:r>
              <a:rPr lang="en-US" altLang="zh-TW" dirty="0"/>
              <a:t>GeoPing</a:t>
            </a:r>
          </a:p>
          <a:p>
            <a:pPr marL="709613" lvl="1" indent="-342900">
              <a:defRPr/>
            </a:pPr>
            <a:r>
              <a:rPr lang="en-US" altLang="zh-TW" dirty="0"/>
              <a:t>Constraint-Based Geolocation (CBG)</a:t>
            </a:r>
          </a:p>
          <a:p>
            <a:pPr marL="709613" lvl="1" indent="-342900">
              <a:defRPr/>
            </a:pPr>
            <a:r>
              <a:rPr lang="en-US" altLang="zh-TW" dirty="0"/>
              <a:t>Need</a:t>
            </a:r>
            <a:r>
              <a:rPr lang="en-US" altLang="zh-TW" b="1" dirty="0"/>
              <a:t> reference points </a:t>
            </a:r>
            <a:r>
              <a:rPr lang="en-US" altLang="zh-TW" dirty="0"/>
              <a:t>and </a:t>
            </a:r>
            <a:r>
              <a:rPr lang="en-US" altLang="zh-TW" b="1" dirty="0"/>
              <a:t>targets</a:t>
            </a:r>
            <a:endParaRPr lang="en-US" altLang="zh-TW" dirty="0"/>
          </a:p>
          <a:p>
            <a:pPr marL="342900" indent="-342900">
              <a:defRPr/>
            </a:pPr>
            <a:endParaRPr lang="en-US" altLang="zh-TW" dirty="0"/>
          </a:p>
          <a:p>
            <a:pPr marL="709613" lvl="1" indent="-342900">
              <a:defRPr/>
            </a:pPr>
            <a:endParaRPr lang="en-US" altLang="zh-TW" dirty="0"/>
          </a:p>
          <a:p>
            <a:pPr marL="709613" lvl="1" indent="-342900">
              <a:defRPr/>
            </a:pPr>
            <a:endParaRPr lang="en-US" altLang="zh-TW" dirty="0"/>
          </a:p>
          <a:p>
            <a:pPr marL="641350" lvl="2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EABB874E-F430-FF62-2FA0-E3E1D5A1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Reference Point and Target</a:t>
            </a:r>
          </a:p>
        </p:txBody>
      </p:sp>
      <p:sp>
        <p:nvSpPr>
          <p:cNvPr id="20484" name="頁尾版面配置區 21">
            <a:extLst>
              <a:ext uri="{FF2B5EF4-FFF2-40B4-BE49-F238E27FC236}">
                <a16:creationId xmlns="" xmlns:a16="http://schemas.microsoft.com/office/drawing/2014/main" id="{D60CB46D-40A3-E23C-4F72-2E44CE88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20485" name="投影片編號版面配置區 17">
            <a:extLst>
              <a:ext uri="{FF2B5EF4-FFF2-40B4-BE49-F238E27FC236}">
                <a16:creationId xmlns="" xmlns:a16="http://schemas.microsoft.com/office/drawing/2014/main" id="{02169722-FAAC-65FB-EC7E-5D3B430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EDB87-0C47-4AE8-AF36-D5C090703ABF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1105" y="2093553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Implement</a:t>
            </a:r>
            <a:endParaRPr lang="zh-TW" altLang="en-US" sz="1200" dirty="0"/>
          </a:p>
        </p:txBody>
      </p:sp>
      <p:sp>
        <p:nvSpPr>
          <p:cNvPr id="11" name="圓角矩形 10">
            <a:extLst>
              <a:ext uri="{FF2B5EF4-FFF2-40B4-BE49-F238E27FC236}">
                <a16:creationId xmlns="" xmlns:a16="http://schemas.microsoft.com/office/drawing/2014/main" id="{14C4DA8E-291B-5FF2-1941-AD416DC9192C}"/>
              </a:ext>
            </a:extLst>
          </p:cNvPr>
          <p:cNvSpPr/>
          <p:nvPr/>
        </p:nvSpPr>
        <p:spPr>
          <a:xfrm>
            <a:off x="3867741" y="2206693"/>
            <a:ext cx="2016224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Geolocation Methods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="" xmlns:a16="http://schemas.microsoft.com/office/drawing/2014/main" id="{14C4DA8E-291B-5FF2-1941-AD416DC9192C}"/>
              </a:ext>
            </a:extLst>
          </p:cNvPr>
          <p:cNvSpPr/>
          <p:nvPr/>
        </p:nvSpPr>
        <p:spPr>
          <a:xfrm>
            <a:off x="539552" y="2206693"/>
            <a:ext cx="2321626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Reference Point = VP+LM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11" idx="1"/>
          </p:cNvCxnSpPr>
          <p:nvPr/>
        </p:nvCxnSpPr>
        <p:spPr>
          <a:xfrm>
            <a:off x="2861178" y="2353537"/>
            <a:ext cx="100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>
            <a:extLst>
              <a:ext uri="{FF2B5EF4-FFF2-40B4-BE49-F238E27FC236}">
                <a16:creationId xmlns="" xmlns:a16="http://schemas.microsoft.com/office/drawing/2014/main" id="{14C4DA8E-291B-5FF2-1941-AD416DC9192C}"/>
              </a:ext>
            </a:extLst>
          </p:cNvPr>
          <p:cNvSpPr/>
          <p:nvPr/>
        </p:nvSpPr>
        <p:spPr>
          <a:xfrm>
            <a:off x="7392926" y="2206472"/>
            <a:ext cx="1158355" cy="293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solidFill>
                  <a:srgbClr val="643E06"/>
                </a:solidFill>
              </a:rPr>
              <a:t>Target</a:t>
            </a:r>
            <a:endParaRPr lang="zh-TW" altLang="en-US" sz="1400" dirty="0">
              <a:solidFill>
                <a:srgbClr val="643E06"/>
              </a:solidFill>
            </a:endParaRPr>
          </a:p>
        </p:txBody>
      </p:sp>
      <p:cxnSp>
        <p:nvCxnSpPr>
          <p:cNvPr id="15" name="直線單箭頭接點 14"/>
          <p:cNvCxnSpPr>
            <a:endCxn id="14" idx="1"/>
          </p:cNvCxnSpPr>
          <p:nvPr/>
        </p:nvCxnSpPr>
        <p:spPr>
          <a:xfrm flipV="1">
            <a:off x="5881815" y="2353316"/>
            <a:ext cx="15111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5544" y="2074933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Geolocalize</a:t>
            </a:r>
            <a:endParaRPr lang="zh-TW" altLang="en-US" sz="1200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5881815" y="2439381"/>
            <a:ext cx="151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14217" y="2439381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Evaluate the performance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001315F-AB27-7F29-AE6F-52B09C8C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9174"/>
            <a:ext cx="9144000" cy="36122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8471" y="3772187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643E06"/>
                </a:solidFill>
              </a:rPr>
              <a:t>probe</a:t>
            </a:r>
            <a:endParaRPr lang="zh-TW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3543192" y="3717032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solidFill>
                  <a:srgbClr val="643E06"/>
                </a:solidFill>
              </a:rPr>
              <a:t>probe</a:t>
            </a:r>
            <a:endParaRPr lang="zh-TW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頁尾版面配置區 21">
            <a:extLst>
              <a:ext uri="{FF2B5EF4-FFF2-40B4-BE49-F238E27FC236}">
                <a16:creationId xmlns="" xmlns:a16="http://schemas.microsoft.com/office/drawing/2014/main" id="{75C298E9-9354-E6D1-A6C4-29F5D880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22532" name="投影片編號版面配置區 17">
            <a:extLst>
              <a:ext uri="{FF2B5EF4-FFF2-40B4-BE49-F238E27FC236}">
                <a16:creationId xmlns="" xmlns:a16="http://schemas.microsoft.com/office/drawing/2014/main" id="{95BCEC09-A0E0-712D-77D3-819BC4BF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95637-0927-4433-B6E1-0C14197A5442}" type="slidenum">
              <a:rPr lang="en-US" altLang="zh-TW" sz="120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A8E199F-ACC8-092D-4BC3-3B59F9A4C823}"/>
              </a:ext>
            </a:extLst>
          </p:cNvPr>
          <p:cNvSpPr txBox="1">
            <a:spLocks/>
          </p:cNvSpPr>
          <p:nvPr/>
        </p:nvSpPr>
        <p:spPr bwMode="auto">
          <a:xfrm>
            <a:off x="395536" y="1916832"/>
            <a:ext cx="86868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zh-TW" dirty="0"/>
              <a:t>Widespread</a:t>
            </a:r>
          </a:p>
          <a:p>
            <a:pPr marL="342900" indent="-342900">
              <a:defRPr/>
            </a:pPr>
            <a:r>
              <a:rPr lang="en-US" altLang="zh-TW" dirty="0"/>
              <a:t>Known location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defRPr/>
            </a:pPr>
            <a:r>
              <a:rPr lang="en-US" altLang="zh-TW" dirty="0"/>
              <a:t>Can actively probe other LMs or targets </a:t>
            </a:r>
            <a:r>
              <a:rPr lang="en-US" altLang="zh-TW" sz="2400" dirty="0"/>
              <a:t>➔ VP</a:t>
            </a:r>
            <a:endParaRPr lang="en-US" altLang="zh-TW" dirty="0"/>
          </a:p>
          <a:p>
            <a:pPr marL="342900" indent="-342900">
              <a:defRPr/>
            </a:pPr>
            <a:r>
              <a:rPr lang="en-US" altLang="zh-TW" dirty="0"/>
              <a:t>Can be probed simply by ping</a:t>
            </a:r>
            <a:r>
              <a:rPr lang="en-US" altLang="zh-TW" sz="2400" dirty="0"/>
              <a:t> ➔ LM</a:t>
            </a:r>
          </a:p>
          <a:p>
            <a:pPr marL="0" indent="0">
              <a:buNone/>
              <a:defRPr/>
            </a:pPr>
            <a:r>
              <a:rPr lang="en-US" altLang="zh-TW" sz="2800" dirty="0"/>
              <a:t>➔ </a:t>
            </a:r>
            <a:r>
              <a:rPr lang="en-US" altLang="zh-TW" sz="3000" b="1" dirty="0"/>
              <a:t>Reference Points (VP + LM) = VPN</a:t>
            </a:r>
          </a:p>
          <a:p>
            <a:pPr marL="342900" indent="-342900">
              <a:defRPr/>
            </a:pPr>
            <a:endParaRPr lang="en-US" altLang="zh-TW" dirty="0"/>
          </a:p>
          <a:p>
            <a:pPr marL="342900" indent="-342900">
              <a:defRPr/>
            </a:pPr>
            <a:endParaRPr lang="en-US" altLang="zh-TW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marL="342900" indent="-342900">
              <a:defRPr/>
            </a:pPr>
            <a:endParaRPr lang="en-US" altLang="zh-TW" dirty="0"/>
          </a:p>
          <a:p>
            <a:pPr marL="709613" lvl="1" indent="-342900">
              <a:defRPr/>
            </a:pPr>
            <a:endParaRPr lang="en-US" altLang="zh-TW" dirty="0"/>
          </a:p>
          <a:p>
            <a:pPr marL="709613" lvl="1" indent="-342900">
              <a:defRPr/>
            </a:pPr>
            <a:endParaRPr lang="en-US" altLang="zh-TW" dirty="0"/>
          </a:p>
          <a:p>
            <a:pPr marL="641350" lvl="2" indent="0">
              <a:buFont typeface="Wingdings 2" panose="05020102010507070707" pitchFamily="18" charset="2"/>
              <a:buNone/>
              <a:defRPr/>
            </a:pPr>
            <a:endParaRPr lang="en-US" altLang="zh-TW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139C3231-220D-AD44-5F9E-501A099B6807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r>
              <a:rPr lang="en-US" altLang="zh-TW" sz="4800" dirty="0"/>
              <a:t>VPN</a:t>
            </a:r>
            <a:endParaRPr kumimoji="0" lang="en-US" altLang="zh-TW" dirty="0"/>
          </a:p>
        </p:txBody>
      </p:sp>
      <p:pic>
        <p:nvPicPr>
          <p:cNvPr id="4" name="圖片 2">
            <a:extLst>
              <a:ext uri="{FF2B5EF4-FFF2-40B4-BE49-F238E27FC236}">
                <a16:creationId xmlns="" xmlns:a16="http://schemas.microsoft.com/office/drawing/2014/main" id="{57CCBDF3-5E18-8AD3-80AC-9DAB0E5DC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240447"/>
            <a:ext cx="1682828" cy="168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376D9B04-3E30-883F-9F28-B1B1382A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VPN</a:t>
            </a:r>
            <a:r>
              <a:rPr lang="zh-TW" altLang="en-US" sz="5400" dirty="0"/>
              <a:t> </a:t>
            </a:r>
            <a:r>
              <a:rPr lang="en-US" altLang="zh-TW" sz="5400" dirty="0"/>
              <a:t>Distribution</a:t>
            </a:r>
          </a:p>
        </p:txBody>
      </p:sp>
      <p:sp>
        <p:nvSpPr>
          <p:cNvPr id="26627" name="頁尾版面配置區 21">
            <a:extLst>
              <a:ext uri="{FF2B5EF4-FFF2-40B4-BE49-F238E27FC236}">
                <a16:creationId xmlns="" xmlns:a16="http://schemas.microsoft.com/office/drawing/2014/main" id="{2B515428-58F9-F990-3EE6-67F2041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411913"/>
            <a:ext cx="3352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t>Copyright © 2008</a:t>
            </a:r>
          </a:p>
        </p:txBody>
      </p:sp>
      <p:sp>
        <p:nvSpPr>
          <p:cNvPr id="26628" name="投影片編號版面配置區 17">
            <a:extLst>
              <a:ext uri="{FF2B5EF4-FFF2-40B4-BE49-F238E27FC236}">
                <a16:creationId xmlns="" xmlns:a16="http://schemas.microsoft.com/office/drawing/2014/main" id="{58C5CF5F-F96E-085F-3506-90CF869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2A200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E2A200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986D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22F4E4-66AB-4308-BBAF-E74D8C17DCF9}" type="slidenum">
              <a:rPr lang="en-US" altLang="zh-TW" sz="1200" dirty="0">
                <a:solidFill>
                  <a:srgbClr val="520E0E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200" dirty="0">
              <a:solidFill>
                <a:srgbClr val="520E0E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9" name="Picture 2" descr="https://i.imgur.com/LuBBdYS.png">
            <a:extLst>
              <a:ext uri="{FF2B5EF4-FFF2-40B4-BE49-F238E27FC236}">
                <a16:creationId xmlns="" xmlns:a16="http://schemas.microsoft.com/office/drawing/2014/main" id="{7E7DA805-3499-656D-A127-A64A2327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50484"/>
            <a:ext cx="6120680" cy="383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0E1FFD0-9964-3044-8D6D-AA4232E8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0539"/>
            <a:ext cx="8507413" cy="444326"/>
          </a:xfrm>
        </p:spPr>
        <p:txBody>
          <a:bodyPr/>
          <a:lstStyle/>
          <a:p>
            <a:r>
              <a:rPr lang="en-US" altLang="zh-TW" sz="2200" dirty="0"/>
              <a:t>There </a:t>
            </a:r>
            <a:r>
              <a:rPr lang="en-US" altLang="zh-TW" sz="2400" dirty="0"/>
              <a:t>about 5000 VPN servers distributed on 82 locations </a:t>
            </a:r>
            <a:r>
              <a:rPr lang="en-US" altLang="zh-TW" sz="2200" dirty="0"/>
              <a:t>for geolocalizing the target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自訂 2">
      <a:dk1>
        <a:srgbClr val="643E06"/>
      </a:dk1>
      <a:lt1>
        <a:sysClr val="window" lastClr="FFFFFF"/>
      </a:lt1>
      <a:dk2>
        <a:srgbClr val="560F0F"/>
      </a:dk2>
      <a:lt2>
        <a:srgbClr val="FBEEC9"/>
      </a:lt2>
      <a:accent1>
        <a:srgbClr val="F0A22E"/>
      </a:accent1>
      <a:accent2>
        <a:srgbClr val="603A14"/>
      </a:accent2>
      <a:accent3>
        <a:srgbClr val="E2A200"/>
      </a:accent3>
      <a:accent4>
        <a:srgbClr val="C3986D"/>
      </a:accent4>
      <a:accent5>
        <a:srgbClr val="A19574"/>
      </a:accent5>
      <a:accent6>
        <a:srgbClr val="90571E"/>
      </a:accent6>
      <a:hlink>
        <a:srgbClr val="AD1F1F"/>
      </a:hlink>
      <a:folHlink>
        <a:srgbClr val="FFCE54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2">
    <a:dk1>
      <a:srgbClr val="643E06"/>
    </a:dk1>
    <a:lt1>
      <a:sysClr val="window" lastClr="FFFFFF"/>
    </a:lt1>
    <a:dk2>
      <a:srgbClr val="560F0F"/>
    </a:dk2>
    <a:lt2>
      <a:srgbClr val="FBEEC9"/>
    </a:lt2>
    <a:accent1>
      <a:srgbClr val="F0A22E"/>
    </a:accent1>
    <a:accent2>
      <a:srgbClr val="603A14"/>
    </a:accent2>
    <a:accent3>
      <a:srgbClr val="E2A200"/>
    </a:accent3>
    <a:accent4>
      <a:srgbClr val="C3986D"/>
    </a:accent4>
    <a:accent5>
      <a:srgbClr val="A19574"/>
    </a:accent5>
    <a:accent6>
      <a:srgbClr val="90571E"/>
    </a:accent6>
    <a:hlink>
      <a:srgbClr val="AD1F1F"/>
    </a:hlink>
    <a:folHlink>
      <a:srgbClr val="FFCE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3834</Words>
  <Application>Microsoft Office PowerPoint</Application>
  <PresentationFormat>如螢幕大小 (4:3)</PresentationFormat>
  <Paragraphs>2195</Paragraphs>
  <Slides>50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7" baseType="lpstr">
      <vt:lpstr>Malgun Gothic Semilight</vt:lpstr>
      <vt:lpstr>Mangal</vt:lpstr>
      <vt:lpstr>微軟正黑體</vt:lpstr>
      <vt:lpstr>新細明體</vt:lpstr>
      <vt:lpstr>標楷體</vt:lpstr>
      <vt:lpstr>Arial</vt:lpstr>
      <vt:lpstr>Bell MT</vt:lpstr>
      <vt:lpstr>Calibri</vt:lpstr>
      <vt:lpstr>Cambria Math</vt:lpstr>
      <vt:lpstr>Century Gothic</vt:lpstr>
      <vt:lpstr>Constantia</vt:lpstr>
      <vt:lpstr>Microsoft Sans Serif</vt:lpstr>
      <vt:lpstr>Tahoma</vt:lpstr>
      <vt:lpstr>Times New Roman</vt:lpstr>
      <vt:lpstr>Verdana</vt:lpstr>
      <vt:lpstr>Wingdings 2</vt:lpstr>
      <vt:lpstr>佈景主題1</vt:lpstr>
      <vt:lpstr>Geolocalizing Twitch Ingest Servers</vt:lpstr>
      <vt:lpstr>Outline</vt:lpstr>
      <vt:lpstr>Introduction</vt:lpstr>
      <vt:lpstr>Motivation</vt:lpstr>
      <vt:lpstr>Prior Geolocation Methods</vt:lpstr>
      <vt:lpstr>Goal</vt:lpstr>
      <vt:lpstr>Reference Point and Target</vt:lpstr>
      <vt:lpstr>PowerPoint 簡報</vt:lpstr>
      <vt:lpstr>VPN Distribution</vt:lpstr>
      <vt:lpstr>Twitch Ingest Server</vt:lpstr>
      <vt:lpstr>Contribution</vt:lpstr>
      <vt:lpstr>Experiment Design</vt:lpstr>
      <vt:lpstr>Exploit VPN to Implement These Geolocation Methods</vt:lpstr>
      <vt:lpstr>Shortest Ping</vt:lpstr>
      <vt:lpstr>PowerPoint 簡報</vt:lpstr>
      <vt:lpstr>CBG</vt:lpstr>
      <vt:lpstr>CBG</vt:lpstr>
      <vt:lpstr>Shortest Distance</vt:lpstr>
      <vt:lpstr>Packet Collection and RTT Measurement</vt:lpstr>
      <vt:lpstr>Packet Collection Architecture</vt:lpstr>
      <vt:lpstr>Get RTT1 between NSLAB and VPN </vt:lpstr>
      <vt:lpstr>Get RTT2 between VPN and Twitch Ingest Server</vt:lpstr>
      <vt:lpstr>Get RTT2 between VPN and Twitch Ingest Server</vt:lpstr>
      <vt:lpstr>Get RTT3 between VPNs</vt:lpstr>
      <vt:lpstr>Measurement Examination </vt:lpstr>
      <vt:lpstr>RTT1 between NSLAB and VPN</vt:lpstr>
      <vt:lpstr>RTT between NSLAB across VPN and Twitch Ingest Server</vt:lpstr>
      <vt:lpstr>Unadjusted RTT2 between VPN and Twitch Ingest Server</vt:lpstr>
      <vt:lpstr>Adjust the RTT2 between VPN and Twitch Ingest Server</vt:lpstr>
      <vt:lpstr>Adjusted RTT2 between VPN and Twitch Ingest Server</vt:lpstr>
      <vt:lpstr>RTT3 between VPNs</vt:lpstr>
      <vt:lpstr>Evaluate Experimental Results </vt:lpstr>
      <vt:lpstr>Evaluation Methodology</vt:lpstr>
      <vt:lpstr>Evaluation Parameter</vt:lpstr>
      <vt:lpstr>Evaluation Result</vt:lpstr>
      <vt:lpstr>Evaluate CBG - Shortest Distance Method</vt:lpstr>
      <vt:lpstr>PowerPoint 簡報</vt:lpstr>
      <vt:lpstr>Evaluation on Hybrid Method</vt:lpstr>
      <vt:lpstr>Conclusion</vt:lpstr>
      <vt:lpstr>Q&amp;A</vt:lpstr>
      <vt:lpstr>Get VPN Information</vt:lpstr>
      <vt:lpstr>Establish a VPN List</vt:lpstr>
      <vt:lpstr>VPN Selection</vt:lpstr>
      <vt:lpstr>The Reason Why RTT May &lt; 0</vt:lpstr>
      <vt:lpstr>Distribution of RTTmin</vt:lpstr>
      <vt:lpstr>Evaluation Result on Rank Difference</vt:lpstr>
      <vt:lpstr>Evaluation Result on Error Distance</vt:lpstr>
      <vt:lpstr>Evaluation Result</vt:lpstr>
      <vt:lpstr>Evaluation on Hybrid Method</vt:lpstr>
      <vt:lpstr>Why GeoPing perform Poorly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nslab</dc:creator>
  <cp:lastModifiedBy>Microsoft 帳戶</cp:lastModifiedBy>
  <cp:revision>2557</cp:revision>
  <dcterms:created xsi:type="dcterms:W3CDTF">2007-05-23T09:04:49Z</dcterms:created>
  <dcterms:modified xsi:type="dcterms:W3CDTF">2023-02-08T04:13:07Z</dcterms:modified>
</cp:coreProperties>
</file>