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54BD3-26EC-440A-B684-7625E170E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644BA4-64CB-4FAB-A219-2229C32F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9BD91-273C-4539-8FAB-C213AEB5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22CB1-77AD-47B3-B371-B9F2C30A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0BBDD-D731-402D-A4A1-EECBEC38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6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1BC54-36E8-476C-847B-966B741F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EEEF9-581D-46A8-851B-D9D557AB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A59F1-99BD-46C8-B4D7-0D151FF3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19A40-0603-4668-8471-8165F38C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139D8-A057-4130-A971-2C45F297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5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E7121-B2E1-458A-874C-27E96DA89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84AB2-7EF9-4775-ABA2-63F98177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8EBFB-6A32-4444-8C02-97639C15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32F40-F1E4-43EE-9B03-897D69E8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AF668-02CF-4C44-B607-D65E5983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6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9580A-77A4-4002-AD95-7A6AF8ED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86343-27D1-4582-98D0-2143CAA0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1E201-1AE1-485A-A76F-1CE9F7B4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B7726-1C75-4AC2-8267-99EC4EAA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A28F7-9CC5-40CC-B164-BB568F2B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1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03D01-7236-47CB-9152-3730E634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A36AE-3925-410D-B63E-AB8292E49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19E9C-5D11-46C3-9425-BBF40FC7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457B3-4AC9-431D-8985-56622AEA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1DA2A-98A4-4688-ABCE-0E99CB42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4915D-BB07-4C54-AA75-A2554CCA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E6C5E-9AA5-452A-A2A3-D70485B7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1C99F-9DA0-4547-8312-173DFE1AC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0D9B6-B5CF-42CA-A365-323D01B0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286167-6B0D-403C-ADB3-8FF3A4C9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F2CF8-3FFD-4D0B-984A-9CABF164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7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A49C2-7446-4BC5-B2D9-4F7F50DF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B150A-1B9D-4052-8A2C-66A477BE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2D8F7-2576-4731-82C2-5ACA8F3D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9C91B0-6790-4E3E-968D-F8348B0DD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2EEEC6-23B8-46ED-B675-53C3280FD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C3D8EA-635C-4B8C-AD9B-AD103162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43EB65-5DB4-453C-BD9E-68DE2E6E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9FFE70-33AE-4C0A-8B2E-F9CAE949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6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4485C-CA5A-46A7-87BA-0758571B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D9338E-F9E2-45CA-A492-A94DEEAF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8656E-1194-4BA3-AEB1-CD3246EB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03C715-9872-402F-85F5-DEEF1BCF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E07B19-3CAD-48D9-A69E-E26F5D24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E0ED67-8033-4CA4-B1D6-1A7A8BFD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F1579-3213-4080-813D-A200173D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4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03CC3-3DC3-46C0-AA42-23A2A958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B791E-0064-42EE-BC46-D6A02E2D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60D8-8651-4409-8636-D7CFDE1F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99E5C-41DE-40D4-82CD-CC81E375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FF798-3AD2-4BB0-84AD-CB339E41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37506-6FCB-49DA-8087-4C6643F2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8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9CFBA-30B4-46BF-BAFD-8898BB4E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17F17-2A46-420C-9630-307C0E6F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1BAE9-8818-4D07-A8CC-F8148855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0108B-D984-4E86-B51A-FE1A054A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91238-073C-47EF-A26C-6DDCE53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44899-721B-4F9D-814C-072C15F5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2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B2B062-579D-4B0A-A9CD-3053CDFC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E57FE-DD0D-48A6-B9EA-FCBA878B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77516-C61A-40D2-8459-7737B4749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6E5A-A303-4FF1-B17E-EC6F1D754D87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E5C51-3668-48A3-82BC-D9688AE00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2EFEA-1784-4FC5-B8C2-D7519A579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7AB4-4263-4A80-A343-9FBAA28E9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648AD-615B-4CB3-A75E-31BD98231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586533-4961-4A5B-B541-43681433B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9ED70E-9FAB-4986-9E1D-91BB0E29B5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E64345-C9D1-494E-B0BE-5D068DB7DA98}"/>
              </a:ext>
            </a:extLst>
          </p:cNvPr>
          <p:cNvSpPr txBox="1"/>
          <p:nvPr/>
        </p:nvSpPr>
        <p:spPr>
          <a:xfrm>
            <a:off x="2757267" y="2316163"/>
            <a:ext cx="6677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Little AI</a:t>
            </a:r>
          </a:p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For Windows10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子程</dc:creator>
  <cp:lastModifiedBy>梁 子程</cp:lastModifiedBy>
  <cp:revision>1</cp:revision>
  <dcterms:created xsi:type="dcterms:W3CDTF">2021-05-31T13:18:07Z</dcterms:created>
  <dcterms:modified xsi:type="dcterms:W3CDTF">2021-05-31T13:19:26Z</dcterms:modified>
</cp:coreProperties>
</file>