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3" d="100"/>
          <a:sy n="103" d="100"/>
        </p:scale>
        <p:origin x="-13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4BCB-D797-6B4E-8284-30B0463A45A6}" type="datetimeFigureOut">
              <a:rPr lang="en-US" smtClean="0"/>
              <a:t>6/8/12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7A2DC-4497-9744-A1AA-6DD90A005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923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4BCB-D797-6B4E-8284-30B0463A45A6}" type="datetimeFigureOut">
              <a:rPr lang="en-US" smtClean="0"/>
              <a:t>6/8/12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7A2DC-4497-9744-A1AA-6DD90A005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99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4BCB-D797-6B4E-8284-30B0463A45A6}" type="datetimeFigureOut">
              <a:rPr lang="en-US" smtClean="0"/>
              <a:t>6/8/12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7A2DC-4497-9744-A1AA-6DD90A005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709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4BCB-D797-6B4E-8284-30B0463A45A6}" type="datetimeFigureOut">
              <a:rPr lang="en-US" smtClean="0"/>
              <a:t>6/8/12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7A2DC-4497-9744-A1AA-6DD90A005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498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4BCB-D797-6B4E-8284-30B0463A45A6}" type="datetimeFigureOut">
              <a:rPr lang="en-US" smtClean="0"/>
              <a:t>6/8/12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7A2DC-4497-9744-A1AA-6DD90A005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67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4BCB-D797-6B4E-8284-30B0463A45A6}" type="datetimeFigureOut">
              <a:rPr lang="en-US" smtClean="0"/>
              <a:t>6/8/12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7A2DC-4497-9744-A1AA-6DD90A005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825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4BCB-D797-6B4E-8284-30B0463A45A6}" type="datetimeFigureOut">
              <a:rPr lang="en-US" smtClean="0"/>
              <a:t>6/8/12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7A2DC-4497-9744-A1AA-6DD90A005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33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4BCB-D797-6B4E-8284-30B0463A45A6}" type="datetimeFigureOut">
              <a:rPr lang="en-US" smtClean="0"/>
              <a:t>6/8/12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7A2DC-4497-9744-A1AA-6DD90A005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215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4BCB-D797-6B4E-8284-30B0463A45A6}" type="datetimeFigureOut">
              <a:rPr lang="en-US" smtClean="0"/>
              <a:t>6/8/12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7A2DC-4497-9744-A1AA-6DD90A005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932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4BCB-D797-6B4E-8284-30B0463A45A6}" type="datetimeFigureOut">
              <a:rPr lang="en-US" smtClean="0"/>
              <a:t>6/8/12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7A2DC-4497-9744-A1AA-6DD90A005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372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4BCB-D797-6B4E-8284-30B0463A45A6}" type="datetimeFigureOut">
              <a:rPr lang="en-US" smtClean="0"/>
              <a:t>6/8/12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7A2DC-4497-9744-A1AA-6DD90A005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209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114BCB-D797-6B4E-8284-30B0463A45A6}" type="datetimeFigureOut">
              <a:rPr lang="en-US" smtClean="0"/>
              <a:t>6/8/12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67A2DC-4497-9744-A1AA-6DD90A005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634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5951" y="2075413"/>
            <a:ext cx="1993105" cy="25772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/>
              <a:t>SubFS</a:t>
            </a: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Send command to </a:t>
            </a:r>
            <a:r>
              <a:rPr lang="en-US" dirty="0" err="1" smtClean="0"/>
              <a:t>iFrames</a:t>
            </a: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(Will include cache service in the future)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Connect one </a:t>
            </a:r>
            <a:r>
              <a:rPr lang="en-US" dirty="0" err="1" smtClean="0"/>
              <a:t>iframe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454276" y="2075414"/>
            <a:ext cx="1877748" cy="257727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/>
              <a:t>WebFS</a:t>
            </a: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List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Get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Set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Del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event update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(Queue requests)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862811" y="3425023"/>
            <a:ext cx="1877748" cy="183125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PIO</a:t>
            </a:r>
          </a:p>
          <a:p>
            <a:pPr marL="285750" indent="-285750">
              <a:buFont typeface="Arial"/>
              <a:buChar char="•"/>
            </a:pPr>
            <a:r>
              <a:rPr lang="en-US" dirty="0" err="1" smtClean="0"/>
              <a:t>LoadFeeds</a:t>
            </a: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err="1" smtClean="0"/>
              <a:t>LoadResource</a:t>
            </a: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err="1" smtClean="0"/>
              <a:t>PostMessage</a:t>
            </a:r>
            <a:endParaRPr lang="en-US" dirty="0" smtClean="0"/>
          </a:p>
        </p:txBody>
      </p:sp>
      <p:sp>
        <p:nvSpPr>
          <p:cNvPr id="8" name="Rectangle 7"/>
          <p:cNvSpPr/>
          <p:nvPr/>
        </p:nvSpPr>
        <p:spPr>
          <a:xfrm>
            <a:off x="7190277" y="2075414"/>
            <a:ext cx="1877748" cy="223154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/>
              <a:t>AppGate</a:t>
            </a: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Validate App requests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Filter out invalided commands from app </a:t>
            </a:r>
            <a:r>
              <a:rPr lang="en-US" dirty="0" err="1" smtClean="0"/>
              <a:t>iframe</a:t>
            </a:r>
            <a:r>
              <a:rPr lang="en-US" dirty="0" smtClean="0"/>
              <a:t> </a:t>
            </a:r>
          </a:p>
        </p:txBody>
      </p:sp>
      <p:sp>
        <p:nvSpPr>
          <p:cNvPr id="9" name="Rectangle 8"/>
          <p:cNvSpPr/>
          <p:nvPr/>
        </p:nvSpPr>
        <p:spPr>
          <a:xfrm>
            <a:off x="2454276" y="5151011"/>
            <a:ext cx="1877748" cy="133293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Crypto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RSA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CPABE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AES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7190277" y="4652688"/>
            <a:ext cx="1877748" cy="183125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Main UI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Controllers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UIs</a:t>
            </a:r>
          </a:p>
        </p:txBody>
      </p:sp>
      <p:cxnSp>
        <p:nvCxnSpPr>
          <p:cNvPr id="12" name="Straight Arrow Connector 11"/>
          <p:cNvCxnSpPr>
            <a:stCxn id="8" idx="1"/>
            <a:endCxn id="7" idx="3"/>
          </p:cNvCxnSpPr>
          <p:nvPr/>
        </p:nvCxnSpPr>
        <p:spPr>
          <a:xfrm flipH="1">
            <a:off x="6740559" y="3191188"/>
            <a:ext cx="449718" cy="11494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0" idx="1"/>
            <a:endCxn id="7" idx="3"/>
          </p:cNvCxnSpPr>
          <p:nvPr/>
        </p:nvCxnSpPr>
        <p:spPr>
          <a:xfrm flipH="1" flipV="1">
            <a:off x="6740559" y="4340652"/>
            <a:ext cx="449718" cy="12276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1"/>
            <a:endCxn id="6" idx="3"/>
          </p:cNvCxnSpPr>
          <p:nvPr/>
        </p:nvCxnSpPr>
        <p:spPr>
          <a:xfrm flipH="1" flipV="1">
            <a:off x="4332024" y="3364051"/>
            <a:ext cx="530787" cy="9766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" idx="1"/>
            <a:endCxn id="9" idx="3"/>
          </p:cNvCxnSpPr>
          <p:nvPr/>
        </p:nvCxnSpPr>
        <p:spPr>
          <a:xfrm flipH="1">
            <a:off x="4332024" y="4340652"/>
            <a:ext cx="530787" cy="14768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6" idx="1"/>
            <a:endCxn id="4" idx="3"/>
          </p:cNvCxnSpPr>
          <p:nvPr/>
        </p:nvCxnSpPr>
        <p:spPr>
          <a:xfrm flipH="1">
            <a:off x="2059056" y="3364051"/>
            <a:ext cx="39522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998077" y="3055691"/>
            <a:ext cx="573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  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213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53</Words>
  <Application>Microsoft Macintosh PowerPoint</Application>
  <PresentationFormat>On-screen Show (4:3)</PresentationFormat>
  <Paragraphs>26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Liang Zhang</dc:creator>
  <cp:lastModifiedBy>Liang Zhang</cp:lastModifiedBy>
  <cp:revision>3</cp:revision>
  <dcterms:created xsi:type="dcterms:W3CDTF">2012-06-08T19:27:29Z</dcterms:created>
  <dcterms:modified xsi:type="dcterms:W3CDTF">2012-06-08T19:56:32Z</dcterms:modified>
</cp:coreProperties>
</file>