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3"/>
  </p:notesMasterIdLst>
  <p:sldIdLst>
    <p:sldId id="256" r:id="rId2"/>
    <p:sldId id="257" r:id="rId3"/>
    <p:sldId id="296" r:id="rId4"/>
    <p:sldId id="266" r:id="rId5"/>
    <p:sldId id="258" r:id="rId6"/>
    <p:sldId id="283" r:id="rId7"/>
    <p:sldId id="273" r:id="rId8"/>
    <p:sldId id="290" r:id="rId9"/>
    <p:sldId id="292" r:id="rId10"/>
    <p:sldId id="263" r:id="rId11"/>
    <p:sldId id="276" r:id="rId12"/>
    <p:sldId id="275" r:id="rId13"/>
    <p:sldId id="277" r:id="rId14"/>
    <p:sldId id="293" r:id="rId15"/>
    <p:sldId id="280" r:id="rId16"/>
    <p:sldId id="294" r:id="rId17"/>
    <p:sldId id="281" r:id="rId18"/>
    <p:sldId id="282" r:id="rId19"/>
    <p:sldId id="272" r:id="rId20"/>
    <p:sldId id="269" r:id="rId21"/>
    <p:sldId id="295" r:id="rId22"/>
  </p:sldIdLst>
  <p:sldSz cx="9144000" cy="5715000" type="screen16x10"/>
  <p:notesSz cx="6858000" cy="9144000"/>
  <p:defaultTextStyle>
    <a:defPPr>
      <a:defRPr lang="en-US"/>
    </a:defPPr>
    <a:lvl1pPr marL="0" algn="l" defTabSz="713145" rtl="0" eaLnBrk="1" latinLnBrk="0" hangingPunct="1">
      <a:defRPr sz="1404" kern="1200">
        <a:solidFill>
          <a:schemeClr val="tx1"/>
        </a:solidFill>
        <a:latin typeface="+mn-lt"/>
        <a:ea typeface="+mn-ea"/>
        <a:cs typeface="+mn-cs"/>
      </a:defRPr>
    </a:lvl1pPr>
    <a:lvl2pPr marL="356574" algn="l" defTabSz="713145" rtl="0" eaLnBrk="1" latinLnBrk="0" hangingPunct="1">
      <a:defRPr sz="1404" kern="1200">
        <a:solidFill>
          <a:schemeClr val="tx1"/>
        </a:solidFill>
        <a:latin typeface="+mn-lt"/>
        <a:ea typeface="+mn-ea"/>
        <a:cs typeface="+mn-cs"/>
      </a:defRPr>
    </a:lvl2pPr>
    <a:lvl3pPr marL="713145" algn="l" defTabSz="713145" rtl="0" eaLnBrk="1" latinLnBrk="0" hangingPunct="1">
      <a:defRPr sz="1404" kern="1200">
        <a:solidFill>
          <a:schemeClr val="tx1"/>
        </a:solidFill>
        <a:latin typeface="+mn-lt"/>
        <a:ea typeface="+mn-ea"/>
        <a:cs typeface="+mn-cs"/>
      </a:defRPr>
    </a:lvl3pPr>
    <a:lvl4pPr marL="1069719" algn="l" defTabSz="713145" rtl="0" eaLnBrk="1" latinLnBrk="0" hangingPunct="1">
      <a:defRPr sz="1404" kern="1200">
        <a:solidFill>
          <a:schemeClr val="tx1"/>
        </a:solidFill>
        <a:latin typeface="+mn-lt"/>
        <a:ea typeface="+mn-ea"/>
        <a:cs typeface="+mn-cs"/>
      </a:defRPr>
    </a:lvl4pPr>
    <a:lvl5pPr marL="1426293" algn="l" defTabSz="713145" rtl="0" eaLnBrk="1" latinLnBrk="0" hangingPunct="1">
      <a:defRPr sz="1404" kern="1200">
        <a:solidFill>
          <a:schemeClr val="tx1"/>
        </a:solidFill>
        <a:latin typeface="+mn-lt"/>
        <a:ea typeface="+mn-ea"/>
        <a:cs typeface="+mn-cs"/>
      </a:defRPr>
    </a:lvl5pPr>
    <a:lvl6pPr marL="1782867" algn="l" defTabSz="713145" rtl="0" eaLnBrk="1" latinLnBrk="0" hangingPunct="1">
      <a:defRPr sz="1404" kern="1200">
        <a:solidFill>
          <a:schemeClr val="tx1"/>
        </a:solidFill>
        <a:latin typeface="+mn-lt"/>
        <a:ea typeface="+mn-ea"/>
        <a:cs typeface="+mn-cs"/>
      </a:defRPr>
    </a:lvl6pPr>
    <a:lvl7pPr marL="2139439" algn="l" defTabSz="713145" rtl="0" eaLnBrk="1" latinLnBrk="0" hangingPunct="1">
      <a:defRPr sz="1404" kern="1200">
        <a:solidFill>
          <a:schemeClr val="tx1"/>
        </a:solidFill>
        <a:latin typeface="+mn-lt"/>
        <a:ea typeface="+mn-ea"/>
        <a:cs typeface="+mn-cs"/>
      </a:defRPr>
    </a:lvl7pPr>
    <a:lvl8pPr marL="2496012" algn="l" defTabSz="713145" rtl="0" eaLnBrk="1" latinLnBrk="0" hangingPunct="1">
      <a:defRPr sz="1404" kern="1200">
        <a:solidFill>
          <a:schemeClr val="tx1"/>
        </a:solidFill>
        <a:latin typeface="+mn-lt"/>
        <a:ea typeface="+mn-ea"/>
        <a:cs typeface="+mn-cs"/>
      </a:defRPr>
    </a:lvl8pPr>
    <a:lvl9pPr marL="2852586" algn="l" defTabSz="713145"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4660"/>
  </p:normalViewPr>
  <p:slideViewPr>
    <p:cSldViewPr snapToGrid="0">
      <p:cViewPr varScale="1">
        <p:scale>
          <a:sx n="127" d="100"/>
          <a:sy n="127" d="100"/>
        </p:scale>
        <p:origin x="176"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B4BA90-B024-2B41-8335-432886B4FF85}" type="doc">
      <dgm:prSet loTypeId="urn:microsoft.com/office/officeart/2005/8/layout/chevron1" loCatId="" qsTypeId="urn:microsoft.com/office/officeart/2005/8/quickstyle/simple1" qsCatId="simple" csTypeId="urn:microsoft.com/office/officeart/2005/8/colors/accent1_2" csCatId="accent1" phldr="1"/>
      <dgm:spPr/>
    </dgm:pt>
    <dgm:pt modelId="{6EC915F2-3F85-564F-8B8A-A2B7F59B82F9}">
      <dgm:prSet phldrT="[Text]"/>
      <dgm:spPr/>
      <dgm:t>
        <a:bodyPr/>
        <a:lstStyle/>
        <a:p>
          <a:r>
            <a:rPr lang="en-GB" dirty="0"/>
            <a:t>Defining the research problem</a:t>
          </a:r>
        </a:p>
      </dgm:t>
    </dgm:pt>
    <dgm:pt modelId="{8B3C46D7-195E-A848-9B82-FF7DD8FE2DE7}" type="parTrans" cxnId="{C7E1F511-B70F-9242-BF5B-023FA4A7053F}">
      <dgm:prSet/>
      <dgm:spPr/>
      <dgm:t>
        <a:bodyPr/>
        <a:lstStyle/>
        <a:p>
          <a:endParaRPr lang="en-GB"/>
        </a:p>
      </dgm:t>
    </dgm:pt>
    <dgm:pt modelId="{45CE0E1A-490A-2A42-B54F-02271E705EA6}" type="sibTrans" cxnId="{C7E1F511-B70F-9242-BF5B-023FA4A7053F}">
      <dgm:prSet/>
      <dgm:spPr/>
      <dgm:t>
        <a:bodyPr/>
        <a:lstStyle/>
        <a:p>
          <a:endParaRPr lang="en-GB"/>
        </a:p>
      </dgm:t>
    </dgm:pt>
    <dgm:pt modelId="{68531AFB-9B08-454D-9807-8C46159F4726}" type="pres">
      <dgm:prSet presAssocID="{C4B4BA90-B024-2B41-8335-432886B4FF85}" presName="Name0" presStyleCnt="0">
        <dgm:presLayoutVars>
          <dgm:dir/>
          <dgm:animLvl val="lvl"/>
          <dgm:resizeHandles val="exact"/>
        </dgm:presLayoutVars>
      </dgm:prSet>
      <dgm:spPr/>
    </dgm:pt>
    <dgm:pt modelId="{77E23420-7EE7-E945-A759-5ED65E8DED7C}" type="pres">
      <dgm:prSet presAssocID="{6EC915F2-3F85-564F-8B8A-A2B7F59B82F9}" presName="parTxOnly" presStyleLbl="node1" presStyleIdx="0" presStyleCnt="1">
        <dgm:presLayoutVars>
          <dgm:chMax val="0"/>
          <dgm:chPref val="0"/>
          <dgm:bulletEnabled val="1"/>
        </dgm:presLayoutVars>
      </dgm:prSet>
      <dgm:spPr/>
    </dgm:pt>
  </dgm:ptLst>
  <dgm:cxnLst>
    <dgm:cxn modelId="{C7E1F511-B70F-9242-BF5B-023FA4A7053F}" srcId="{C4B4BA90-B024-2B41-8335-432886B4FF85}" destId="{6EC915F2-3F85-564F-8B8A-A2B7F59B82F9}" srcOrd="0" destOrd="0" parTransId="{8B3C46D7-195E-A848-9B82-FF7DD8FE2DE7}" sibTransId="{45CE0E1A-490A-2A42-B54F-02271E705EA6}"/>
    <dgm:cxn modelId="{C138991F-A252-774E-96F3-56195674630E}" type="presOf" srcId="{C4B4BA90-B024-2B41-8335-432886B4FF85}" destId="{68531AFB-9B08-454D-9807-8C46159F4726}" srcOrd="0" destOrd="0" presId="urn:microsoft.com/office/officeart/2005/8/layout/chevron1"/>
    <dgm:cxn modelId="{E80BC4D6-2AAC-8A43-83E6-12B8CA14C099}" type="presOf" srcId="{6EC915F2-3F85-564F-8B8A-A2B7F59B82F9}" destId="{77E23420-7EE7-E945-A759-5ED65E8DED7C}" srcOrd="0" destOrd="0" presId="urn:microsoft.com/office/officeart/2005/8/layout/chevron1"/>
    <dgm:cxn modelId="{F937EABA-B4C2-534C-9846-E97FFE26B86F}" type="presParOf" srcId="{68531AFB-9B08-454D-9807-8C46159F4726}" destId="{77E23420-7EE7-E945-A759-5ED65E8DED7C}"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B4BA90-B024-2B41-8335-432886B4FF85}" type="doc">
      <dgm:prSet loTypeId="urn:microsoft.com/office/officeart/2005/8/layout/chevron1" loCatId="" qsTypeId="urn:microsoft.com/office/officeart/2005/8/quickstyle/simple1" qsCatId="simple" csTypeId="urn:microsoft.com/office/officeart/2005/8/colors/accent1_2" csCatId="accent1" phldr="1"/>
      <dgm:spPr/>
    </dgm:pt>
    <dgm:pt modelId="{6EC915F2-3F85-564F-8B8A-A2B7F59B82F9}">
      <dgm:prSet phldrT="[Text]"/>
      <dgm:spPr/>
      <dgm:t>
        <a:bodyPr/>
        <a:lstStyle/>
        <a:p>
          <a:r>
            <a:rPr lang="en-GB" dirty="0"/>
            <a:t>Defining the research problem</a:t>
          </a:r>
        </a:p>
      </dgm:t>
    </dgm:pt>
    <dgm:pt modelId="{8B3C46D7-195E-A848-9B82-FF7DD8FE2DE7}" type="parTrans" cxnId="{C7E1F511-B70F-9242-BF5B-023FA4A7053F}">
      <dgm:prSet/>
      <dgm:spPr/>
      <dgm:t>
        <a:bodyPr/>
        <a:lstStyle/>
        <a:p>
          <a:endParaRPr lang="en-GB"/>
        </a:p>
      </dgm:t>
    </dgm:pt>
    <dgm:pt modelId="{45CE0E1A-490A-2A42-B54F-02271E705EA6}" type="sibTrans" cxnId="{C7E1F511-B70F-9242-BF5B-023FA4A7053F}">
      <dgm:prSet/>
      <dgm:spPr/>
      <dgm:t>
        <a:bodyPr/>
        <a:lstStyle/>
        <a:p>
          <a:endParaRPr lang="en-GB"/>
        </a:p>
      </dgm:t>
    </dgm:pt>
    <dgm:pt modelId="{3243246A-762F-914B-917C-7D4558091EC0}">
      <dgm:prSet phldrT="[Text]"/>
      <dgm:spPr/>
      <dgm:t>
        <a:bodyPr/>
        <a:lstStyle/>
        <a:p>
          <a:r>
            <a:rPr lang="en-GB" dirty="0"/>
            <a:t>Formulating research objectives</a:t>
          </a:r>
        </a:p>
      </dgm:t>
    </dgm:pt>
    <dgm:pt modelId="{65335291-A813-0949-918A-CF96153D283F}" type="parTrans" cxnId="{540FFFDB-8B35-DE46-9A07-A91B388D590E}">
      <dgm:prSet/>
      <dgm:spPr/>
      <dgm:t>
        <a:bodyPr/>
        <a:lstStyle/>
        <a:p>
          <a:endParaRPr lang="en-GB"/>
        </a:p>
      </dgm:t>
    </dgm:pt>
    <dgm:pt modelId="{05B7E31A-D54A-194D-B31F-BA2F390A51BC}" type="sibTrans" cxnId="{540FFFDB-8B35-DE46-9A07-A91B388D590E}">
      <dgm:prSet/>
      <dgm:spPr/>
      <dgm:t>
        <a:bodyPr/>
        <a:lstStyle/>
        <a:p>
          <a:endParaRPr lang="en-GB"/>
        </a:p>
      </dgm:t>
    </dgm:pt>
    <dgm:pt modelId="{68531AFB-9B08-454D-9807-8C46159F4726}" type="pres">
      <dgm:prSet presAssocID="{C4B4BA90-B024-2B41-8335-432886B4FF85}" presName="Name0" presStyleCnt="0">
        <dgm:presLayoutVars>
          <dgm:dir/>
          <dgm:animLvl val="lvl"/>
          <dgm:resizeHandles val="exact"/>
        </dgm:presLayoutVars>
      </dgm:prSet>
      <dgm:spPr/>
    </dgm:pt>
    <dgm:pt modelId="{77E23420-7EE7-E945-A759-5ED65E8DED7C}" type="pres">
      <dgm:prSet presAssocID="{6EC915F2-3F85-564F-8B8A-A2B7F59B82F9}" presName="parTxOnly" presStyleLbl="node1" presStyleIdx="0" presStyleCnt="2">
        <dgm:presLayoutVars>
          <dgm:chMax val="0"/>
          <dgm:chPref val="0"/>
          <dgm:bulletEnabled val="1"/>
        </dgm:presLayoutVars>
      </dgm:prSet>
      <dgm:spPr/>
    </dgm:pt>
    <dgm:pt modelId="{0CFA4CDA-C8F1-CD45-836A-60496170CF2C}" type="pres">
      <dgm:prSet presAssocID="{45CE0E1A-490A-2A42-B54F-02271E705EA6}" presName="parTxOnlySpace" presStyleCnt="0"/>
      <dgm:spPr/>
    </dgm:pt>
    <dgm:pt modelId="{05484F81-D459-6E44-B5EA-80058D922D93}" type="pres">
      <dgm:prSet presAssocID="{3243246A-762F-914B-917C-7D4558091EC0}" presName="parTxOnly" presStyleLbl="node1" presStyleIdx="1" presStyleCnt="2">
        <dgm:presLayoutVars>
          <dgm:chMax val="0"/>
          <dgm:chPref val="0"/>
          <dgm:bulletEnabled val="1"/>
        </dgm:presLayoutVars>
      </dgm:prSet>
      <dgm:spPr/>
    </dgm:pt>
  </dgm:ptLst>
  <dgm:cxnLst>
    <dgm:cxn modelId="{C7E1F511-B70F-9242-BF5B-023FA4A7053F}" srcId="{C4B4BA90-B024-2B41-8335-432886B4FF85}" destId="{6EC915F2-3F85-564F-8B8A-A2B7F59B82F9}" srcOrd="0" destOrd="0" parTransId="{8B3C46D7-195E-A848-9B82-FF7DD8FE2DE7}" sibTransId="{45CE0E1A-490A-2A42-B54F-02271E705EA6}"/>
    <dgm:cxn modelId="{C138991F-A252-774E-96F3-56195674630E}" type="presOf" srcId="{C4B4BA90-B024-2B41-8335-432886B4FF85}" destId="{68531AFB-9B08-454D-9807-8C46159F4726}" srcOrd="0" destOrd="0" presId="urn:microsoft.com/office/officeart/2005/8/layout/chevron1"/>
    <dgm:cxn modelId="{C65F127B-88C2-FC48-A56D-B562A923C6EB}" type="presOf" srcId="{3243246A-762F-914B-917C-7D4558091EC0}" destId="{05484F81-D459-6E44-B5EA-80058D922D93}" srcOrd="0" destOrd="0" presId="urn:microsoft.com/office/officeart/2005/8/layout/chevron1"/>
    <dgm:cxn modelId="{E80BC4D6-2AAC-8A43-83E6-12B8CA14C099}" type="presOf" srcId="{6EC915F2-3F85-564F-8B8A-A2B7F59B82F9}" destId="{77E23420-7EE7-E945-A759-5ED65E8DED7C}" srcOrd="0" destOrd="0" presId="urn:microsoft.com/office/officeart/2005/8/layout/chevron1"/>
    <dgm:cxn modelId="{540FFFDB-8B35-DE46-9A07-A91B388D590E}" srcId="{C4B4BA90-B024-2B41-8335-432886B4FF85}" destId="{3243246A-762F-914B-917C-7D4558091EC0}" srcOrd="1" destOrd="0" parTransId="{65335291-A813-0949-918A-CF96153D283F}" sibTransId="{05B7E31A-D54A-194D-B31F-BA2F390A51BC}"/>
    <dgm:cxn modelId="{F937EABA-B4C2-534C-9846-E97FFE26B86F}" type="presParOf" srcId="{68531AFB-9B08-454D-9807-8C46159F4726}" destId="{77E23420-7EE7-E945-A759-5ED65E8DED7C}" srcOrd="0" destOrd="0" presId="urn:microsoft.com/office/officeart/2005/8/layout/chevron1"/>
    <dgm:cxn modelId="{856618B2-2586-AF44-AEDF-E2B847488684}" type="presParOf" srcId="{68531AFB-9B08-454D-9807-8C46159F4726}" destId="{0CFA4CDA-C8F1-CD45-836A-60496170CF2C}" srcOrd="1" destOrd="0" presId="urn:microsoft.com/office/officeart/2005/8/layout/chevron1"/>
    <dgm:cxn modelId="{253E02A0-771C-EF48-9688-C63E3D7345CF}" type="presParOf" srcId="{68531AFB-9B08-454D-9807-8C46159F4726}" destId="{05484F81-D459-6E44-B5EA-80058D922D93}"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B4BA90-B024-2B41-8335-432886B4FF85}" type="doc">
      <dgm:prSet loTypeId="urn:microsoft.com/office/officeart/2005/8/layout/chevron1" loCatId="" qsTypeId="urn:microsoft.com/office/officeart/2005/8/quickstyle/simple1" qsCatId="simple" csTypeId="urn:microsoft.com/office/officeart/2005/8/colors/accent1_2" csCatId="accent1" phldr="1"/>
      <dgm:spPr/>
    </dgm:pt>
    <dgm:pt modelId="{6EC915F2-3F85-564F-8B8A-A2B7F59B82F9}">
      <dgm:prSet phldrT="[Text]"/>
      <dgm:spPr/>
      <dgm:t>
        <a:bodyPr/>
        <a:lstStyle/>
        <a:p>
          <a:r>
            <a:rPr lang="en-GB" dirty="0"/>
            <a:t>Defining the research problem</a:t>
          </a:r>
        </a:p>
      </dgm:t>
    </dgm:pt>
    <dgm:pt modelId="{8B3C46D7-195E-A848-9B82-FF7DD8FE2DE7}" type="parTrans" cxnId="{C7E1F511-B70F-9242-BF5B-023FA4A7053F}">
      <dgm:prSet/>
      <dgm:spPr/>
      <dgm:t>
        <a:bodyPr/>
        <a:lstStyle/>
        <a:p>
          <a:endParaRPr lang="en-GB"/>
        </a:p>
      </dgm:t>
    </dgm:pt>
    <dgm:pt modelId="{45CE0E1A-490A-2A42-B54F-02271E705EA6}" type="sibTrans" cxnId="{C7E1F511-B70F-9242-BF5B-023FA4A7053F}">
      <dgm:prSet/>
      <dgm:spPr/>
      <dgm:t>
        <a:bodyPr/>
        <a:lstStyle/>
        <a:p>
          <a:endParaRPr lang="en-GB"/>
        </a:p>
      </dgm:t>
    </dgm:pt>
    <dgm:pt modelId="{3243246A-762F-914B-917C-7D4558091EC0}">
      <dgm:prSet phldrT="[Text]"/>
      <dgm:spPr/>
      <dgm:t>
        <a:bodyPr/>
        <a:lstStyle/>
        <a:p>
          <a:r>
            <a:rPr lang="en-GB" dirty="0"/>
            <a:t>Formulating research objectives</a:t>
          </a:r>
        </a:p>
      </dgm:t>
    </dgm:pt>
    <dgm:pt modelId="{65335291-A813-0949-918A-CF96153D283F}" type="parTrans" cxnId="{540FFFDB-8B35-DE46-9A07-A91B388D590E}">
      <dgm:prSet/>
      <dgm:spPr/>
      <dgm:t>
        <a:bodyPr/>
        <a:lstStyle/>
        <a:p>
          <a:endParaRPr lang="en-GB"/>
        </a:p>
      </dgm:t>
    </dgm:pt>
    <dgm:pt modelId="{05B7E31A-D54A-194D-B31F-BA2F390A51BC}" type="sibTrans" cxnId="{540FFFDB-8B35-DE46-9A07-A91B388D590E}">
      <dgm:prSet/>
      <dgm:spPr/>
      <dgm:t>
        <a:bodyPr/>
        <a:lstStyle/>
        <a:p>
          <a:endParaRPr lang="en-GB"/>
        </a:p>
      </dgm:t>
    </dgm:pt>
    <dgm:pt modelId="{90D86E57-17BA-5749-9C30-E54239FC9189}">
      <dgm:prSet phldrT="[Text]"/>
      <dgm:spPr/>
      <dgm:t>
        <a:bodyPr/>
        <a:lstStyle/>
        <a:p>
          <a:r>
            <a:rPr lang="en-GB" dirty="0"/>
            <a:t>Undertaking 'desk' research</a:t>
          </a:r>
        </a:p>
      </dgm:t>
    </dgm:pt>
    <dgm:pt modelId="{B8E77535-F0FF-6C4A-A944-4B97C9C3A72B}" type="parTrans" cxnId="{ED74EA67-34E6-3D43-B5A6-32E4D780B9C5}">
      <dgm:prSet/>
      <dgm:spPr/>
      <dgm:t>
        <a:bodyPr/>
        <a:lstStyle/>
        <a:p>
          <a:endParaRPr lang="en-GB"/>
        </a:p>
      </dgm:t>
    </dgm:pt>
    <dgm:pt modelId="{5DA462C2-9F33-8D4E-A5C3-5AB9D8660EDF}" type="sibTrans" cxnId="{ED74EA67-34E6-3D43-B5A6-32E4D780B9C5}">
      <dgm:prSet/>
      <dgm:spPr/>
      <dgm:t>
        <a:bodyPr/>
        <a:lstStyle/>
        <a:p>
          <a:endParaRPr lang="en-GB"/>
        </a:p>
      </dgm:t>
    </dgm:pt>
    <dgm:pt modelId="{68531AFB-9B08-454D-9807-8C46159F4726}" type="pres">
      <dgm:prSet presAssocID="{C4B4BA90-B024-2B41-8335-432886B4FF85}" presName="Name0" presStyleCnt="0">
        <dgm:presLayoutVars>
          <dgm:dir/>
          <dgm:animLvl val="lvl"/>
          <dgm:resizeHandles val="exact"/>
        </dgm:presLayoutVars>
      </dgm:prSet>
      <dgm:spPr/>
    </dgm:pt>
    <dgm:pt modelId="{77E23420-7EE7-E945-A759-5ED65E8DED7C}" type="pres">
      <dgm:prSet presAssocID="{6EC915F2-3F85-564F-8B8A-A2B7F59B82F9}" presName="parTxOnly" presStyleLbl="node1" presStyleIdx="0" presStyleCnt="3">
        <dgm:presLayoutVars>
          <dgm:chMax val="0"/>
          <dgm:chPref val="0"/>
          <dgm:bulletEnabled val="1"/>
        </dgm:presLayoutVars>
      </dgm:prSet>
      <dgm:spPr/>
    </dgm:pt>
    <dgm:pt modelId="{0CFA4CDA-C8F1-CD45-836A-60496170CF2C}" type="pres">
      <dgm:prSet presAssocID="{45CE0E1A-490A-2A42-B54F-02271E705EA6}" presName="parTxOnlySpace" presStyleCnt="0"/>
      <dgm:spPr/>
    </dgm:pt>
    <dgm:pt modelId="{05484F81-D459-6E44-B5EA-80058D922D93}" type="pres">
      <dgm:prSet presAssocID="{3243246A-762F-914B-917C-7D4558091EC0}" presName="parTxOnly" presStyleLbl="node1" presStyleIdx="1" presStyleCnt="3">
        <dgm:presLayoutVars>
          <dgm:chMax val="0"/>
          <dgm:chPref val="0"/>
          <dgm:bulletEnabled val="1"/>
        </dgm:presLayoutVars>
      </dgm:prSet>
      <dgm:spPr/>
    </dgm:pt>
    <dgm:pt modelId="{7849594A-13B0-8248-A777-310CF5653C45}" type="pres">
      <dgm:prSet presAssocID="{05B7E31A-D54A-194D-B31F-BA2F390A51BC}" presName="parTxOnlySpace" presStyleCnt="0"/>
      <dgm:spPr/>
    </dgm:pt>
    <dgm:pt modelId="{6052F8BA-7269-0A4B-98B3-30C36FD889EF}" type="pres">
      <dgm:prSet presAssocID="{90D86E57-17BA-5749-9C30-E54239FC9189}" presName="parTxOnly" presStyleLbl="node1" presStyleIdx="2" presStyleCnt="3">
        <dgm:presLayoutVars>
          <dgm:chMax val="0"/>
          <dgm:chPref val="0"/>
          <dgm:bulletEnabled val="1"/>
        </dgm:presLayoutVars>
      </dgm:prSet>
      <dgm:spPr/>
    </dgm:pt>
  </dgm:ptLst>
  <dgm:cxnLst>
    <dgm:cxn modelId="{C7E1F511-B70F-9242-BF5B-023FA4A7053F}" srcId="{C4B4BA90-B024-2B41-8335-432886B4FF85}" destId="{6EC915F2-3F85-564F-8B8A-A2B7F59B82F9}" srcOrd="0" destOrd="0" parTransId="{8B3C46D7-195E-A848-9B82-FF7DD8FE2DE7}" sibTransId="{45CE0E1A-490A-2A42-B54F-02271E705EA6}"/>
    <dgm:cxn modelId="{C138991F-A252-774E-96F3-56195674630E}" type="presOf" srcId="{C4B4BA90-B024-2B41-8335-432886B4FF85}" destId="{68531AFB-9B08-454D-9807-8C46159F4726}" srcOrd="0" destOrd="0" presId="urn:microsoft.com/office/officeart/2005/8/layout/chevron1"/>
    <dgm:cxn modelId="{ED74EA67-34E6-3D43-B5A6-32E4D780B9C5}" srcId="{C4B4BA90-B024-2B41-8335-432886B4FF85}" destId="{90D86E57-17BA-5749-9C30-E54239FC9189}" srcOrd="2" destOrd="0" parTransId="{B8E77535-F0FF-6C4A-A944-4B97C9C3A72B}" sibTransId="{5DA462C2-9F33-8D4E-A5C3-5AB9D8660EDF}"/>
    <dgm:cxn modelId="{C65F127B-88C2-FC48-A56D-B562A923C6EB}" type="presOf" srcId="{3243246A-762F-914B-917C-7D4558091EC0}" destId="{05484F81-D459-6E44-B5EA-80058D922D93}" srcOrd="0" destOrd="0" presId="urn:microsoft.com/office/officeart/2005/8/layout/chevron1"/>
    <dgm:cxn modelId="{7359D6A9-E7C2-4C4E-BE7D-91623C881770}" type="presOf" srcId="{90D86E57-17BA-5749-9C30-E54239FC9189}" destId="{6052F8BA-7269-0A4B-98B3-30C36FD889EF}" srcOrd="0" destOrd="0" presId="urn:microsoft.com/office/officeart/2005/8/layout/chevron1"/>
    <dgm:cxn modelId="{E80BC4D6-2AAC-8A43-83E6-12B8CA14C099}" type="presOf" srcId="{6EC915F2-3F85-564F-8B8A-A2B7F59B82F9}" destId="{77E23420-7EE7-E945-A759-5ED65E8DED7C}" srcOrd="0" destOrd="0" presId="urn:microsoft.com/office/officeart/2005/8/layout/chevron1"/>
    <dgm:cxn modelId="{540FFFDB-8B35-DE46-9A07-A91B388D590E}" srcId="{C4B4BA90-B024-2B41-8335-432886B4FF85}" destId="{3243246A-762F-914B-917C-7D4558091EC0}" srcOrd="1" destOrd="0" parTransId="{65335291-A813-0949-918A-CF96153D283F}" sibTransId="{05B7E31A-D54A-194D-B31F-BA2F390A51BC}"/>
    <dgm:cxn modelId="{F937EABA-B4C2-534C-9846-E97FFE26B86F}" type="presParOf" srcId="{68531AFB-9B08-454D-9807-8C46159F4726}" destId="{77E23420-7EE7-E945-A759-5ED65E8DED7C}" srcOrd="0" destOrd="0" presId="urn:microsoft.com/office/officeart/2005/8/layout/chevron1"/>
    <dgm:cxn modelId="{856618B2-2586-AF44-AEDF-E2B847488684}" type="presParOf" srcId="{68531AFB-9B08-454D-9807-8C46159F4726}" destId="{0CFA4CDA-C8F1-CD45-836A-60496170CF2C}" srcOrd="1" destOrd="0" presId="urn:microsoft.com/office/officeart/2005/8/layout/chevron1"/>
    <dgm:cxn modelId="{253E02A0-771C-EF48-9688-C63E3D7345CF}" type="presParOf" srcId="{68531AFB-9B08-454D-9807-8C46159F4726}" destId="{05484F81-D459-6E44-B5EA-80058D922D93}" srcOrd="2" destOrd="0" presId="urn:microsoft.com/office/officeart/2005/8/layout/chevron1"/>
    <dgm:cxn modelId="{216E1FA8-FD01-FC4C-8C85-BC6E096CAED6}" type="presParOf" srcId="{68531AFB-9B08-454D-9807-8C46159F4726}" destId="{7849594A-13B0-8248-A777-310CF5653C45}" srcOrd="3" destOrd="0" presId="urn:microsoft.com/office/officeart/2005/8/layout/chevron1"/>
    <dgm:cxn modelId="{A0405AB3-F1FE-164E-A44F-5B06DC92B2EC}" type="presParOf" srcId="{68531AFB-9B08-454D-9807-8C46159F4726}" destId="{6052F8BA-7269-0A4B-98B3-30C36FD889EF}"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B4BA90-B024-2B41-8335-432886B4FF85}" type="doc">
      <dgm:prSet loTypeId="urn:microsoft.com/office/officeart/2005/8/layout/chevron1" loCatId="" qsTypeId="urn:microsoft.com/office/officeart/2005/8/quickstyle/simple1" qsCatId="simple" csTypeId="urn:microsoft.com/office/officeart/2005/8/colors/accent1_2" csCatId="accent1" phldr="1"/>
      <dgm:spPr/>
    </dgm:pt>
    <dgm:pt modelId="{6EC915F2-3F85-564F-8B8A-A2B7F59B82F9}">
      <dgm:prSet phldrT="[Text]"/>
      <dgm:spPr/>
      <dgm:t>
        <a:bodyPr/>
        <a:lstStyle/>
        <a:p>
          <a:r>
            <a:rPr lang="en-GB" dirty="0"/>
            <a:t>Defining the research problem</a:t>
          </a:r>
        </a:p>
      </dgm:t>
    </dgm:pt>
    <dgm:pt modelId="{8B3C46D7-195E-A848-9B82-FF7DD8FE2DE7}" type="parTrans" cxnId="{C7E1F511-B70F-9242-BF5B-023FA4A7053F}">
      <dgm:prSet/>
      <dgm:spPr/>
      <dgm:t>
        <a:bodyPr/>
        <a:lstStyle/>
        <a:p>
          <a:endParaRPr lang="en-GB"/>
        </a:p>
      </dgm:t>
    </dgm:pt>
    <dgm:pt modelId="{45CE0E1A-490A-2A42-B54F-02271E705EA6}" type="sibTrans" cxnId="{C7E1F511-B70F-9242-BF5B-023FA4A7053F}">
      <dgm:prSet/>
      <dgm:spPr/>
      <dgm:t>
        <a:bodyPr/>
        <a:lstStyle/>
        <a:p>
          <a:endParaRPr lang="en-GB"/>
        </a:p>
      </dgm:t>
    </dgm:pt>
    <dgm:pt modelId="{3243246A-762F-914B-917C-7D4558091EC0}">
      <dgm:prSet phldrT="[Text]"/>
      <dgm:spPr/>
      <dgm:t>
        <a:bodyPr/>
        <a:lstStyle/>
        <a:p>
          <a:r>
            <a:rPr lang="en-GB" dirty="0"/>
            <a:t>Formulating research objectives</a:t>
          </a:r>
        </a:p>
      </dgm:t>
    </dgm:pt>
    <dgm:pt modelId="{65335291-A813-0949-918A-CF96153D283F}" type="parTrans" cxnId="{540FFFDB-8B35-DE46-9A07-A91B388D590E}">
      <dgm:prSet/>
      <dgm:spPr/>
      <dgm:t>
        <a:bodyPr/>
        <a:lstStyle/>
        <a:p>
          <a:endParaRPr lang="en-GB"/>
        </a:p>
      </dgm:t>
    </dgm:pt>
    <dgm:pt modelId="{05B7E31A-D54A-194D-B31F-BA2F390A51BC}" type="sibTrans" cxnId="{540FFFDB-8B35-DE46-9A07-A91B388D590E}">
      <dgm:prSet/>
      <dgm:spPr/>
      <dgm:t>
        <a:bodyPr/>
        <a:lstStyle/>
        <a:p>
          <a:endParaRPr lang="en-GB"/>
        </a:p>
      </dgm:t>
    </dgm:pt>
    <dgm:pt modelId="{90D86E57-17BA-5749-9C30-E54239FC9189}">
      <dgm:prSet phldrT="[Text]"/>
      <dgm:spPr/>
      <dgm:t>
        <a:bodyPr/>
        <a:lstStyle/>
        <a:p>
          <a:r>
            <a:rPr lang="en-GB" dirty="0"/>
            <a:t>Undertaking 'desk' research</a:t>
          </a:r>
        </a:p>
      </dgm:t>
    </dgm:pt>
    <dgm:pt modelId="{B8E77535-F0FF-6C4A-A944-4B97C9C3A72B}" type="parTrans" cxnId="{ED74EA67-34E6-3D43-B5A6-32E4D780B9C5}">
      <dgm:prSet/>
      <dgm:spPr/>
      <dgm:t>
        <a:bodyPr/>
        <a:lstStyle/>
        <a:p>
          <a:endParaRPr lang="en-GB"/>
        </a:p>
      </dgm:t>
    </dgm:pt>
    <dgm:pt modelId="{5DA462C2-9F33-8D4E-A5C3-5AB9D8660EDF}" type="sibTrans" cxnId="{ED74EA67-34E6-3D43-B5A6-32E4D780B9C5}">
      <dgm:prSet/>
      <dgm:spPr/>
      <dgm:t>
        <a:bodyPr/>
        <a:lstStyle/>
        <a:p>
          <a:endParaRPr lang="en-GB"/>
        </a:p>
      </dgm:t>
    </dgm:pt>
    <dgm:pt modelId="{778B7F7C-51B7-604C-AA1F-0301CC3A1BD9}">
      <dgm:prSet phldrT="[Text]"/>
      <dgm:spPr/>
      <dgm:t>
        <a:bodyPr/>
        <a:lstStyle/>
        <a:p>
          <a:r>
            <a:rPr lang="en-GB" dirty="0"/>
            <a:t>Choosing the correct methodology and method</a:t>
          </a:r>
        </a:p>
      </dgm:t>
    </dgm:pt>
    <dgm:pt modelId="{DC95C7C4-8DF6-3C46-ADA6-3E0834B34853}" type="parTrans" cxnId="{393F5CA9-AC49-5245-AC73-57C5DF23AC05}">
      <dgm:prSet/>
      <dgm:spPr/>
      <dgm:t>
        <a:bodyPr/>
        <a:lstStyle/>
        <a:p>
          <a:endParaRPr lang="en-GB"/>
        </a:p>
      </dgm:t>
    </dgm:pt>
    <dgm:pt modelId="{DB4E1D48-388A-FB44-9E54-1CF2E99E58A9}" type="sibTrans" cxnId="{393F5CA9-AC49-5245-AC73-57C5DF23AC05}">
      <dgm:prSet/>
      <dgm:spPr/>
      <dgm:t>
        <a:bodyPr/>
        <a:lstStyle/>
        <a:p>
          <a:endParaRPr lang="en-GB"/>
        </a:p>
      </dgm:t>
    </dgm:pt>
    <dgm:pt modelId="{68531AFB-9B08-454D-9807-8C46159F4726}" type="pres">
      <dgm:prSet presAssocID="{C4B4BA90-B024-2B41-8335-432886B4FF85}" presName="Name0" presStyleCnt="0">
        <dgm:presLayoutVars>
          <dgm:dir/>
          <dgm:animLvl val="lvl"/>
          <dgm:resizeHandles val="exact"/>
        </dgm:presLayoutVars>
      </dgm:prSet>
      <dgm:spPr/>
    </dgm:pt>
    <dgm:pt modelId="{77E23420-7EE7-E945-A759-5ED65E8DED7C}" type="pres">
      <dgm:prSet presAssocID="{6EC915F2-3F85-564F-8B8A-A2B7F59B82F9}" presName="parTxOnly" presStyleLbl="node1" presStyleIdx="0" presStyleCnt="4">
        <dgm:presLayoutVars>
          <dgm:chMax val="0"/>
          <dgm:chPref val="0"/>
          <dgm:bulletEnabled val="1"/>
        </dgm:presLayoutVars>
      </dgm:prSet>
      <dgm:spPr/>
    </dgm:pt>
    <dgm:pt modelId="{0CFA4CDA-C8F1-CD45-836A-60496170CF2C}" type="pres">
      <dgm:prSet presAssocID="{45CE0E1A-490A-2A42-B54F-02271E705EA6}" presName="parTxOnlySpace" presStyleCnt="0"/>
      <dgm:spPr/>
    </dgm:pt>
    <dgm:pt modelId="{05484F81-D459-6E44-B5EA-80058D922D93}" type="pres">
      <dgm:prSet presAssocID="{3243246A-762F-914B-917C-7D4558091EC0}" presName="parTxOnly" presStyleLbl="node1" presStyleIdx="1" presStyleCnt="4">
        <dgm:presLayoutVars>
          <dgm:chMax val="0"/>
          <dgm:chPref val="0"/>
          <dgm:bulletEnabled val="1"/>
        </dgm:presLayoutVars>
      </dgm:prSet>
      <dgm:spPr/>
    </dgm:pt>
    <dgm:pt modelId="{7849594A-13B0-8248-A777-310CF5653C45}" type="pres">
      <dgm:prSet presAssocID="{05B7E31A-D54A-194D-B31F-BA2F390A51BC}" presName="parTxOnlySpace" presStyleCnt="0"/>
      <dgm:spPr/>
    </dgm:pt>
    <dgm:pt modelId="{6052F8BA-7269-0A4B-98B3-30C36FD889EF}" type="pres">
      <dgm:prSet presAssocID="{90D86E57-17BA-5749-9C30-E54239FC9189}" presName="parTxOnly" presStyleLbl="node1" presStyleIdx="2" presStyleCnt="4">
        <dgm:presLayoutVars>
          <dgm:chMax val="0"/>
          <dgm:chPref val="0"/>
          <dgm:bulletEnabled val="1"/>
        </dgm:presLayoutVars>
      </dgm:prSet>
      <dgm:spPr/>
    </dgm:pt>
    <dgm:pt modelId="{03AF4113-3B50-904F-8EF1-5F730099C651}" type="pres">
      <dgm:prSet presAssocID="{5DA462C2-9F33-8D4E-A5C3-5AB9D8660EDF}" presName="parTxOnlySpace" presStyleCnt="0"/>
      <dgm:spPr/>
    </dgm:pt>
    <dgm:pt modelId="{1EB9BBF5-5B2D-2442-ADC7-746F9A107AC4}" type="pres">
      <dgm:prSet presAssocID="{778B7F7C-51B7-604C-AA1F-0301CC3A1BD9}" presName="parTxOnly" presStyleLbl="node1" presStyleIdx="3" presStyleCnt="4">
        <dgm:presLayoutVars>
          <dgm:chMax val="0"/>
          <dgm:chPref val="0"/>
          <dgm:bulletEnabled val="1"/>
        </dgm:presLayoutVars>
      </dgm:prSet>
      <dgm:spPr/>
    </dgm:pt>
  </dgm:ptLst>
  <dgm:cxnLst>
    <dgm:cxn modelId="{C7E1F511-B70F-9242-BF5B-023FA4A7053F}" srcId="{C4B4BA90-B024-2B41-8335-432886B4FF85}" destId="{6EC915F2-3F85-564F-8B8A-A2B7F59B82F9}" srcOrd="0" destOrd="0" parTransId="{8B3C46D7-195E-A848-9B82-FF7DD8FE2DE7}" sibTransId="{45CE0E1A-490A-2A42-B54F-02271E705EA6}"/>
    <dgm:cxn modelId="{C138991F-A252-774E-96F3-56195674630E}" type="presOf" srcId="{C4B4BA90-B024-2B41-8335-432886B4FF85}" destId="{68531AFB-9B08-454D-9807-8C46159F4726}" srcOrd="0" destOrd="0" presId="urn:microsoft.com/office/officeart/2005/8/layout/chevron1"/>
    <dgm:cxn modelId="{B5F7C165-744A-E045-9014-31E7E9EF3FE9}" type="presOf" srcId="{778B7F7C-51B7-604C-AA1F-0301CC3A1BD9}" destId="{1EB9BBF5-5B2D-2442-ADC7-746F9A107AC4}" srcOrd="0" destOrd="0" presId="urn:microsoft.com/office/officeart/2005/8/layout/chevron1"/>
    <dgm:cxn modelId="{ED74EA67-34E6-3D43-B5A6-32E4D780B9C5}" srcId="{C4B4BA90-B024-2B41-8335-432886B4FF85}" destId="{90D86E57-17BA-5749-9C30-E54239FC9189}" srcOrd="2" destOrd="0" parTransId="{B8E77535-F0FF-6C4A-A944-4B97C9C3A72B}" sibTransId="{5DA462C2-9F33-8D4E-A5C3-5AB9D8660EDF}"/>
    <dgm:cxn modelId="{C65F127B-88C2-FC48-A56D-B562A923C6EB}" type="presOf" srcId="{3243246A-762F-914B-917C-7D4558091EC0}" destId="{05484F81-D459-6E44-B5EA-80058D922D93}" srcOrd="0" destOrd="0" presId="urn:microsoft.com/office/officeart/2005/8/layout/chevron1"/>
    <dgm:cxn modelId="{393F5CA9-AC49-5245-AC73-57C5DF23AC05}" srcId="{C4B4BA90-B024-2B41-8335-432886B4FF85}" destId="{778B7F7C-51B7-604C-AA1F-0301CC3A1BD9}" srcOrd="3" destOrd="0" parTransId="{DC95C7C4-8DF6-3C46-ADA6-3E0834B34853}" sibTransId="{DB4E1D48-388A-FB44-9E54-1CF2E99E58A9}"/>
    <dgm:cxn modelId="{7359D6A9-E7C2-4C4E-BE7D-91623C881770}" type="presOf" srcId="{90D86E57-17BA-5749-9C30-E54239FC9189}" destId="{6052F8BA-7269-0A4B-98B3-30C36FD889EF}" srcOrd="0" destOrd="0" presId="urn:microsoft.com/office/officeart/2005/8/layout/chevron1"/>
    <dgm:cxn modelId="{E80BC4D6-2AAC-8A43-83E6-12B8CA14C099}" type="presOf" srcId="{6EC915F2-3F85-564F-8B8A-A2B7F59B82F9}" destId="{77E23420-7EE7-E945-A759-5ED65E8DED7C}" srcOrd="0" destOrd="0" presId="urn:microsoft.com/office/officeart/2005/8/layout/chevron1"/>
    <dgm:cxn modelId="{540FFFDB-8B35-DE46-9A07-A91B388D590E}" srcId="{C4B4BA90-B024-2B41-8335-432886B4FF85}" destId="{3243246A-762F-914B-917C-7D4558091EC0}" srcOrd="1" destOrd="0" parTransId="{65335291-A813-0949-918A-CF96153D283F}" sibTransId="{05B7E31A-D54A-194D-B31F-BA2F390A51BC}"/>
    <dgm:cxn modelId="{F937EABA-B4C2-534C-9846-E97FFE26B86F}" type="presParOf" srcId="{68531AFB-9B08-454D-9807-8C46159F4726}" destId="{77E23420-7EE7-E945-A759-5ED65E8DED7C}" srcOrd="0" destOrd="0" presId="urn:microsoft.com/office/officeart/2005/8/layout/chevron1"/>
    <dgm:cxn modelId="{856618B2-2586-AF44-AEDF-E2B847488684}" type="presParOf" srcId="{68531AFB-9B08-454D-9807-8C46159F4726}" destId="{0CFA4CDA-C8F1-CD45-836A-60496170CF2C}" srcOrd="1" destOrd="0" presId="urn:microsoft.com/office/officeart/2005/8/layout/chevron1"/>
    <dgm:cxn modelId="{253E02A0-771C-EF48-9688-C63E3D7345CF}" type="presParOf" srcId="{68531AFB-9B08-454D-9807-8C46159F4726}" destId="{05484F81-D459-6E44-B5EA-80058D922D93}" srcOrd="2" destOrd="0" presId="urn:microsoft.com/office/officeart/2005/8/layout/chevron1"/>
    <dgm:cxn modelId="{216E1FA8-FD01-FC4C-8C85-BC6E096CAED6}" type="presParOf" srcId="{68531AFB-9B08-454D-9807-8C46159F4726}" destId="{7849594A-13B0-8248-A777-310CF5653C45}" srcOrd="3" destOrd="0" presId="urn:microsoft.com/office/officeart/2005/8/layout/chevron1"/>
    <dgm:cxn modelId="{A0405AB3-F1FE-164E-A44F-5B06DC92B2EC}" type="presParOf" srcId="{68531AFB-9B08-454D-9807-8C46159F4726}" destId="{6052F8BA-7269-0A4B-98B3-30C36FD889EF}" srcOrd="4" destOrd="0" presId="urn:microsoft.com/office/officeart/2005/8/layout/chevron1"/>
    <dgm:cxn modelId="{79035F58-0243-D74B-AB06-0F37F1EA52F3}" type="presParOf" srcId="{68531AFB-9B08-454D-9807-8C46159F4726}" destId="{03AF4113-3B50-904F-8EF1-5F730099C651}" srcOrd="5" destOrd="0" presId="urn:microsoft.com/office/officeart/2005/8/layout/chevron1"/>
    <dgm:cxn modelId="{61B84EC8-2061-B940-9833-70017741784C}" type="presParOf" srcId="{68531AFB-9B08-454D-9807-8C46159F4726}" destId="{1EB9BBF5-5B2D-2442-ADC7-746F9A107AC4}"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B4BA90-B024-2B41-8335-432886B4FF85}" type="doc">
      <dgm:prSet loTypeId="urn:microsoft.com/office/officeart/2005/8/layout/chevron1" loCatId="" qsTypeId="urn:microsoft.com/office/officeart/2005/8/quickstyle/simple1" qsCatId="simple" csTypeId="urn:microsoft.com/office/officeart/2005/8/colors/accent1_2" csCatId="accent1" phldr="1"/>
      <dgm:spPr/>
    </dgm:pt>
    <dgm:pt modelId="{6EC915F2-3F85-564F-8B8A-A2B7F59B82F9}">
      <dgm:prSet phldrT="[Text]"/>
      <dgm:spPr/>
      <dgm:t>
        <a:bodyPr/>
        <a:lstStyle/>
        <a:p>
          <a:r>
            <a:rPr lang="en-GB" dirty="0"/>
            <a:t>Defining the research problem</a:t>
          </a:r>
        </a:p>
      </dgm:t>
    </dgm:pt>
    <dgm:pt modelId="{8B3C46D7-195E-A848-9B82-FF7DD8FE2DE7}" type="parTrans" cxnId="{C7E1F511-B70F-9242-BF5B-023FA4A7053F}">
      <dgm:prSet/>
      <dgm:spPr/>
      <dgm:t>
        <a:bodyPr/>
        <a:lstStyle/>
        <a:p>
          <a:endParaRPr lang="en-GB"/>
        </a:p>
      </dgm:t>
    </dgm:pt>
    <dgm:pt modelId="{45CE0E1A-490A-2A42-B54F-02271E705EA6}" type="sibTrans" cxnId="{C7E1F511-B70F-9242-BF5B-023FA4A7053F}">
      <dgm:prSet/>
      <dgm:spPr/>
      <dgm:t>
        <a:bodyPr/>
        <a:lstStyle/>
        <a:p>
          <a:endParaRPr lang="en-GB"/>
        </a:p>
      </dgm:t>
    </dgm:pt>
    <dgm:pt modelId="{3243246A-762F-914B-917C-7D4558091EC0}">
      <dgm:prSet phldrT="[Text]"/>
      <dgm:spPr/>
      <dgm:t>
        <a:bodyPr/>
        <a:lstStyle/>
        <a:p>
          <a:r>
            <a:rPr lang="en-GB" dirty="0"/>
            <a:t>Formulating research objectives</a:t>
          </a:r>
        </a:p>
      </dgm:t>
    </dgm:pt>
    <dgm:pt modelId="{65335291-A813-0949-918A-CF96153D283F}" type="parTrans" cxnId="{540FFFDB-8B35-DE46-9A07-A91B388D590E}">
      <dgm:prSet/>
      <dgm:spPr/>
      <dgm:t>
        <a:bodyPr/>
        <a:lstStyle/>
        <a:p>
          <a:endParaRPr lang="en-GB"/>
        </a:p>
      </dgm:t>
    </dgm:pt>
    <dgm:pt modelId="{05B7E31A-D54A-194D-B31F-BA2F390A51BC}" type="sibTrans" cxnId="{540FFFDB-8B35-DE46-9A07-A91B388D590E}">
      <dgm:prSet/>
      <dgm:spPr/>
      <dgm:t>
        <a:bodyPr/>
        <a:lstStyle/>
        <a:p>
          <a:endParaRPr lang="en-GB"/>
        </a:p>
      </dgm:t>
    </dgm:pt>
    <dgm:pt modelId="{90D86E57-17BA-5749-9C30-E54239FC9189}">
      <dgm:prSet phldrT="[Text]"/>
      <dgm:spPr/>
      <dgm:t>
        <a:bodyPr/>
        <a:lstStyle/>
        <a:p>
          <a:r>
            <a:rPr lang="en-GB" dirty="0"/>
            <a:t>Undertaking 'desk' research</a:t>
          </a:r>
        </a:p>
      </dgm:t>
    </dgm:pt>
    <dgm:pt modelId="{B8E77535-F0FF-6C4A-A944-4B97C9C3A72B}" type="parTrans" cxnId="{ED74EA67-34E6-3D43-B5A6-32E4D780B9C5}">
      <dgm:prSet/>
      <dgm:spPr/>
      <dgm:t>
        <a:bodyPr/>
        <a:lstStyle/>
        <a:p>
          <a:endParaRPr lang="en-GB"/>
        </a:p>
      </dgm:t>
    </dgm:pt>
    <dgm:pt modelId="{5DA462C2-9F33-8D4E-A5C3-5AB9D8660EDF}" type="sibTrans" cxnId="{ED74EA67-34E6-3D43-B5A6-32E4D780B9C5}">
      <dgm:prSet/>
      <dgm:spPr/>
      <dgm:t>
        <a:bodyPr/>
        <a:lstStyle/>
        <a:p>
          <a:endParaRPr lang="en-GB"/>
        </a:p>
      </dgm:t>
    </dgm:pt>
    <dgm:pt modelId="{778B7F7C-51B7-604C-AA1F-0301CC3A1BD9}">
      <dgm:prSet phldrT="[Text]"/>
      <dgm:spPr/>
      <dgm:t>
        <a:bodyPr/>
        <a:lstStyle/>
        <a:p>
          <a:r>
            <a:rPr lang="en-GB" dirty="0"/>
            <a:t>Choosing the correct methodology and method</a:t>
          </a:r>
        </a:p>
      </dgm:t>
    </dgm:pt>
    <dgm:pt modelId="{DC95C7C4-8DF6-3C46-ADA6-3E0834B34853}" type="parTrans" cxnId="{393F5CA9-AC49-5245-AC73-57C5DF23AC05}">
      <dgm:prSet/>
      <dgm:spPr/>
      <dgm:t>
        <a:bodyPr/>
        <a:lstStyle/>
        <a:p>
          <a:endParaRPr lang="en-GB"/>
        </a:p>
      </dgm:t>
    </dgm:pt>
    <dgm:pt modelId="{DB4E1D48-388A-FB44-9E54-1CF2E99E58A9}" type="sibTrans" cxnId="{393F5CA9-AC49-5245-AC73-57C5DF23AC05}">
      <dgm:prSet/>
      <dgm:spPr/>
      <dgm:t>
        <a:bodyPr/>
        <a:lstStyle/>
        <a:p>
          <a:endParaRPr lang="en-GB"/>
        </a:p>
      </dgm:t>
    </dgm:pt>
    <dgm:pt modelId="{68531AFB-9B08-454D-9807-8C46159F4726}" type="pres">
      <dgm:prSet presAssocID="{C4B4BA90-B024-2B41-8335-432886B4FF85}" presName="Name0" presStyleCnt="0">
        <dgm:presLayoutVars>
          <dgm:dir/>
          <dgm:animLvl val="lvl"/>
          <dgm:resizeHandles val="exact"/>
        </dgm:presLayoutVars>
      </dgm:prSet>
      <dgm:spPr/>
    </dgm:pt>
    <dgm:pt modelId="{77E23420-7EE7-E945-A759-5ED65E8DED7C}" type="pres">
      <dgm:prSet presAssocID="{6EC915F2-3F85-564F-8B8A-A2B7F59B82F9}" presName="parTxOnly" presStyleLbl="node1" presStyleIdx="0" presStyleCnt="4">
        <dgm:presLayoutVars>
          <dgm:chMax val="0"/>
          <dgm:chPref val="0"/>
          <dgm:bulletEnabled val="1"/>
        </dgm:presLayoutVars>
      </dgm:prSet>
      <dgm:spPr/>
    </dgm:pt>
    <dgm:pt modelId="{0CFA4CDA-C8F1-CD45-836A-60496170CF2C}" type="pres">
      <dgm:prSet presAssocID="{45CE0E1A-490A-2A42-B54F-02271E705EA6}" presName="parTxOnlySpace" presStyleCnt="0"/>
      <dgm:spPr/>
    </dgm:pt>
    <dgm:pt modelId="{05484F81-D459-6E44-B5EA-80058D922D93}" type="pres">
      <dgm:prSet presAssocID="{3243246A-762F-914B-917C-7D4558091EC0}" presName="parTxOnly" presStyleLbl="node1" presStyleIdx="1" presStyleCnt="4">
        <dgm:presLayoutVars>
          <dgm:chMax val="0"/>
          <dgm:chPref val="0"/>
          <dgm:bulletEnabled val="1"/>
        </dgm:presLayoutVars>
      </dgm:prSet>
      <dgm:spPr/>
    </dgm:pt>
    <dgm:pt modelId="{7849594A-13B0-8248-A777-310CF5653C45}" type="pres">
      <dgm:prSet presAssocID="{05B7E31A-D54A-194D-B31F-BA2F390A51BC}" presName="parTxOnlySpace" presStyleCnt="0"/>
      <dgm:spPr/>
    </dgm:pt>
    <dgm:pt modelId="{6052F8BA-7269-0A4B-98B3-30C36FD889EF}" type="pres">
      <dgm:prSet presAssocID="{90D86E57-17BA-5749-9C30-E54239FC9189}" presName="parTxOnly" presStyleLbl="node1" presStyleIdx="2" presStyleCnt="4">
        <dgm:presLayoutVars>
          <dgm:chMax val="0"/>
          <dgm:chPref val="0"/>
          <dgm:bulletEnabled val="1"/>
        </dgm:presLayoutVars>
      </dgm:prSet>
      <dgm:spPr/>
    </dgm:pt>
    <dgm:pt modelId="{03AF4113-3B50-904F-8EF1-5F730099C651}" type="pres">
      <dgm:prSet presAssocID="{5DA462C2-9F33-8D4E-A5C3-5AB9D8660EDF}" presName="parTxOnlySpace" presStyleCnt="0"/>
      <dgm:spPr/>
    </dgm:pt>
    <dgm:pt modelId="{1EB9BBF5-5B2D-2442-ADC7-746F9A107AC4}" type="pres">
      <dgm:prSet presAssocID="{778B7F7C-51B7-604C-AA1F-0301CC3A1BD9}" presName="parTxOnly" presStyleLbl="node1" presStyleIdx="3" presStyleCnt="4">
        <dgm:presLayoutVars>
          <dgm:chMax val="0"/>
          <dgm:chPref val="0"/>
          <dgm:bulletEnabled val="1"/>
        </dgm:presLayoutVars>
      </dgm:prSet>
      <dgm:spPr/>
    </dgm:pt>
  </dgm:ptLst>
  <dgm:cxnLst>
    <dgm:cxn modelId="{C7E1F511-B70F-9242-BF5B-023FA4A7053F}" srcId="{C4B4BA90-B024-2B41-8335-432886B4FF85}" destId="{6EC915F2-3F85-564F-8B8A-A2B7F59B82F9}" srcOrd="0" destOrd="0" parTransId="{8B3C46D7-195E-A848-9B82-FF7DD8FE2DE7}" sibTransId="{45CE0E1A-490A-2A42-B54F-02271E705EA6}"/>
    <dgm:cxn modelId="{C138991F-A252-774E-96F3-56195674630E}" type="presOf" srcId="{C4B4BA90-B024-2B41-8335-432886B4FF85}" destId="{68531AFB-9B08-454D-9807-8C46159F4726}" srcOrd="0" destOrd="0" presId="urn:microsoft.com/office/officeart/2005/8/layout/chevron1"/>
    <dgm:cxn modelId="{B5F7C165-744A-E045-9014-31E7E9EF3FE9}" type="presOf" srcId="{778B7F7C-51B7-604C-AA1F-0301CC3A1BD9}" destId="{1EB9BBF5-5B2D-2442-ADC7-746F9A107AC4}" srcOrd="0" destOrd="0" presId="urn:microsoft.com/office/officeart/2005/8/layout/chevron1"/>
    <dgm:cxn modelId="{ED74EA67-34E6-3D43-B5A6-32E4D780B9C5}" srcId="{C4B4BA90-B024-2B41-8335-432886B4FF85}" destId="{90D86E57-17BA-5749-9C30-E54239FC9189}" srcOrd="2" destOrd="0" parTransId="{B8E77535-F0FF-6C4A-A944-4B97C9C3A72B}" sibTransId="{5DA462C2-9F33-8D4E-A5C3-5AB9D8660EDF}"/>
    <dgm:cxn modelId="{C65F127B-88C2-FC48-A56D-B562A923C6EB}" type="presOf" srcId="{3243246A-762F-914B-917C-7D4558091EC0}" destId="{05484F81-D459-6E44-B5EA-80058D922D93}" srcOrd="0" destOrd="0" presId="urn:microsoft.com/office/officeart/2005/8/layout/chevron1"/>
    <dgm:cxn modelId="{393F5CA9-AC49-5245-AC73-57C5DF23AC05}" srcId="{C4B4BA90-B024-2B41-8335-432886B4FF85}" destId="{778B7F7C-51B7-604C-AA1F-0301CC3A1BD9}" srcOrd="3" destOrd="0" parTransId="{DC95C7C4-8DF6-3C46-ADA6-3E0834B34853}" sibTransId="{DB4E1D48-388A-FB44-9E54-1CF2E99E58A9}"/>
    <dgm:cxn modelId="{7359D6A9-E7C2-4C4E-BE7D-91623C881770}" type="presOf" srcId="{90D86E57-17BA-5749-9C30-E54239FC9189}" destId="{6052F8BA-7269-0A4B-98B3-30C36FD889EF}" srcOrd="0" destOrd="0" presId="urn:microsoft.com/office/officeart/2005/8/layout/chevron1"/>
    <dgm:cxn modelId="{E80BC4D6-2AAC-8A43-83E6-12B8CA14C099}" type="presOf" srcId="{6EC915F2-3F85-564F-8B8A-A2B7F59B82F9}" destId="{77E23420-7EE7-E945-A759-5ED65E8DED7C}" srcOrd="0" destOrd="0" presId="urn:microsoft.com/office/officeart/2005/8/layout/chevron1"/>
    <dgm:cxn modelId="{540FFFDB-8B35-DE46-9A07-A91B388D590E}" srcId="{C4B4BA90-B024-2B41-8335-432886B4FF85}" destId="{3243246A-762F-914B-917C-7D4558091EC0}" srcOrd="1" destOrd="0" parTransId="{65335291-A813-0949-918A-CF96153D283F}" sibTransId="{05B7E31A-D54A-194D-B31F-BA2F390A51BC}"/>
    <dgm:cxn modelId="{F937EABA-B4C2-534C-9846-E97FFE26B86F}" type="presParOf" srcId="{68531AFB-9B08-454D-9807-8C46159F4726}" destId="{77E23420-7EE7-E945-A759-5ED65E8DED7C}" srcOrd="0" destOrd="0" presId="urn:microsoft.com/office/officeart/2005/8/layout/chevron1"/>
    <dgm:cxn modelId="{856618B2-2586-AF44-AEDF-E2B847488684}" type="presParOf" srcId="{68531AFB-9B08-454D-9807-8C46159F4726}" destId="{0CFA4CDA-C8F1-CD45-836A-60496170CF2C}" srcOrd="1" destOrd="0" presId="urn:microsoft.com/office/officeart/2005/8/layout/chevron1"/>
    <dgm:cxn modelId="{253E02A0-771C-EF48-9688-C63E3D7345CF}" type="presParOf" srcId="{68531AFB-9B08-454D-9807-8C46159F4726}" destId="{05484F81-D459-6E44-B5EA-80058D922D93}" srcOrd="2" destOrd="0" presId="urn:microsoft.com/office/officeart/2005/8/layout/chevron1"/>
    <dgm:cxn modelId="{216E1FA8-FD01-FC4C-8C85-BC6E096CAED6}" type="presParOf" srcId="{68531AFB-9B08-454D-9807-8C46159F4726}" destId="{7849594A-13B0-8248-A777-310CF5653C45}" srcOrd="3" destOrd="0" presId="urn:microsoft.com/office/officeart/2005/8/layout/chevron1"/>
    <dgm:cxn modelId="{A0405AB3-F1FE-164E-A44F-5B06DC92B2EC}" type="presParOf" srcId="{68531AFB-9B08-454D-9807-8C46159F4726}" destId="{6052F8BA-7269-0A4B-98B3-30C36FD889EF}" srcOrd="4" destOrd="0" presId="urn:microsoft.com/office/officeart/2005/8/layout/chevron1"/>
    <dgm:cxn modelId="{79035F58-0243-D74B-AB06-0F37F1EA52F3}" type="presParOf" srcId="{68531AFB-9B08-454D-9807-8C46159F4726}" destId="{03AF4113-3B50-904F-8EF1-5F730099C651}" srcOrd="5" destOrd="0" presId="urn:microsoft.com/office/officeart/2005/8/layout/chevron1"/>
    <dgm:cxn modelId="{61B84EC8-2061-B940-9833-70017741784C}" type="presParOf" srcId="{68531AFB-9B08-454D-9807-8C46159F4726}" destId="{1EB9BBF5-5B2D-2442-ADC7-746F9A107AC4}"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4B4BA90-B024-2B41-8335-432886B4FF85}" type="doc">
      <dgm:prSet loTypeId="urn:microsoft.com/office/officeart/2005/8/layout/chevron1" loCatId="" qsTypeId="urn:microsoft.com/office/officeart/2005/8/quickstyle/simple1" qsCatId="simple" csTypeId="urn:microsoft.com/office/officeart/2005/8/colors/accent1_2" csCatId="accent1" phldr="1"/>
      <dgm:spPr/>
    </dgm:pt>
    <dgm:pt modelId="{6EC915F2-3F85-564F-8B8A-A2B7F59B82F9}">
      <dgm:prSet phldrT="[Text]"/>
      <dgm:spPr/>
      <dgm:t>
        <a:bodyPr/>
        <a:lstStyle/>
        <a:p>
          <a:r>
            <a:rPr lang="en-GB" dirty="0"/>
            <a:t>Defining the research problem</a:t>
          </a:r>
        </a:p>
      </dgm:t>
    </dgm:pt>
    <dgm:pt modelId="{8B3C46D7-195E-A848-9B82-FF7DD8FE2DE7}" type="parTrans" cxnId="{C7E1F511-B70F-9242-BF5B-023FA4A7053F}">
      <dgm:prSet/>
      <dgm:spPr/>
      <dgm:t>
        <a:bodyPr/>
        <a:lstStyle/>
        <a:p>
          <a:endParaRPr lang="en-GB"/>
        </a:p>
      </dgm:t>
    </dgm:pt>
    <dgm:pt modelId="{45CE0E1A-490A-2A42-B54F-02271E705EA6}" type="sibTrans" cxnId="{C7E1F511-B70F-9242-BF5B-023FA4A7053F}">
      <dgm:prSet/>
      <dgm:spPr/>
      <dgm:t>
        <a:bodyPr/>
        <a:lstStyle/>
        <a:p>
          <a:endParaRPr lang="en-GB"/>
        </a:p>
      </dgm:t>
    </dgm:pt>
    <dgm:pt modelId="{3243246A-762F-914B-917C-7D4558091EC0}">
      <dgm:prSet phldrT="[Text]"/>
      <dgm:spPr/>
      <dgm:t>
        <a:bodyPr/>
        <a:lstStyle/>
        <a:p>
          <a:r>
            <a:rPr lang="en-GB" dirty="0"/>
            <a:t>Formulating research objectives</a:t>
          </a:r>
        </a:p>
      </dgm:t>
    </dgm:pt>
    <dgm:pt modelId="{65335291-A813-0949-918A-CF96153D283F}" type="parTrans" cxnId="{540FFFDB-8B35-DE46-9A07-A91B388D590E}">
      <dgm:prSet/>
      <dgm:spPr/>
      <dgm:t>
        <a:bodyPr/>
        <a:lstStyle/>
        <a:p>
          <a:endParaRPr lang="en-GB"/>
        </a:p>
      </dgm:t>
    </dgm:pt>
    <dgm:pt modelId="{05B7E31A-D54A-194D-B31F-BA2F390A51BC}" type="sibTrans" cxnId="{540FFFDB-8B35-DE46-9A07-A91B388D590E}">
      <dgm:prSet/>
      <dgm:spPr/>
      <dgm:t>
        <a:bodyPr/>
        <a:lstStyle/>
        <a:p>
          <a:endParaRPr lang="en-GB"/>
        </a:p>
      </dgm:t>
    </dgm:pt>
    <dgm:pt modelId="{90D86E57-17BA-5749-9C30-E54239FC9189}">
      <dgm:prSet phldrT="[Text]"/>
      <dgm:spPr/>
      <dgm:t>
        <a:bodyPr/>
        <a:lstStyle/>
        <a:p>
          <a:r>
            <a:rPr lang="en-GB" dirty="0"/>
            <a:t>Undertaking 'desk' research</a:t>
          </a:r>
        </a:p>
      </dgm:t>
    </dgm:pt>
    <dgm:pt modelId="{B8E77535-F0FF-6C4A-A944-4B97C9C3A72B}" type="parTrans" cxnId="{ED74EA67-34E6-3D43-B5A6-32E4D780B9C5}">
      <dgm:prSet/>
      <dgm:spPr/>
      <dgm:t>
        <a:bodyPr/>
        <a:lstStyle/>
        <a:p>
          <a:endParaRPr lang="en-GB"/>
        </a:p>
      </dgm:t>
    </dgm:pt>
    <dgm:pt modelId="{5DA462C2-9F33-8D4E-A5C3-5AB9D8660EDF}" type="sibTrans" cxnId="{ED74EA67-34E6-3D43-B5A6-32E4D780B9C5}">
      <dgm:prSet/>
      <dgm:spPr/>
      <dgm:t>
        <a:bodyPr/>
        <a:lstStyle/>
        <a:p>
          <a:endParaRPr lang="en-GB"/>
        </a:p>
      </dgm:t>
    </dgm:pt>
    <dgm:pt modelId="{778B7F7C-51B7-604C-AA1F-0301CC3A1BD9}">
      <dgm:prSet phldrT="[Text]"/>
      <dgm:spPr/>
      <dgm:t>
        <a:bodyPr/>
        <a:lstStyle/>
        <a:p>
          <a:r>
            <a:rPr lang="en-GB" dirty="0"/>
            <a:t>Choosing the correct methodology and method</a:t>
          </a:r>
        </a:p>
      </dgm:t>
    </dgm:pt>
    <dgm:pt modelId="{DC95C7C4-8DF6-3C46-ADA6-3E0834B34853}" type="parTrans" cxnId="{393F5CA9-AC49-5245-AC73-57C5DF23AC05}">
      <dgm:prSet/>
      <dgm:spPr/>
      <dgm:t>
        <a:bodyPr/>
        <a:lstStyle/>
        <a:p>
          <a:endParaRPr lang="en-GB"/>
        </a:p>
      </dgm:t>
    </dgm:pt>
    <dgm:pt modelId="{DB4E1D48-388A-FB44-9E54-1CF2E99E58A9}" type="sibTrans" cxnId="{393F5CA9-AC49-5245-AC73-57C5DF23AC05}">
      <dgm:prSet/>
      <dgm:spPr/>
      <dgm:t>
        <a:bodyPr/>
        <a:lstStyle/>
        <a:p>
          <a:endParaRPr lang="en-GB"/>
        </a:p>
      </dgm:t>
    </dgm:pt>
    <dgm:pt modelId="{CC30C54F-B7A5-634F-9AD4-33E5C55AEE83}">
      <dgm:prSet phldrT="[Text]"/>
      <dgm:spPr/>
      <dgm:t>
        <a:bodyPr/>
        <a:lstStyle/>
        <a:p>
          <a:r>
            <a:rPr lang="en-GB" dirty="0"/>
            <a:t>Choose your research 'design'</a:t>
          </a:r>
        </a:p>
      </dgm:t>
    </dgm:pt>
    <dgm:pt modelId="{8E7AA343-CAA9-A24F-BB06-476DEB3CAFB0}" type="parTrans" cxnId="{FF07094D-0FB8-8E42-8E35-E06D012079E3}">
      <dgm:prSet/>
      <dgm:spPr/>
      <dgm:t>
        <a:bodyPr/>
        <a:lstStyle/>
        <a:p>
          <a:endParaRPr lang="en-GB"/>
        </a:p>
      </dgm:t>
    </dgm:pt>
    <dgm:pt modelId="{3A1A7549-93F3-BA4B-A40C-17EB7CB658D3}" type="sibTrans" cxnId="{FF07094D-0FB8-8E42-8E35-E06D012079E3}">
      <dgm:prSet/>
      <dgm:spPr/>
      <dgm:t>
        <a:bodyPr/>
        <a:lstStyle/>
        <a:p>
          <a:endParaRPr lang="en-GB"/>
        </a:p>
      </dgm:t>
    </dgm:pt>
    <dgm:pt modelId="{68531AFB-9B08-454D-9807-8C46159F4726}" type="pres">
      <dgm:prSet presAssocID="{C4B4BA90-B024-2B41-8335-432886B4FF85}" presName="Name0" presStyleCnt="0">
        <dgm:presLayoutVars>
          <dgm:dir/>
          <dgm:animLvl val="lvl"/>
          <dgm:resizeHandles val="exact"/>
        </dgm:presLayoutVars>
      </dgm:prSet>
      <dgm:spPr/>
    </dgm:pt>
    <dgm:pt modelId="{77E23420-7EE7-E945-A759-5ED65E8DED7C}" type="pres">
      <dgm:prSet presAssocID="{6EC915F2-3F85-564F-8B8A-A2B7F59B82F9}" presName="parTxOnly" presStyleLbl="node1" presStyleIdx="0" presStyleCnt="5">
        <dgm:presLayoutVars>
          <dgm:chMax val="0"/>
          <dgm:chPref val="0"/>
          <dgm:bulletEnabled val="1"/>
        </dgm:presLayoutVars>
      </dgm:prSet>
      <dgm:spPr/>
    </dgm:pt>
    <dgm:pt modelId="{0CFA4CDA-C8F1-CD45-836A-60496170CF2C}" type="pres">
      <dgm:prSet presAssocID="{45CE0E1A-490A-2A42-B54F-02271E705EA6}" presName="parTxOnlySpace" presStyleCnt="0"/>
      <dgm:spPr/>
    </dgm:pt>
    <dgm:pt modelId="{05484F81-D459-6E44-B5EA-80058D922D93}" type="pres">
      <dgm:prSet presAssocID="{3243246A-762F-914B-917C-7D4558091EC0}" presName="parTxOnly" presStyleLbl="node1" presStyleIdx="1" presStyleCnt="5">
        <dgm:presLayoutVars>
          <dgm:chMax val="0"/>
          <dgm:chPref val="0"/>
          <dgm:bulletEnabled val="1"/>
        </dgm:presLayoutVars>
      </dgm:prSet>
      <dgm:spPr/>
    </dgm:pt>
    <dgm:pt modelId="{7849594A-13B0-8248-A777-310CF5653C45}" type="pres">
      <dgm:prSet presAssocID="{05B7E31A-D54A-194D-B31F-BA2F390A51BC}" presName="parTxOnlySpace" presStyleCnt="0"/>
      <dgm:spPr/>
    </dgm:pt>
    <dgm:pt modelId="{6052F8BA-7269-0A4B-98B3-30C36FD889EF}" type="pres">
      <dgm:prSet presAssocID="{90D86E57-17BA-5749-9C30-E54239FC9189}" presName="parTxOnly" presStyleLbl="node1" presStyleIdx="2" presStyleCnt="5">
        <dgm:presLayoutVars>
          <dgm:chMax val="0"/>
          <dgm:chPref val="0"/>
          <dgm:bulletEnabled val="1"/>
        </dgm:presLayoutVars>
      </dgm:prSet>
      <dgm:spPr/>
    </dgm:pt>
    <dgm:pt modelId="{03AF4113-3B50-904F-8EF1-5F730099C651}" type="pres">
      <dgm:prSet presAssocID="{5DA462C2-9F33-8D4E-A5C3-5AB9D8660EDF}" presName="parTxOnlySpace" presStyleCnt="0"/>
      <dgm:spPr/>
    </dgm:pt>
    <dgm:pt modelId="{1EB9BBF5-5B2D-2442-ADC7-746F9A107AC4}" type="pres">
      <dgm:prSet presAssocID="{778B7F7C-51B7-604C-AA1F-0301CC3A1BD9}" presName="parTxOnly" presStyleLbl="node1" presStyleIdx="3" presStyleCnt="5">
        <dgm:presLayoutVars>
          <dgm:chMax val="0"/>
          <dgm:chPref val="0"/>
          <dgm:bulletEnabled val="1"/>
        </dgm:presLayoutVars>
      </dgm:prSet>
      <dgm:spPr/>
    </dgm:pt>
    <dgm:pt modelId="{823E532A-30B6-154C-AFAF-36DE0E7C87C7}" type="pres">
      <dgm:prSet presAssocID="{DB4E1D48-388A-FB44-9E54-1CF2E99E58A9}" presName="parTxOnlySpace" presStyleCnt="0"/>
      <dgm:spPr/>
    </dgm:pt>
    <dgm:pt modelId="{C807F707-A9D8-B145-84A2-9CD8D401F5A0}" type="pres">
      <dgm:prSet presAssocID="{CC30C54F-B7A5-634F-9AD4-33E5C55AEE83}" presName="parTxOnly" presStyleLbl="node1" presStyleIdx="4" presStyleCnt="5">
        <dgm:presLayoutVars>
          <dgm:chMax val="0"/>
          <dgm:chPref val="0"/>
          <dgm:bulletEnabled val="1"/>
        </dgm:presLayoutVars>
      </dgm:prSet>
      <dgm:spPr/>
    </dgm:pt>
  </dgm:ptLst>
  <dgm:cxnLst>
    <dgm:cxn modelId="{C7E1F511-B70F-9242-BF5B-023FA4A7053F}" srcId="{C4B4BA90-B024-2B41-8335-432886B4FF85}" destId="{6EC915F2-3F85-564F-8B8A-A2B7F59B82F9}" srcOrd="0" destOrd="0" parTransId="{8B3C46D7-195E-A848-9B82-FF7DD8FE2DE7}" sibTransId="{45CE0E1A-490A-2A42-B54F-02271E705EA6}"/>
    <dgm:cxn modelId="{C138991F-A252-774E-96F3-56195674630E}" type="presOf" srcId="{C4B4BA90-B024-2B41-8335-432886B4FF85}" destId="{68531AFB-9B08-454D-9807-8C46159F4726}" srcOrd="0" destOrd="0" presId="urn:microsoft.com/office/officeart/2005/8/layout/chevron1"/>
    <dgm:cxn modelId="{9AE60F34-4B6D-2545-B741-010A1CB7B00C}" type="presOf" srcId="{CC30C54F-B7A5-634F-9AD4-33E5C55AEE83}" destId="{C807F707-A9D8-B145-84A2-9CD8D401F5A0}" srcOrd="0" destOrd="0" presId="urn:microsoft.com/office/officeart/2005/8/layout/chevron1"/>
    <dgm:cxn modelId="{FF07094D-0FB8-8E42-8E35-E06D012079E3}" srcId="{C4B4BA90-B024-2B41-8335-432886B4FF85}" destId="{CC30C54F-B7A5-634F-9AD4-33E5C55AEE83}" srcOrd="4" destOrd="0" parTransId="{8E7AA343-CAA9-A24F-BB06-476DEB3CAFB0}" sibTransId="{3A1A7549-93F3-BA4B-A40C-17EB7CB658D3}"/>
    <dgm:cxn modelId="{B5F7C165-744A-E045-9014-31E7E9EF3FE9}" type="presOf" srcId="{778B7F7C-51B7-604C-AA1F-0301CC3A1BD9}" destId="{1EB9BBF5-5B2D-2442-ADC7-746F9A107AC4}" srcOrd="0" destOrd="0" presId="urn:microsoft.com/office/officeart/2005/8/layout/chevron1"/>
    <dgm:cxn modelId="{ED74EA67-34E6-3D43-B5A6-32E4D780B9C5}" srcId="{C4B4BA90-B024-2B41-8335-432886B4FF85}" destId="{90D86E57-17BA-5749-9C30-E54239FC9189}" srcOrd="2" destOrd="0" parTransId="{B8E77535-F0FF-6C4A-A944-4B97C9C3A72B}" sibTransId="{5DA462C2-9F33-8D4E-A5C3-5AB9D8660EDF}"/>
    <dgm:cxn modelId="{C65F127B-88C2-FC48-A56D-B562A923C6EB}" type="presOf" srcId="{3243246A-762F-914B-917C-7D4558091EC0}" destId="{05484F81-D459-6E44-B5EA-80058D922D93}" srcOrd="0" destOrd="0" presId="urn:microsoft.com/office/officeart/2005/8/layout/chevron1"/>
    <dgm:cxn modelId="{393F5CA9-AC49-5245-AC73-57C5DF23AC05}" srcId="{C4B4BA90-B024-2B41-8335-432886B4FF85}" destId="{778B7F7C-51B7-604C-AA1F-0301CC3A1BD9}" srcOrd="3" destOrd="0" parTransId="{DC95C7C4-8DF6-3C46-ADA6-3E0834B34853}" sibTransId="{DB4E1D48-388A-FB44-9E54-1CF2E99E58A9}"/>
    <dgm:cxn modelId="{7359D6A9-E7C2-4C4E-BE7D-91623C881770}" type="presOf" srcId="{90D86E57-17BA-5749-9C30-E54239FC9189}" destId="{6052F8BA-7269-0A4B-98B3-30C36FD889EF}" srcOrd="0" destOrd="0" presId="urn:microsoft.com/office/officeart/2005/8/layout/chevron1"/>
    <dgm:cxn modelId="{E80BC4D6-2AAC-8A43-83E6-12B8CA14C099}" type="presOf" srcId="{6EC915F2-3F85-564F-8B8A-A2B7F59B82F9}" destId="{77E23420-7EE7-E945-A759-5ED65E8DED7C}" srcOrd="0" destOrd="0" presId="urn:microsoft.com/office/officeart/2005/8/layout/chevron1"/>
    <dgm:cxn modelId="{540FFFDB-8B35-DE46-9A07-A91B388D590E}" srcId="{C4B4BA90-B024-2B41-8335-432886B4FF85}" destId="{3243246A-762F-914B-917C-7D4558091EC0}" srcOrd="1" destOrd="0" parTransId="{65335291-A813-0949-918A-CF96153D283F}" sibTransId="{05B7E31A-D54A-194D-B31F-BA2F390A51BC}"/>
    <dgm:cxn modelId="{F937EABA-B4C2-534C-9846-E97FFE26B86F}" type="presParOf" srcId="{68531AFB-9B08-454D-9807-8C46159F4726}" destId="{77E23420-7EE7-E945-A759-5ED65E8DED7C}" srcOrd="0" destOrd="0" presId="urn:microsoft.com/office/officeart/2005/8/layout/chevron1"/>
    <dgm:cxn modelId="{856618B2-2586-AF44-AEDF-E2B847488684}" type="presParOf" srcId="{68531AFB-9B08-454D-9807-8C46159F4726}" destId="{0CFA4CDA-C8F1-CD45-836A-60496170CF2C}" srcOrd="1" destOrd="0" presId="urn:microsoft.com/office/officeart/2005/8/layout/chevron1"/>
    <dgm:cxn modelId="{253E02A0-771C-EF48-9688-C63E3D7345CF}" type="presParOf" srcId="{68531AFB-9B08-454D-9807-8C46159F4726}" destId="{05484F81-D459-6E44-B5EA-80058D922D93}" srcOrd="2" destOrd="0" presId="urn:microsoft.com/office/officeart/2005/8/layout/chevron1"/>
    <dgm:cxn modelId="{216E1FA8-FD01-FC4C-8C85-BC6E096CAED6}" type="presParOf" srcId="{68531AFB-9B08-454D-9807-8C46159F4726}" destId="{7849594A-13B0-8248-A777-310CF5653C45}" srcOrd="3" destOrd="0" presId="urn:microsoft.com/office/officeart/2005/8/layout/chevron1"/>
    <dgm:cxn modelId="{A0405AB3-F1FE-164E-A44F-5B06DC92B2EC}" type="presParOf" srcId="{68531AFB-9B08-454D-9807-8C46159F4726}" destId="{6052F8BA-7269-0A4B-98B3-30C36FD889EF}" srcOrd="4" destOrd="0" presId="urn:microsoft.com/office/officeart/2005/8/layout/chevron1"/>
    <dgm:cxn modelId="{79035F58-0243-D74B-AB06-0F37F1EA52F3}" type="presParOf" srcId="{68531AFB-9B08-454D-9807-8C46159F4726}" destId="{03AF4113-3B50-904F-8EF1-5F730099C651}" srcOrd="5" destOrd="0" presId="urn:microsoft.com/office/officeart/2005/8/layout/chevron1"/>
    <dgm:cxn modelId="{61B84EC8-2061-B940-9833-70017741784C}" type="presParOf" srcId="{68531AFB-9B08-454D-9807-8C46159F4726}" destId="{1EB9BBF5-5B2D-2442-ADC7-746F9A107AC4}" srcOrd="6" destOrd="0" presId="urn:microsoft.com/office/officeart/2005/8/layout/chevron1"/>
    <dgm:cxn modelId="{EF7D30A7-B94D-F846-9583-601735898258}" type="presParOf" srcId="{68531AFB-9B08-454D-9807-8C46159F4726}" destId="{823E532A-30B6-154C-AFAF-36DE0E7C87C7}" srcOrd="7" destOrd="0" presId="urn:microsoft.com/office/officeart/2005/8/layout/chevron1"/>
    <dgm:cxn modelId="{A4F94BF0-9895-9A47-8325-64597EF6ED0F}" type="presParOf" srcId="{68531AFB-9B08-454D-9807-8C46159F4726}" destId="{C807F707-A9D8-B145-84A2-9CD8D401F5A0}"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4B4BA90-B024-2B41-8335-432886B4FF85}" type="doc">
      <dgm:prSet loTypeId="urn:microsoft.com/office/officeart/2005/8/layout/chevron1" loCatId="" qsTypeId="urn:microsoft.com/office/officeart/2005/8/quickstyle/simple1" qsCatId="simple" csTypeId="urn:microsoft.com/office/officeart/2005/8/colors/accent1_2" csCatId="accent1" phldr="1"/>
      <dgm:spPr/>
    </dgm:pt>
    <dgm:pt modelId="{6EC915F2-3F85-564F-8B8A-A2B7F59B82F9}">
      <dgm:prSet phldrT="[Text]"/>
      <dgm:spPr/>
      <dgm:t>
        <a:bodyPr/>
        <a:lstStyle/>
        <a:p>
          <a:r>
            <a:rPr lang="en-GB" dirty="0"/>
            <a:t>Defining the research problem</a:t>
          </a:r>
        </a:p>
      </dgm:t>
    </dgm:pt>
    <dgm:pt modelId="{8B3C46D7-195E-A848-9B82-FF7DD8FE2DE7}" type="parTrans" cxnId="{C7E1F511-B70F-9242-BF5B-023FA4A7053F}">
      <dgm:prSet/>
      <dgm:spPr/>
      <dgm:t>
        <a:bodyPr/>
        <a:lstStyle/>
        <a:p>
          <a:endParaRPr lang="en-GB"/>
        </a:p>
      </dgm:t>
    </dgm:pt>
    <dgm:pt modelId="{45CE0E1A-490A-2A42-B54F-02271E705EA6}" type="sibTrans" cxnId="{C7E1F511-B70F-9242-BF5B-023FA4A7053F}">
      <dgm:prSet/>
      <dgm:spPr/>
      <dgm:t>
        <a:bodyPr/>
        <a:lstStyle/>
        <a:p>
          <a:endParaRPr lang="en-GB"/>
        </a:p>
      </dgm:t>
    </dgm:pt>
    <dgm:pt modelId="{3243246A-762F-914B-917C-7D4558091EC0}">
      <dgm:prSet phldrT="[Text]"/>
      <dgm:spPr/>
      <dgm:t>
        <a:bodyPr/>
        <a:lstStyle/>
        <a:p>
          <a:r>
            <a:rPr lang="en-GB" dirty="0"/>
            <a:t>Formulating research objectives</a:t>
          </a:r>
        </a:p>
      </dgm:t>
    </dgm:pt>
    <dgm:pt modelId="{65335291-A813-0949-918A-CF96153D283F}" type="parTrans" cxnId="{540FFFDB-8B35-DE46-9A07-A91B388D590E}">
      <dgm:prSet/>
      <dgm:spPr/>
      <dgm:t>
        <a:bodyPr/>
        <a:lstStyle/>
        <a:p>
          <a:endParaRPr lang="en-GB"/>
        </a:p>
      </dgm:t>
    </dgm:pt>
    <dgm:pt modelId="{05B7E31A-D54A-194D-B31F-BA2F390A51BC}" type="sibTrans" cxnId="{540FFFDB-8B35-DE46-9A07-A91B388D590E}">
      <dgm:prSet/>
      <dgm:spPr/>
      <dgm:t>
        <a:bodyPr/>
        <a:lstStyle/>
        <a:p>
          <a:endParaRPr lang="en-GB"/>
        </a:p>
      </dgm:t>
    </dgm:pt>
    <dgm:pt modelId="{90D86E57-17BA-5749-9C30-E54239FC9189}">
      <dgm:prSet phldrT="[Text]"/>
      <dgm:spPr/>
      <dgm:t>
        <a:bodyPr/>
        <a:lstStyle/>
        <a:p>
          <a:r>
            <a:rPr lang="en-GB" dirty="0"/>
            <a:t>Undertaking 'desk' research</a:t>
          </a:r>
        </a:p>
      </dgm:t>
    </dgm:pt>
    <dgm:pt modelId="{B8E77535-F0FF-6C4A-A944-4B97C9C3A72B}" type="parTrans" cxnId="{ED74EA67-34E6-3D43-B5A6-32E4D780B9C5}">
      <dgm:prSet/>
      <dgm:spPr/>
      <dgm:t>
        <a:bodyPr/>
        <a:lstStyle/>
        <a:p>
          <a:endParaRPr lang="en-GB"/>
        </a:p>
      </dgm:t>
    </dgm:pt>
    <dgm:pt modelId="{5DA462C2-9F33-8D4E-A5C3-5AB9D8660EDF}" type="sibTrans" cxnId="{ED74EA67-34E6-3D43-B5A6-32E4D780B9C5}">
      <dgm:prSet/>
      <dgm:spPr/>
      <dgm:t>
        <a:bodyPr/>
        <a:lstStyle/>
        <a:p>
          <a:endParaRPr lang="en-GB"/>
        </a:p>
      </dgm:t>
    </dgm:pt>
    <dgm:pt modelId="{778B7F7C-51B7-604C-AA1F-0301CC3A1BD9}">
      <dgm:prSet phldrT="[Text]"/>
      <dgm:spPr/>
      <dgm:t>
        <a:bodyPr/>
        <a:lstStyle/>
        <a:p>
          <a:r>
            <a:rPr lang="en-GB" dirty="0"/>
            <a:t>Choosing the correct methodology and method</a:t>
          </a:r>
        </a:p>
      </dgm:t>
    </dgm:pt>
    <dgm:pt modelId="{DC95C7C4-8DF6-3C46-ADA6-3E0834B34853}" type="parTrans" cxnId="{393F5CA9-AC49-5245-AC73-57C5DF23AC05}">
      <dgm:prSet/>
      <dgm:spPr/>
      <dgm:t>
        <a:bodyPr/>
        <a:lstStyle/>
        <a:p>
          <a:endParaRPr lang="en-GB"/>
        </a:p>
      </dgm:t>
    </dgm:pt>
    <dgm:pt modelId="{DB4E1D48-388A-FB44-9E54-1CF2E99E58A9}" type="sibTrans" cxnId="{393F5CA9-AC49-5245-AC73-57C5DF23AC05}">
      <dgm:prSet/>
      <dgm:spPr/>
      <dgm:t>
        <a:bodyPr/>
        <a:lstStyle/>
        <a:p>
          <a:endParaRPr lang="en-GB"/>
        </a:p>
      </dgm:t>
    </dgm:pt>
    <dgm:pt modelId="{5942E7F3-8B49-DA45-B6B4-AE826D218411}">
      <dgm:prSet phldrT="[Text]"/>
      <dgm:spPr/>
      <dgm:t>
        <a:bodyPr/>
        <a:lstStyle/>
        <a:p>
          <a:r>
            <a:rPr lang="en-GB" dirty="0"/>
            <a:t>Choosing your sampling technique</a:t>
          </a:r>
        </a:p>
      </dgm:t>
    </dgm:pt>
    <dgm:pt modelId="{B8A5A717-B2D5-B244-924D-B0A383D007A8}" type="parTrans" cxnId="{6A2481C5-18BA-734A-BBA0-5CA14E554D12}">
      <dgm:prSet/>
      <dgm:spPr/>
      <dgm:t>
        <a:bodyPr/>
        <a:lstStyle/>
        <a:p>
          <a:endParaRPr lang="en-GB"/>
        </a:p>
      </dgm:t>
    </dgm:pt>
    <dgm:pt modelId="{84A43E23-B25C-A54B-AE09-65C0AFD5B618}" type="sibTrans" cxnId="{6A2481C5-18BA-734A-BBA0-5CA14E554D12}">
      <dgm:prSet/>
      <dgm:spPr/>
      <dgm:t>
        <a:bodyPr/>
        <a:lstStyle/>
        <a:p>
          <a:endParaRPr lang="en-GB"/>
        </a:p>
      </dgm:t>
    </dgm:pt>
    <dgm:pt modelId="{CC30C54F-B7A5-634F-9AD4-33E5C55AEE83}">
      <dgm:prSet phldrT="[Text]"/>
      <dgm:spPr/>
      <dgm:t>
        <a:bodyPr/>
        <a:lstStyle/>
        <a:p>
          <a:r>
            <a:rPr lang="en-GB" dirty="0"/>
            <a:t>Choose your research 'design'</a:t>
          </a:r>
        </a:p>
      </dgm:t>
    </dgm:pt>
    <dgm:pt modelId="{8E7AA343-CAA9-A24F-BB06-476DEB3CAFB0}" type="parTrans" cxnId="{FF07094D-0FB8-8E42-8E35-E06D012079E3}">
      <dgm:prSet/>
      <dgm:spPr/>
      <dgm:t>
        <a:bodyPr/>
        <a:lstStyle/>
        <a:p>
          <a:endParaRPr lang="en-GB"/>
        </a:p>
      </dgm:t>
    </dgm:pt>
    <dgm:pt modelId="{3A1A7549-93F3-BA4B-A40C-17EB7CB658D3}" type="sibTrans" cxnId="{FF07094D-0FB8-8E42-8E35-E06D012079E3}">
      <dgm:prSet/>
      <dgm:spPr/>
      <dgm:t>
        <a:bodyPr/>
        <a:lstStyle/>
        <a:p>
          <a:endParaRPr lang="en-GB"/>
        </a:p>
      </dgm:t>
    </dgm:pt>
    <dgm:pt modelId="{68531AFB-9B08-454D-9807-8C46159F4726}" type="pres">
      <dgm:prSet presAssocID="{C4B4BA90-B024-2B41-8335-432886B4FF85}" presName="Name0" presStyleCnt="0">
        <dgm:presLayoutVars>
          <dgm:dir/>
          <dgm:animLvl val="lvl"/>
          <dgm:resizeHandles val="exact"/>
        </dgm:presLayoutVars>
      </dgm:prSet>
      <dgm:spPr/>
    </dgm:pt>
    <dgm:pt modelId="{77E23420-7EE7-E945-A759-5ED65E8DED7C}" type="pres">
      <dgm:prSet presAssocID="{6EC915F2-3F85-564F-8B8A-A2B7F59B82F9}" presName="parTxOnly" presStyleLbl="node1" presStyleIdx="0" presStyleCnt="6">
        <dgm:presLayoutVars>
          <dgm:chMax val="0"/>
          <dgm:chPref val="0"/>
          <dgm:bulletEnabled val="1"/>
        </dgm:presLayoutVars>
      </dgm:prSet>
      <dgm:spPr/>
    </dgm:pt>
    <dgm:pt modelId="{0CFA4CDA-C8F1-CD45-836A-60496170CF2C}" type="pres">
      <dgm:prSet presAssocID="{45CE0E1A-490A-2A42-B54F-02271E705EA6}" presName="parTxOnlySpace" presStyleCnt="0"/>
      <dgm:spPr/>
    </dgm:pt>
    <dgm:pt modelId="{05484F81-D459-6E44-B5EA-80058D922D93}" type="pres">
      <dgm:prSet presAssocID="{3243246A-762F-914B-917C-7D4558091EC0}" presName="parTxOnly" presStyleLbl="node1" presStyleIdx="1" presStyleCnt="6">
        <dgm:presLayoutVars>
          <dgm:chMax val="0"/>
          <dgm:chPref val="0"/>
          <dgm:bulletEnabled val="1"/>
        </dgm:presLayoutVars>
      </dgm:prSet>
      <dgm:spPr/>
    </dgm:pt>
    <dgm:pt modelId="{7849594A-13B0-8248-A777-310CF5653C45}" type="pres">
      <dgm:prSet presAssocID="{05B7E31A-D54A-194D-B31F-BA2F390A51BC}" presName="parTxOnlySpace" presStyleCnt="0"/>
      <dgm:spPr/>
    </dgm:pt>
    <dgm:pt modelId="{6052F8BA-7269-0A4B-98B3-30C36FD889EF}" type="pres">
      <dgm:prSet presAssocID="{90D86E57-17BA-5749-9C30-E54239FC9189}" presName="parTxOnly" presStyleLbl="node1" presStyleIdx="2" presStyleCnt="6">
        <dgm:presLayoutVars>
          <dgm:chMax val="0"/>
          <dgm:chPref val="0"/>
          <dgm:bulletEnabled val="1"/>
        </dgm:presLayoutVars>
      </dgm:prSet>
      <dgm:spPr/>
    </dgm:pt>
    <dgm:pt modelId="{03AF4113-3B50-904F-8EF1-5F730099C651}" type="pres">
      <dgm:prSet presAssocID="{5DA462C2-9F33-8D4E-A5C3-5AB9D8660EDF}" presName="parTxOnlySpace" presStyleCnt="0"/>
      <dgm:spPr/>
    </dgm:pt>
    <dgm:pt modelId="{1EB9BBF5-5B2D-2442-ADC7-746F9A107AC4}" type="pres">
      <dgm:prSet presAssocID="{778B7F7C-51B7-604C-AA1F-0301CC3A1BD9}" presName="parTxOnly" presStyleLbl="node1" presStyleIdx="3" presStyleCnt="6">
        <dgm:presLayoutVars>
          <dgm:chMax val="0"/>
          <dgm:chPref val="0"/>
          <dgm:bulletEnabled val="1"/>
        </dgm:presLayoutVars>
      </dgm:prSet>
      <dgm:spPr/>
    </dgm:pt>
    <dgm:pt modelId="{823E532A-30B6-154C-AFAF-36DE0E7C87C7}" type="pres">
      <dgm:prSet presAssocID="{DB4E1D48-388A-FB44-9E54-1CF2E99E58A9}" presName="parTxOnlySpace" presStyleCnt="0"/>
      <dgm:spPr/>
    </dgm:pt>
    <dgm:pt modelId="{D4EBB164-173E-2644-945B-BADDA2877A69}" type="pres">
      <dgm:prSet presAssocID="{5942E7F3-8B49-DA45-B6B4-AE826D218411}" presName="parTxOnly" presStyleLbl="node1" presStyleIdx="4" presStyleCnt="6">
        <dgm:presLayoutVars>
          <dgm:chMax val="0"/>
          <dgm:chPref val="0"/>
          <dgm:bulletEnabled val="1"/>
        </dgm:presLayoutVars>
      </dgm:prSet>
      <dgm:spPr/>
    </dgm:pt>
    <dgm:pt modelId="{2F14AF89-A1CD-E342-BE00-38AEED1CBB83}" type="pres">
      <dgm:prSet presAssocID="{84A43E23-B25C-A54B-AE09-65C0AFD5B618}" presName="parTxOnlySpace" presStyleCnt="0"/>
      <dgm:spPr/>
    </dgm:pt>
    <dgm:pt modelId="{C807F707-A9D8-B145-84A2-9CD8D401F5A0}" type="pres">
      <dgm:prSet presAssocID="{CC30C54F-B7A5-634F-9AD4-33E5C55AEE83}" presName="parTxOnly" presStyleLbl="node1" presStyleIdx="5" presStyleCnt="6">
        <dgm:presLayoutVars>
          <dgm:chMax val="0"/>
          <dgm:chPref val="0"/>
          <dgm:bulletEnabled val="1"/>
        </dgm:presLayoutVars>
      </dgm:prSet>
      <dgm:spPr/>
    </dgm:pt>
  </dgm:ptLst>
  <dgm:cxnLst>
    <dgm:cxn modelId="{C7E1F511-B70F-9242-BF5B-023FA4A7053F}" srcId="{C4B4BA90-B024-2B41-8335-432886B4FF85}" destId="{6EC915F2-3F85-564F-8B8A-A2B7F59B82F9}" srcOrd="0" destOrd="0" parTransId="{8B3C46D7-195E-A848-9B82-FF7DD8FE2DE7}" sibTransId="{45CE0E1A-490A-2A42-B54F-02271E705EA6}"/>
    <dgm:cxn modelId="{C138991F-A252-774E-96F3-56195674630E}" type="presOf" srcId="{C4B4BA90-B024-2B41-8335-432886B4FF85}" destId="{68531AFB-9B08-454D-9807-8C46159F4726}" srcOrd="0" destOrd="0" presId="urn:microsoft.com/office/officeart/2005/8/layout/chevron1"/>
    <dgm:cxn modelId="{9AE60F34-4B6D-2545-B741-010A1CB7B00C}" type="presOf" srcId="{CC30C54F-B7A5-634F-9AD4-33E5C55AEE83}" destId="{C807F707-A9D8-B145-84A2-9CD8D401F5A0}" srcOrd="0" destOrd="0" presId="urn:microsoft.com/office/officeart/2005/8/layout/chevron1"/>
    <dgm:cxn modelId="{FF07094D-0FB8-8E42-8E35-E06D012079E3}" srcId="{C4B4BA90-B024-2B41-8335-432886B4FF85}" destId="{CC30C54F-B7A5-634F-9AD4-33E5C55AEE83}" srcOrd="5" destOrd="0" parTransId="{8E7AA343-CAA9-A24F-BB06-476DEB3CAFB0}" sibTransId="{3A1A7549-93F3-BA4B-A40C-17EB7CB658D3}"/>
    <dgm:cxn modelId="{B5F7C165-744A-E045-9014-31E7E9EF3FE9}" type="presOf" srcId="{778B7F7C-51B7-604C-AA1F-0301CC3A1BD9}" destId="{1EB9BBF5-5B2D-2442-ADC7-746F9A107AC4}" srcOrd="0" destOrd="0" presId="urn:microsoft.com/office/officeart/2005/8/layout/chevron1"/>
    <dgm:cxn modelId="{ED74EA67-34E6-3D43-B5A6-32E4D780B9C5}" srcId="{C4B4BA90-B024-2B41-8335-432886B4FF85}" destId="{90D86E57-17BA-5749-9C30-E54239FC9189}" srcOrd="2" destOrd="0" parTransId="{B8E77535-F0FF-6C4A-A944-4B97C9C3A72B}" sibTransId="{5DA462C2-9F33-8D4E-A5C3-5AB9D8660EDF}"/>
    <dgm:cxn modelId="{C65F127B-88C2-FC48-A56D-B562A923C6EB}" type="presOf" srcId="{3243246A-762F-914B-917C-7D4558091EC0}" destId="{05484F81-D459-6E44-B5EA-80058D922D93}" srcOrd="0" destOrd="0" presId="urn:microsoft.com/office/officeart/2005/8/layout/chevron1"/>
    <dgm:cxn modelId="{2A3CDB91-F550-9649-9F9D-539EEA75B0E1}" type="presOf" srcId="{5942E7F3-8B49-DA45-B6B4-AE826D218411}" destId="{D4EBB164-173E-2644-945B-BADDA2877A69}" srcOrd="0" destOrd="0" presId="urn:microsoft.com/office/officeart/2005/8/layout/chevron1"/>
    <dgm:cxn modelId="{393F5CA9-AC49-5245-AC73-57C5DF23AC05}" srcId="{C4B4BA90-B024-2B41-8335-432886B4FF85}" destId="{778B7F7C-51B7-604C-AA1F-0301CC3A1BD9}" srcOrd="3" destOrd="0" parTransId="{DC95C7C4-8DF6-3C46-ADA6-3E0834B34853}" sibTransId="{DB4E1D48-388A-FB44-9E54-1CF2E99E58A9}"/>
    <dgm:cxn modelId="{7359D6A9-E7C2-4C4E-BE7D-91623C881770}" type="presOf" srcId="{90D86E57-17BA-5749-9C30-E54239FC9189}" destId="{6052F8BA-7269-0A4B-98B3-30C36FD889EF}" srcOrd="0" destOrd="0" presId="urn:microsoft.com/office/officeart/2005/8/layout/chevron1"/>
    <dgm:cxn modelId="{6A2481C5-18BA-734A-BBA0-5CA14E554D12}" srcId="{C4B4BA90-B024-2B41-8335-432886B4FF85}" destId="{5942E7F3-8B49-DA45-B6B4-AE826D218411}" srcOrd="4" destOrd="0" parTransId="{B8A5A717-B2D5-B244-924D-B0A383D007A8}" sibTransId="{84A43E23-B25C-A54B-AE09-65C0AFD5B618}"/>
    <dgm:cxn modelId="{E80BC4D6-2AAC-8A43-83E6-12B8CA14C099}" type="presOf" srcId="{6EC915F2-3F85-564F-8B8A-A2B7F59B82F9}" destId="{77E23420-7EE7-E945-A759-5ED65E8DED7C}" srcOrd="0" destOrd="0" presId="urn:microsoft.com/office/officeart/2005/8/layout/chevron1"/>
    <dgm:cxn modelId="{540FFFDB-8B35-DE46-9A07-A91B388D590E}" srcId="{C4B4BA90-B024-2B41-8335-432886B4FF85}" destId="{3243246A-762F-914B-917C-7D4558091EC0}" srcOrd="1" destOrd="0" parTransId="{65335291-A813-0949-918A-CF96153D283F}" sibTransId="{05B7E31A-D54A-194D-B31F-BA2F390A51BC}"/>
    <dgm:cxn modelId="{F937EABA-B4C2-534C-9846-E97FFE26B86F}" type="presParOf" srcId="{68531AFB-9B08-454D-9807-8C46159F4726}" destId="{77E23420-7EE7-E945-A759-5ED65E8DED7C}" srcOrd="0" destOrd="0" presId="urn:microsoft.com/office/officeart/2005/8/layout/chevron1"/>
    <dgm:cxn modelId="{856618B2-2586-AF44-AEDF-E2B847488684}" type="presParOf" srcId="{68531AFB-9B08-454D-9807-8C46159F4726}" destId="{0CFA4CDA-C8F1-CD45-836A-60496170CF2C}" srcOrd="1" destOrd="0" presId="urn:microsoft.com/office/officeart/2005/8/layout/chevron1"/>
    <dgm:cxn modelId="{253E02A0-771C-EF48-9688-C63E3D7345CF}" type="presParOf" srcId="{68531AFB-9B08-454D-9807-8C46159F4726}" destId="{05484F81-D459-6E44-B5EA-80058D922D93}" srcOrd="2" destOrd="0" presId="urn:microsoft.com/office/officeart/2005/8/layout/chevron1"/>
    <dgm:cxn modelId="{216E1FA8-FD01-FC4C-8C85-BC6E096CAED6}" type="presParOf" srcId="{68531AFB-9B08-454D-9807-8C46159F4726}" destId="{7849594A-13B0-8248-A777-310CF5653C45}" srcOrd="3" destOrd="0" presId="urn:microsoft.com/office/officeart/2005/8/layout/chevron1"/>
    <dgm:cxn modelId="{A0405AB3-F1FE-164E-A44F-5B06DC92B2EC}" type="presParOf" srcId="{68531AFB-9B08-454D-9807-8C46159F4726}" destId="{6052F8BA-7269-0A4B-98B3-30C36FD889EF}" srcOrd="4" destOrd="0" presId="urn:microsoft.com/office/officeart/2005/8/layout/chevron1"/>
    <dgm:cxn modelId="{79035F58-0243-D74B-AB06-0F37F1EA52F3}" type="presParOf" srcId="{68531AFB-9B08-454D-9807-8C46159F4726}" destId="{03AF4113-3B50-904F-8EF1-5F730099C651}" srcOrd="5" destOrd="0" presId="urn:microsoft.com/office/officeart/2005/8/layout/chevron1"/>
    <dgm:cxn modelId="{61B84EC8-2061-B940-9833-70017741784C}" type="presParOf" srcId="{68531AFB-9B08-454D-9807-8C46159F4726}" destId="{1EB9BBF5-5B2D-2442-ADC7-746F9A107AC4}" srcOrd="6" destOrd="0" presId="urn:microsoft.com/office/officeart/2005/8/layout/chevron1"/>
    <dgm:cxn modelId="{EF7D30A7-B94D-F846-9583-601735898258}" type="presParOf" srcId="{68531AFB-9B08-454D-9807-8C46159F4726}" destId="{823E532A-30B6-154C-AFAF-36DE0E7C87C7}" srcOrd="7" destOrd="0" presId="urn:microsoft.com/office/officeart/2005/8/layout/chevron1"/>
    <dgm:cxn modelId="{D5D93C63-9FF5-C948-A8E1-C7D02870D22D}" type="presParOf" srcId="{68531AFB-9B08-454D-9807-8C46159F4726}" destId="{D4EBB164-173E-2644-945B-BADDA2877A69}" srcOrd="8" destOrd="0" presId="urn:microsoft.com/office/officeart/2005/8/layout/chevron1"/>
    <dgm:cxn modelId="{A7A28DC6-A3D9-3C4B-8F07-14696E6F9816}" type="presParOf" srcId="{68531AFB-9B08-454D-9807-8C46159F4726}" destId="{2F14AF89-A1CD-E342-BE00-38AEED1CBB83}" srcOrd="9" destOrd="0" presId="urn:microsoft.com/office/officeart/2005/8/layout/chevron1"/>
    <dgm:cxn modelId="{A4F94BF0-9895-9A47-8325-64597EF6ED0F}" type="presParOf" srcId="{68531AFB-9B08-454D-9807-8C46159F4726}" destId="{C807F707-A9D8-B145-84A2-9CD8D401F5A0}"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4B4BA90-B024-2B41-8335-432886B4FF85}" type="doc">
      <dgm:prSet loTypeId="urn:microsoft.com/office/officeart/2005/8/layout/chevron1" loCatId="" qsTypeId="urn:microsoft.com/office/officeart/2005/8/quickstyle/simple1" qsCatId="simple" csTypeId="urn:microsoft.com/office/officeart/2005/8/colors/accent1_2" csCatId="accent1" phldr="1"/>
      <dgm:spPr/>
    </dgm:pt>
    <dgm:pt modelId="{6EC915F2-3F85-564F-8B8A-A2B7F59B82F9}">
      <dgm:prSet phldrT="[Text]"/>
      <dgm:spPr/>
      <dgm:t>
        <a:bodyPr/>
        <a:lstStyle/>
        <a:p>
          <a:r>
            <a:rPr lang="en-GB" dirty="0"/>
            <a:t>Defining the research problem</a:t>
          </a:r>
        </a:p>
      </dgm:t>
    </dgm:pt>
    <dgm:pt modelId="{8B3C46D7-195E-A848-9B82-FF7DD8FE2DE7}" type="parTrans" cxnId="{C7E1F511-B70F-9242-BF5B-023FA4A7053F}">
      <dgm:prSet/>
      <dgm:spPr/>
      <dgm:t>
        <a:bodyPr/>
        <a:lstStyle/>
        <a:p>
          <a:endParaRPr lang="en-GB"/>
        </a:p>
      </dgm:t>
    </dgm:pt>
    <dgm:pt modelId="{45CE0E1A-490A-2A42-B54F-02271E705EA6}" type="sibTrans" cxnId="{C7E1F511-B70F-9242-BF5B-023FA4A7053F}">
      <dgm:prSet/>
      <dgm:spPr/>
      <dgm:t>
        <a:bodyPr/>
        <a:lstStyle/>
        <a:p>
          <a:endParaRPr lang="en-GB"/>
        </a:p>
      </dgm:t>
    </dgm:pt>
    <dgm:pt modelId="{3243246A-762F-914B-917C-7D4558091EC0}">
      <dgm:prSet phldrT="[Text]"/>
      <dgm:spPr/>
      <dgm:t>
        <a:bodyPr/>
        <a:lstStyle/>
        <a:p>
          <a:r>
            <a:rPr lang="en-GB" dirty="0"/>
            <a:t>Formulating research objectives</a:t>
          </a:r>
        </a:p>
      </dgm:t>
    </dgm:pt>
    <dgm:pt modelId="{65335291-A813-0949-918A-CF96153D283F}" type="parTrans" cxnId="{540FFFDB-8B35-DE46-9A07-A91B388D590E}">
      <dgm:prSet/>
      <dgm:spPr/>
      <dgm:t>
        <a:bodyPr/>
        <a:lstStyle/>
        <a:p>
          <a:endParaRPr lang="en-GB"/>
        </a:p>
      </dgm:t>
    </dgm:pt>
    <dgm:pt modelId="{05B7E31A-D54A-194D-B31F-BA2F390A51BC}" type="sibTrans" cxnId="{540FFFDB-8B35-DE46-9A07-A91B388D590E}">
      <dgm:prSet/>
      <dgm:spPr/>
      <dgm:t>
        <a:bodyPr/>
        <a:lstStyle/>
        <a:p>
          <a:endParaRPr lang="en-GB"/>
        </a:p>
      </dgm:t>
    </dgm:pt>
    <dgm:pt modelId="{90D86E57-17BA-5749-9C30-E54239FC9189}">
      <dgm:prSet phldrT="[Text]"/>
      <dgm:spPr/>
      <dgm:t>
        <a:bodyPr/>
        <a:lstStyle/>
        <a:p>
          <a:r>
            <a:rPr lang="en-GB" dirty="0"/>
            <a:t>Undertaking 'desk' research</a:t>
          </a:r>
        </a:p>
      </dgm:t>
    </dgm:pt>
    <dgm:pt modelId="{B8E77535-F0FF-6C4A-A944-4B97C9C3A72B}" type="parTrans" cxnId="{ED74EA67-34E6-3D43-B5A6-32E4D780B9C5}">
      <dgm:prSet/>
      <dgm:spPr/>
      <dgm:t>
        <a:bodyPr/>
        <a:lstStyle/>
        <a:p>
          <a:endParaRPr lang="en-GB"/>
        </a:p>
      </dgm:t>
    </dgm:pt>
    <dgm:pt modelId="{5DA462C2-9F33-8D4E-A5C3-5AB9D8660EDF}" type="sibTrans" cxnId="{ED74EA67-34E6-3D43-B5A6-32E4D780B9C5}">
      <dgm:prSet/>
      <dgm:spPr/>
      <dgm:t>
        <a:bodyPr/>
        <a:lstStyle/>
        <a:p>
          <a:endParaRPr lang="en-GB"/>
        </a:p>
      </dgm:t>
    </dgm:pt>
    <dgm:pt modelId="{778B7F7C-51B7-604C-AA1F-0301CC3A1BD9}">
      <dgm:prSet phldrT="[Text]"/>
      <dgm:spPr/>
      <dgm:t>
        <a:bodyPr/>
        <a:lstStyle/>
        <a:p>
          <a:r>
            <a:rPr lang="en-GB" dirty="0"/>
            <a:t>Choosing the correct methodology and method</a:t>
          </a:r>
        </a:p>
      </dgm:t>
    </dgm:pt>
    <dgm:pt modelId="{DC95C7C4-8DF6-3C46-ADA6-3E0834B34853}" type="parTrans" cxnId="{393F5CA9-AC49-5245-AC73-57C5DF23AC05}">
      <dgm:prSet/>
      <dgm:spPr/>
      <dgm:t>
        <a:bodyPr/>
        <a:lstStyle/>
        <a:p>
          <a:endParaRPr lang="en-GB"/>
        </a:p>
      </dgm:t>
    </dgm:pt>
    <dgm:pt modelId="{DB4E1D48-388A-FB44-9E54-1CF2E99E58A9}" type="sibTrans" cxnId="{393F5CA9-AC49-5245-AC73-57C5DF23AC05}">
      <dgm:prSet/>
      <dgm:spPr/>
      <dgm:t>
        <a:bodyPr/>
        <a:lstStyle/>
        <a:p>
          <a:endParaRPr lang="en-GB"/>
        </a:p>
      </dgm:t>
    </dgm:pt>
    <dgm:pt modelId="{5942E7F3-8B49-DA45-B6B4-AE826D218411}">
      <dgm:prSet phldrT="[Text]"/>
      <dgm:spPr/>
      <dgm:t>
        <a:bodyPr/>
        <a:lstStyle/>
        <a:p>
          <a:r>
            <a:rPr lang="en-GB" dirty="0"/>
            <a:t>Choosing your sampling technique</a:t>
          </a:r>
        </a:p>
      </dgm:t>
    </dgm:pt>
    <dgm:pt modelId="{B8A5A717-B2D5-B244-924D-B0A383D007A8}" type="parTrans" cxnId="{6A2481C5-18BA-734A-BBA0-5CA14E554D12}">
      <dgm:prSet/>
      <dgm:spPr/>
      <dgm:t>
        <a:bodyPr/>
        <a:lstStyle/>
        <a:p>
          <a:endParaRPr lang="en-GB"/>
        </a:p>
      </dgm:t>
    </dgm:pt>
    <dgm:pt modelId="{84A43E23-B25C-A54B-AE09-65C0AFD5B618}" type="sibTrans" cxnId="{6A2481C5-18BA-734A-BBA0-5CA14E554D12}">
      <dgm:prSet/>
      <dgm:spPr/>
      <dgm:t>
        <a:bodyPr/>
        <a:lstStyle/>
        <a:p>
          <a:endParaRPr lang="en-GB"/>
        </a:p>
      </dgm:t>
    </dgm:pt>
    <dgm:pt modelId="{CC30C54F-B7A5-634F-9AD4-33E5C55AEE83}">
      <dgm:prSet phldrT="[Text]"/>
      <dgm:spPr/>
      <dgm:t>
        <a:bodyPr/>
        <a:lstStyle/>
        <a:p>
          <a:r>
            <a:rPr lang="en-GB" dirty="0"/>
            <a:t>Choose your research 'design'</a:t>
          </a:r>
        </a:p>
      </dgm:t>
    </dgm:pt>
    <dgm:pt modelId="{8E7AA343-CAA9-A24F-BB06-476DEB3CAFB0}" type="parTrans" cxnId="{FF07094D-0FB8-8E42-8E35-E06D012079E3}">
      <dgm:prSet/>
      <dgm:spPr/>
      <dgm:t>
        <a:bodyPr/>
        <a:lstStyle/>
        <a:p>
          <a:endParaRPr lang="en-GB"/>
        </a:p>
      </dgm:t>
    </dgm:pt>
    <dgm:pt modelId="{3A1A7549-93F3-BA4B-A40C-17EB7CB658D3}" type="sibTrans" cxnId="{FF07094D-0FB8-8E42-8E35-E06D012079E3}">
      <dgm:prSet/>
      <dgm:spPr/>
      <dgm:t>
        <a:bodyPr/>
        <a:lstStyle/>
        <a:p>
          <a:endParaRPr lang="en-GB"/>
        </a:p>
      </dgm:t>
    </dgm:pt>
    <dgm:pt modelId="{68531AFB-9B08-454D-9807-8C46159F4726}" type="pres">
      <dgm:prSet presAssocID="{C4B4BA90-B024-2B41-8335-432886B4FF85}" presName="Name0" presStyleCnt="0">
        <dgm:presLayoutVars>
          <dgm:dir/>
          <dgm:animLvl val="lvl"/>
          <dgm:resizeHandles val="exact"/>
        </dgm:presLayoutVars>
      </dgm:prSet>
      <dgm:spPr/>
    </dgm:pt>
    <dgm:pt modelId="{77E23420-7EE7-E945-A759-5ED65E8DED7C}" type="pres">
      <dgm:prSet presAssocID="{6EC915F2-3F85-564F-8B8A-A2B7F59B82F9}" presName="parTxOnly" presStyleLbl="node1" presStyleIdx="0" presStyleCnt="6">
        <dgm:presLayoutVars>
          <dgm:chMax val="0"/>
          <dgm:chPref val="0"/>
          <dgm:bulletEnabled val="1"/>
        </dgm:presLayoutVars>
      </dgm:prSet>
      <dgm:spPr/>
    </dgm:pt>
    <dgm:pt modelId="{0CFA4CDA-C8F1-CD45-836A-60496170CF2C}" type="pres">
      <dgm:prSet presAssocID="{45CE0E1A-490A-2A42-B54F-02271E705EA6}" presName="parTxOnlySpace" presStyleCnt="0"/>
      <dgm:spPr/>
    </dgm:pt>
    <dgm:pt modelId="{05484F81-D459-6E44-B5EA-80058D922D93}" type="pres">
      <dgm:prSet presAssocID="{3243246A-762F-914B-917C-7D4558091EC0}" presName="parTxOnly" presStyleLbl="node1" presStyleIdx="1" presStyleCnt="6">
        <dgm:presLayoutVars>
          <dgm:chMax val="0"/>
          <dgm:chPref val="0"/>
          <dgm:bulletEnabled val="1"/>
        </dgm:presLayoutVars>
      </dgm:prSet>
      <dgm:spPr/>
    </dgm:pt>
    <dgm:pt modelId="{7849594A-13B0-8248-A777-310CF5653C45}" type="pres">
      <dgm:prSet presAssocID="{05B7E31A-D54A-194D-B31F-BA2F390A51BC}" presName="parTxOnlySpace" presStyleCnt="0"/>
      <dgm:spPr/>
    </dgm:pt>
    <dgm:pt modelId="{6052F8BA-7269-0A4B-98B3-30C36FD889EF}" type="pres">
      <dgm:prSet presAssocID="{90D86E57-17BA-5749-9C30-E54239FC9189}" presName="parTxOnly" presStyleLbl="node1" presStyleIdx="2" presStyleCnt="6">
        <dgm:presLayoutVars>
          <dgm:chMax val="0"/>
          <dgm:chPref val="0"/>
          <dgm:bulletEnabled val="1"/>
        </dgm:presLayoutVars>
      </dgm:prSet>
      <dgm:spPr/>
    </dgm:pt>
    <dgm:pt modelId="{03AF4113-3B50-904F-8EF1-5F730099C651}" type="pres">
      <dgm:prSet presAssocID="{5DA462C2-9F33-8D4E-A5C3-5AB9D8660EDF}" presName="parTxOnlySpace" presStyleCnt="0"/>
      <dgm:spPr/>
    </dgm:pt>
    <dgm:pt modelId="{1EB9BBF5-5B2D-2442-ADC7-746F9A107AC4}" type="pres">
      <dgm:prSet presAssocID="{778B7F7C-51B7-604C-AA1F-0301CC3A1BD9}" presName="parTxOnly" presStyleLbl="node1" presStyleIdx="3" presStyleCnt="6">
        <dgm:presLayoutVars>
          <dgm:chMax val="0"/>
          <dgm:chPref val="0"/>
          <dgm:bulletEnabled val="1"/>
        </dgm:presLayoutVars>
      </dgm:prSet>
      <dgm:spPr/>
    </dgm:pt>
    <dgm:pt modelId="{823E532A-30B6-154C-AFAF-36DE0E7C87C7}" type="pres">
      <dgm:prSet presAssocID="{DB4E1D48-388A-FB44-9E54-1CF2E99E58A9}" presName="parTxOnlySpace" presStyleCnt="0"/>
      <dgm:spPr/>
    </dgm:pt>
    <dgm:pt modelId="{D4EBB164-173E-2644-945B-BADDA2877A69}" type="pres">
      <dgm:prSet presAssocID="{5942E7F3-8B49-DA45-B6B4-AE826D218411}" presName="parTxOnly" presStyleLbl="node1" presStyleIdx="4" presStyleCnt="6">
        <dgm:presLayoutVars>
          <dgm:chMax val="0"/>
          <dgm:chPref val="0"/>
          <dgm:bulletEnabled val="1"/>
        </dgm:presLayoutVars>
      </dgm:prSet>
      <dgm:spPr/>
    </dgm:pt>
    <dgm:pt modelId="{2F14AF89-A1CD-E342-BE00-38AEED1CBB83}" type="pres">
      <dgm:prSet presAssocID="{84A43E23-B25C-A54B-AE09-65C0AFD5B618}" presName="parTxOnlySpace" presStyleCnt="0"/>
      <dgm:spPr/>
    </dgm:pt>
    <dgm:pt modelId="{C807F707-A9D8-B145-84A2-9CD8D401F5A0}" type="pres">
      <dgm:prSet presAssocID="{CC30C54F-B7A5-634F-9AD4-33E5C55AEE83}" presName="parTxOnly" presStyleLbl="node1" presStyleIdx="5" presStyleCnt="6">
        <dgm:presLayoutVars>
          <dgm:chMax val="0"/>
          <dgm:chPref val="0"/>
          <dgm:bulletEnabled val="1"/>
        </dgm:presLayoutVars>
      </dgm:prSet>
      <dgm:spPr/>
    </dgm:pt>
  </dgm:ptLst>
  <dgm:cxnLst>
    <dgm:cxn modelId="{C7E1F511-B70F-9242-BF5B-023FA4A7053F}" srcId="{C4B4BA90-B024-2B41-8335-432886B4FF85}" destId="{6EC915F2-3F85-564F-8B8A-A2B7F59B82F9}" srcOrd="0" destOrd="0" parTransId="{8B3C46D7-195E-A848-9B82-FF7DD8FE2DE7}" sibTransId="{45CE0E1A-490A-2A42-B54F-02271E705EA6}"/>
    <dgm:cxn modelId="{C138991F-A252-774E-96F3-56195674630E}" type="presOf" srcId="{C4B4BA90-B024-2B41-8335-432886B4FF85}" destId="{68531AFB-9B08-454D-9807-8C46159F4726}" srcOrd="0" destOrd="0" presId="urn:microsoft.com/office/officeart/2005/8/layout/chevron1"/>
    <dgm:cxn modelId="{9AE60F34-4B6D-2545-B741-010A1CB7B00C}" type="presOf" srcId="{CC30C54F-B7A5-634F-9AD4-33E5C55AEE83}" destId="{C807F707-A9D8-B145-84A2-9CD8D401F5A0}" srcOrd="0" destOrd="0" presId="urn:microsoft.com/office/officeart/2005/8/layout/chevron1"/>
    <dgm:cxn modelId="{FF07094D-0FB8-8E42-8E35-E06D012079E3}" srcId="{C4B4BA90-B024-2B41-8335-432886B4FF85}" destId="{CC30C54F-B7A5-634F-9AD4-33E5C55AEE83}" srcOrd="5" destOrd="0" parTransId="{8E7AA343-CAA9-A24F-BB06-476DEB3CAFB0}" sibTransId="{3A1A7549-93F3-BA4B-A40C-17EB7CB658D3}"/>
    <dgm:cxn modelId="{B5F7C165-744A-E045-9014-31E7E9EF3FE9}" type="presOf" srcId="{778B7F7C-51B7-604C-AA1F-0301CC3A1BD9}" destId="{1EB9BBF5-5B2D-2442-ADC7-746F9A107AC4}" srcOrd="0" destOrd="0" presId="urn:microsoft.com/office/officeart/2005/8/layout/chevron1"/>
    <dgm:cxn modelId="{ED74EA67-34E6-3D43-B5A6-32E4D780B9C5}" srcId="{C4B4BA90-B024-2B41-8335-432886B4FF85}" destId="{90D86E57-17BA-5749-9C30-E54239FC9189}" srcOrd="2" destOrd="0" parTransId="{B8E77535-F0FF-6C4A-A944-4B97C9C3A72B}" sibTransId="{5DA462C2-9F33-8D4E-A5C3-5AB9D8660EDF}"/>
    <dgm:cxn modelId="{C65F127B-88C2-FC48-A56D-B562A923C6EB}" type="presOf" srcId="{3243246A-762F-914B-917C-7D4558091EC0}" destId="{05484F81-D459-6E44-B5EA-80058D922D93}" srcOrd="0" destOrd="0" presId="urn:microsoft.com/office/officeart/2005/8/layout/chevron1"/>
    <dgm:cxn modelId="{2A3CDB91-F550-9649-9F9D-539EEA75B0E1}" type="presOf" srcId="{5942E7F3-8B49-DA45-B6B4-AE826D218411}" destId="{D4EBB164-173E-2644-945B-BADDA2877A69}" srcOrd="0" destOrd="0" presId="urn:microsoft.com/office/officeart/2005/8/layout/chevron1"/>
    <dgm:cxn modelId="{393F5CA9-AC49-5245-AC73-57C5DF23AC05}" srcId="{C4B4BA90-B024-2B41-8335-432886B4FF85}" destId="{778B7F7C-51B7-604C-AA1F-0301CC3A1BD9}" srcOrd="3" destOrd="0" parTransId="{DC95C7C4-8DF6-3C46-ADA6-3E0834B34853}" sibTransId="{DB4E1D48-388A-FB44-9E54-1CF2E99E58A9}"/>
    <dgm:cxn modelId="{7359D6A9-E7C2-4C4E-BE7D-91623C881770}" type="presOf" srcId="{90D86E57-17BA-5749-9C30-E54239FC9189}" destId="{6052F8BA-7269-0A4B-98B3-30C36FD889EF}" srcOrd="0" destOrd="0" presId="urn:microsoft.com/office/officeart/2005/8/layout/chevron1"/>
    <dgm:cxn modelId="{6A2481C5-18BA-734A-BBA0-5CA14E554D12}" srcId="{C4B4BA90-B024-2B41-8335-432886B4FF85}" destId="{5942E7F3-8B49-DA45-B6B4-AE826D218411}" srcOrd="4" destOrd="0" parTransId="{B8A5A717-B2D5-B244-924D-B0A383D007A8}" sibTransId="{84A43E23-B25C-A54B-AE09-65C0AFD5B618}"/>
    <dgm:cxn modelId="{E80BC4D6-2AAC-8A43-83E6-12B8CA14C099}" type="presOf" srcId="{6EC915F2-3F85-564F-8B8A-A2B7F59B82F9}" destId="{77E23420-7EE7-E945-A759-5ED65E8DED7C}" srcOrd="0" destOrd="0" presId="urn:microsoft.com/office/officeart/2005/8/layout/chevron1"/>
    <dgm:cxn modelId="{540FFFDB-8B35-DE46-9A07-A91B388D590E}" srcId="{C4B4BA90-B024-2B41-8335-432886B4FF85}" destId="{3243246A-762F-914B-917C-7D4558091EC0}" srcOrd="1" destOrd="0" parTransId="{65335291-A813-0949-918A-CF96153D283F}" sibTransId="{05B7E31A-D54A-194D-B31F-BA2F390A51BC}"/>
    <dgm:cxn modelId="{F937EABA-B4C2-534C-9846-E97FFE26B86F}" type="presParOf" srcId="{68531AFB-9B08-454D-9807-8C46159F4726}" destId="{77E23420-7EE7-E945-A759-5ED65E8DED7C}" srcOrd="0" destOrd="0" presId="urn:microsoft.com/office/officeart/2005/8/layout/chevron1"/>
    <dgm:cxn modelId="{856618B2-2586-AF44-AEDF-E2B847488684}" type="presParOf" srcId="{68531AFB-9B08-454D-9807-8C46159F4726}" destId="{0CFA4CDA-C8F1-CD45-836A-60496170CF2C}" srcOrd="1" destOrd="0" presId="urn:microsoft.com/office/officeart/2005/8/layout/chevron1"/>
    <dgm:cxn modelId="{253E02A0-771C-EF48-9688-C63E3D7345CF}" type="presParOf" srcId="{68531AFB-9B08-454D-9807-8C46159F4726}" destId="{05484F81-D459-6E44-B5EA-80058D922D93}" srcOrd="2" destOrd="0" presId="urn:microsoft.com/office/officeart/2005/8/layout/chevron1"/>
    <dgm:cxn modelId="{216E1FA8-FD01-FC4C-8C85-BC6E096CAED6}" type="presParOf" srcId="{68531AFB-9B08-454D-9807-8C46159F4726}" destId="{7849594A-13B0-8248-A777-310CF5653C45}" srcOrd="3" destOrd="0" presId="urn:microsoft.com/office/officeart/2005/8/layout/chevron1"/>
    <dgm:cxn modelId="{A0405AB3-F1FE-164E-A44F-5B06DC92B2EC}" type="presParOf" srcId="{68531AFB-9B08-454D-9807-8C46159F4726}" destId="{6052F8BA-7269-0A4B-98B3-30C36FD889EF}" srcOrd="4" destOrd="0" presId="urn:microsoft.com/office/officeart/2005/8/layout/chevron1"/>
    <dgm:cxn modelId="{79035F58-0243-D74B-AB06-0F37F1EA52F3}" type="presParOf" srcId="{68531AFB-9B08-454D-9807-8C46159F4726}" destId="{03AF4113-3B50-904F-8EF1-5F730099C651}" srcOrd="5" destOrd="0" presId="urn:microsoft.com/office/officeart/2005/8/layout/chevron1"/>
    <dgm:cxn modelId="{61B84EC8-2061-B940-9833-70017741784C}" type="presParOf" srcId="{68531AFB-9B08-454D-9807-8C46159F4726}" destId="{1EB9BBF5-5B2D-2442-ADC7-746F9A107AC4}" srcOrd="6" destOrd="0" presId="urn:microsoft.com/office/officeart/2005/8/layout/chevron1"/>
    <dgm:cxn modelId="{EF7D30A7-B94D-F846-9583-601735898258}" type="presParOf" srcId="{68531AFB-9B08-454D-9807-8C46159F4726}" destId="{823E532A-30B6-154C-AFAF-36DE0E7C87C7}" srcOrd="7" destOrd="0" presId="urn:microsoft.com/office/officeart/2005/8/layout/chevron1"/>
    <dgm:cxn modelId="{D5D93C63-9FF5-C948-A8E1-C7D02870D22D}" type="presParOf" srcId="{68531AFB-9B08-454D-9807-8C46159F4726}" destId="{D4EBB164-173E-2644-945B-BADDA2877A69}" srcOrd="8" destOrd="0" presId="urn:microsoft.com/office/officeart/2005/8/layout/chevron1"/>
    <dgm:cxn modelId="{A7A28DC6-A3D9-3C4B-8F07-14696E6F9816}" type="presParOf" srcId="{68531AFB-9B08-454D-9807-8C46159F4726}" destId="{2F14AF89-A1CD-E342-BE00-38AEED1CBB83}" srcOrd="9" destOrd="0" presId="urn:microsoft.com/office/officeart/2005/8/layout/chevron1"/>
    <dgm:cxn modelId="{A4F94BF0-9895-9A47-8325-64597EF6ED0F}" type="presParOf" srcId="{68531AFB-9B08-454D-9807-8C46159F4726}" destId="{C807F707-A9D8-B145-84A2-9CD8D401F5A0}"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E23420-7EE7-E945-A759-5ED65E8DED7C}">
      <dsp:nvSpPr>
        <dsp:cNvPr id="0" name=""/>
        <dsp:cNvSpPr/>
      </dsp:nvSpPr>
      <dsp:spPr>
        <a:xfrm>
          <a:off x="0" y="370476"/>
          <a:ext cx="2288721" cy="91548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GB" sz="2000" kern="1200" dirty="0"/>
            <a:t>Defining the research problem</a:t>
          </a:r>
        </a:p>
      </dsp:txBody>
      <dsp:txXfrm>
        <a:off x="457744" y="370476"/>
        <a:ext cx="1373233" cy="9154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E23420-7EE7-E945-A759-5ED65E8DED7C}">
      <dsp:nvSpPr>
        <dsp:cNvPr id="0" name=""/>
        <dsp:cNvSpPr/>
      </dsp:nvSpPr>
      <dsp:spPr>
        <a:xfrm>
          <a:off x="4147" y="443006"/>
          <a:ext cx="2479426" cy="99177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kern="1200" dirty="0"/>
            <a:t>Defining the research problem</a:t>
          </a:r>
        </a:p>
      </dsp:txBody>
      <dsp:txXfrm>
        <a:off x="500032" y="443006"/>
        <a:ext cx="1487656" cy="991770"/>
      </dsp:txXfrm>
    </dsp:sp>
    <dsp:sp modelId="{05484F81-D459-6E44-B5EA-80058D922D93}">
      <dsp:nvSpPr>
        <dsp:cNvPr id="0" name=""/>
        <dsp:cNvSpPr/>
      </dsp:nvSpPr>
      <dsp:spPr>
        <a:xfrm>
          <a:off x="2235631" y="443006"/>
          <a:ext cx="2479426" cy="99177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kern="1200" dirty="0"/>
            <a:t>Formulating research objectives</a:t>
          </a:r>
        </a:p>
      </dsp:txBody>
      <dsp:txXfrm>
        <a:off x="2731516" y="443006"/>
        <a:ext cx="1487656" cy="9917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E23420-7EE7-E945-A759-5ED65E8DED7C}">
      <dsp:nvSpPr>
        <dsp:cNvPr id="0" name=""/>
        <dsp:cNvSpPr/>
      </dsp:nvSpPr>
      <dsp:spPr>
        <a:xfrm>
          <a:off x="1382" y="602003"/>
          <a:ext cx="1684442" cy="67377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GB" sz="1400" kern="1200" dirty="0"/>
            <a:t>Defining the research problem</a:t>
          </a:r>
        </a:p>
      </dsp:txBody>
      <dsp:txXfrm>
        <a:off x="338271" y="602003"/>
        <a:ext cx="1010665" cy="673777"/>
      </dsp:txXfrm>
    </dsp:sp>
    <dsp:sp modelId="{05484F81-D459-6E44-B5EA-80058D922D93}">
      <dsp:nvSpPr>
        <dsp:cNvPr id="0" name=""/>
        <dsp:cNvSpPr/>
      </dsp:nvSpPr>
      <dsp:spPr>
        <a:xfrm>
          <a:off x="1517381" y="602003"/>
          <a:ext cx="1684442" cy="67377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GB" sz="1400" kern="1200" dirty="0"/>
            <a:t>Formulating research objectives</a:t>
          </a:r>
        </a:p>
      </dsp:txBody>
      <dsp:txXfrm>
        <a:off x="1854270" y="602003"/>
        <a:ext cx="1010665" cy="673777"/>
      </dsp:txXfrm>
    </dsp:sp>
    <dsp:sp modelId="{6052F8BA-7269-0A4B-98B3-30C36FD889EF}">
      <dsp:nvSpPr>
        <dsp:cNvPr id="0" name=""/>
        <dsp:cNvSpPr/>
      </dsp:nvSpPr>
      <dsp:spPr>
        <a:xfrm>
          <a:off x="3033379" y="602003"/>
          <a:ext cx="1684442" cy="67377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GB" sz="1400" kern="1200" dirty="0"/>
            <a:t>Undertaking 'desk' research</a:t>
          </a:r>
        </a:p>
      </dsp:txBody>
      <dsp:txXfrm>
        <a:off x="3370268" y="602003"/>
        <a:ext cx="1010665" cy="6737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E23420-7EE7-E945-A759-5ED65E8DED7C}">
      <dsp:nvSpPr>
        <dsp:cNvPr id="0" name=""/>
        <dsp:cNvSpPr/>
      </dsp:nvSpPr>
      <dsp:spPr>
        <a:xfrm>
          <a:off x="3120" y="575650"/>
          <a:ext cx="1816205" cy="72648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t>Defining the research problem</a:t>
          </a:r>
        </a:p>
      </dsp:txBody>
      <dsp:txXfrm>
        <a:off x="366361" y="575650"/>
        <a:ext cx="1089723" cy="726482"/>
      </dsp:txXfrm>
    </dsp:sp>
    <dsp:sp modelId="{05484F81-D459-6E44-B5EA-80058D922D93}">
      <dsp:nvSpPr>
        <dsp:cNvPr id="0" name=""/>
        <dsp:cNvSpPr/>
      </dsp:nvSpPr>
      <dsp:spPr>
        <a:xfrm>
          <a:off x="1637704" y="575650"/>
          <a:ext cx="1816205" cy="72648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t>Formulating research objectives</a:t>
          </a:r>
        </a:p>
      </dsp:txBody>
      <dsp:txXfrm>
        <a:off x="2000945" y="575650"/>
        <a:ext cx="1089723" cy="726482"/>
      </dsp:txXfrm>
    </dsp:sp>
    <dsp:sp modelId="{6052F8BA-7269-0A4B-98B3-30C36FD889EF}">
      <dsp:nvSpPr>
        <dsp:cNvPr id="0" name=""/>
        <dsp:cNvSpPr/>
      </dsp:nvSpPr>
      <dsp:spPr>
        <a:xfrm>
          <a:off x="3272289" y="575650"/>
          <a:ext cx="1816205" cy="72648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t>Undertaking 'desk' research</a:t>
          </a:r>
        </a:p>
      </dsp:txBody>
      <dsp:txXfrm>
        <a:off x="3635530" y="575650"/>
        <a:ext cx="1089723" cy="726482"/>
      </dsp:txXfrm>
    </dsp:sp>
    <dsp:sp modelId="{1EB9BBF5-5B2D-2442-ADC7-746F9A107AC4}">
      <dsp:nvSpPr>
        <dsp:cNvPr id="0" name=""/>
        <dsp:cNvSpPr/>
      </dsp:nvSpPr>
      <dsp:spPr>
        <a:xfrm>
          <a:off x="4906874" y="575650"/>
          <a:ext cx="1816205" cy="72648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t>Choosing the correct methodology and method</a:t>
          </a:r>
        </a:p>
      </dsp:txBody>
      <dsp:txXfrm>
        <a:off x="5270115" y="575650"/>
        <a:ext cx="1089723" cy="7264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E23420-7EE7-E945-A759-5ED65E8DED7C}">
      <dsp:nvSpPr>
        <dsp:cNvPr id="0" name=""/>
        <dsp:cNvSpPr/>
      </dsp:nvSpPr>
      <dsp:spPr>
        <a:xfrm>
          <a:off x="3120" y="575650"/>
          <a:ext cx="1816205" cy="72648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t>Defining the research problem</a:t>
          </a:r>
        </a:p>
      </dsp:txBody>
      <dsp:txXfrm>
        <a:off x="366361" y="575650"/>
        <a:ext cx="1089723" cy="726482"/>
      </dsp:txXfrm>
    </dsp:sp>
    <dsp:sp modelId="{05484F81-D459-6E44-B5EA-80058D922D93}">
      <dsp:nvSpPr>
        <dsp:cNvPr id="0" name=""/>
        <dsp:cNvSpPr/>
      </dsp:nvSpPr>
      <dsp:spPr>
        <a:xfrm>
          <a:off x="1637704" y="575650"/>
          <a:ext cx="1816205" cy="72648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t>Formulating research objectives</a:t>
          </a:r>
        </a:p>
      </dsp:txBody>
      <dsp:txXfrm>
        <a:off x="2000945" y="575650"/>
        <a:ext cx="1089723" cy="726482"/>
      </dsp:txXfrm>
    </dsp:sp>
    <dsp:sp modelId="{6052F8BA-7269-0A4B-98B3-30C36FD889EF}">
      <dsp:nvSpPr>
        <dsp:cNvPr id="0" name=""/>
        <dsp:cNvSpPr/>
      </dsp:nvSpPr>
      <dsp:spPr>
        <a:xfrm>
          <a:off x="3272289" y="575650"/>
          <a:ext cx="1816205" cy="72648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t>Undertaking 'desk' research</a:t>
          </a:r>
        </a:p>
      </dsp:txBody>
      <dsp:txXfrm>
        <a:off x="3635530" y="575650"/>
        <a:ext cx="1089723" cy="726482"/>
      </dsp:txXfrm>
    </dsp:sp>
    <dsp:sp modelId="{1EB9BBF5-5B2D-2442-ADC7-746F9A107AC4}">
      <dsp:nvSpPr>
        <dsp:cNvPr id="0" name=""/>
        <dsp:cNvSpPr/>
      </dsp:nvSpPr>
      <dsp:spPr>
        <a:xfrm>
          <a:off x="4906874" y="575650"/>
          <a:ext cx="1816205" cy="72648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t>Choosing the correct methodology and method</a:t>
          </a:r>
        </a:p>
      </dsp:txBody>
      <dsp:txXfrm>
        <a:off x="5270115" y="575650"/>
        <a:ext cx="1089723" cy="7264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E23420-7EE7-E945-A759-5ED65E8DED7C}">
      <dsp:nvSpPr>
        <dsp:cNvPr id="0" name=""/>
        <dsp:cNvSpPr/>
      </dsp:nvSpPr>
      <dsp:spPr>
        <a:xfrm>
          <a:off x="1834" y="867120"/>
          <a:ext cx="1632748" cy="6530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GB" sz="1100" kern="1200" dirty="0"/>
            <a:t>Defining the research problem</a:t>
          </a:r>
        </a:p>
      </dsp:txBody>
      <dsp:txXfrm>
        <a:off x="328384" y="867120"/>
        <a:ext cx="979649" cy="653099"/>
      </dsp:txXfrm>
    </dsp:sp>
    <dsp:sp modelId="{05484F81-D459-6E44-B5EA-80058D922D93}">
      <dsp:nvSpPr>
        <dsp:cNvPr id="0" name=""/>
        <dsp:cNvSpPr/>
      </dsp:nvSpPr>
      <dsp:spPr>
        <a:xfrm>
          <a:off x="1471308" y="867120"/>
          <a:ext cx="1632748" cy="6530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GB" sz="1100" kern="1200" dirty="0"/>
            <a:t>Formulating research objectives</a:t>
          </a:r>
        </a:p>
      </dsp:txBody>
      <dsp:txXfrm>
        <a:off x="1797858" y="867120"/>
        <a:ext cx="979649" cy="653099"/>
      </dsp:txXfrm>
    </dsp:sp>
    <dsp:sp modelId="{6052F8BA-7269-0A4B-98B3-30C36FD889EF}">
      <dsp:nvSpPr>
        <dsp:cNvPr id="0" name=""/>
        <dsp:cNvSpPr/>
      </dsp:nvSpPr>
      <dsp:spPr>
        <a:xfrm>
          <a:off x="2940782" y="867120"/>
          <a:ext cx="1632748" cy="6530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GB" sz="1100" kern="1200" dirty="0"/>
            <a:t>Undertaking 'desk' research</a:t>
          </a:r>
        </a:p>
      </dsp:txBody>
      <dsp:txXfrm>
        <a:off x="3267332" y="867120"/>
        <a:ext cx="979649" cy="653099"/>
      </dsp:txXfrm>
    </dsp:sp>
    <dsp:sp modelId="{1EB9BBF5-5B2D-2442-ADC7-746F9A107AC4}">
      <dsp:nvSpPr>
        <dsp:cNvPr id="0" name=""/>
        <dsp:cNvSpPr/>
      </dsp:nvSpPr>
      <dsp:spPr>
        <a:xfrm>
          <a:off x="4410256" y="867120"/>
          <a:ext cx="1632748" cy="6530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GB" sz="1100" kern="1200" dirty="0"/>
            <a:t>Choosing the correct methodology and method</a:t>
          </a:r>
        </a:p>
      </dsp:txBody>
      <dsp:txXfrm>
        <a:off x="4736806" y="867120"/>
        <a:ext cx="979649" cy="653099"/>
      </dsp:txXfrm>
    </dsp:sp>
    <dsp:sp modelId="{C807F707-A9D8-B145-84A2-9CD8D401F5A0}">
      <dsp:nvSpPr>
        <dsp:cNvPr id="0" name=""/>
        <dsp:cNvSpPr/>
      </dsp:nvSpPr>
      <dsp:spPr>
        <a:xfrm>
          <a:off x="5879730" y="867120"/>
          <a:ext cx="1632748" cy="6530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GB" sz="1100" kern="1200" dirty="0"/>
            <a:t>Choose your research 'design'</a:t>
          </a:r>
        </a:p>
      </dsp:txBody>
      <dsp:txXfrm>
        <a:off x="6206280" y="867120"/>
        <a:ext cx="979649" cy="6530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E23420-7EE7-E945-A759-5ED65E8DED7C}">
      <dsp:nvSpPr>
        <dsp:cNvPr id="0" name=""/>
        <dsp:cNvSpPr/>
      </dsp:nvSpPr>
      <dsp:spPr>
        <a:xfrm>
          <a:off x="3669" y="920689"/>
          <a:ext cx="1364904" cy="5459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GB" sz="900" kern="1200" dirty="0"/>
            <a:t>Defining the research problem</a:t>
          </a:r>
        </a:p>
      </dsp:txBody>
      <dsp:txXfrm>
        <a:off x="276650" y="920689"/>
        <a:ext cx="818943" cy="545961"/>
      </dsp:txXfrm>
    </dsp:sp>
    <dsp:sp modelId="{05484F81-D459-6E44-B5EA-80058D922D93}">
      <dsp:nvSpPr>
        <dsp:cNvPr id="0" name=""/>
        <dsp:cNvSpPr/>
      </dsp:nvSpPr>
      <dsp:spPr>
        <a:xfrm>
          <a:off x="1232083" y="920689"/>
          <a:ext cx="1364904" cy="5459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GB" sz="900" kern="1200" dirty="0"/>
            <a:t>Formulating research objectives</a:t>
          </a:r>
        </a:p>
      </dsp:txBody>
      <dsp:txXfrm>
        <a:off x="1505064" y="920689"/>
        <a:ext cx="818943" cy="545961"/>
      </dsp:txXfrm>
    </dsp:sp>
    <dsp:sp modelId="{6052F8BA-7269-0A4B-98B3-30C36FD889EF}">
      <dsp:nvSpPr>
        <dsp:cNvPr id="0" name=""/>
        <dsp:cNvSpPr/>
      </dsp:nvSpPr>
      <dsp:spPr>
        <a:xfrm>
          <a:off x="2460497" y="920689"/>
          <a:ext cx="1364904" cy="5459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GB" sz="900" kern="1200" dirty="0"/>
            <a:t>Undertaking 'desk' research</a:t>
          </a:r>
        </a:p>
      </dsp:txBody>
      <dsp:txXfrm>
        <a:off x="2733478" y="920689"/>
        <a:ext cx="818943" cy="545961"/>
      </dsp:txXfrm>
    </dsp:sp>
    <dsp:sp modelId="{1EB9BBF5-5B2D-2442-ADC7-746F9A107AC4}">
      <dsp:nvSpPr>
        <dsp:cNvPr id="0" name=""/>
        <dsp:cNvSpPr/>
      </dsp:nvSpPr>
      <dsp:spPr>
        <a:xfrm>
          <a:off x="3688911" y="920689"/>
          <a:ext cx="1364904" cy="5459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GB" sz="900" kern="1200" dirty="0"/>
            <a:t>Choosing the correct methodology and method</a:t>
          </a:r>
        </a:p>
      </dsp:txBody>
      <dsp:txXfrm>
        <a:off x="3961892" y="920689"/>
        <a:ext cx="818943" cy="545961"/>
      </dsp:txXfrm>
    </dsp:sp>
    <dsp:sp modelId="{D4EBB164-173E-2644-945B-BADDA2877A69}">
      <dsp:nvSpPr>
        <dsp:cNvPr id="0" name=""/>
        <dsp:cNvSpPr/>
      </dsp:nvSpPr>
      <dsp:spPr>
        <a:xfrm>
          <a:off x="4917325" y="920689"/>
          <a:ext cx="1364904" cy="5459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GB" sz="900" kern="1200" dirty="0"/>
            <a:t>Choosing your sampling technique</a:t>
          </a:r>
        </a:p>
      </dsp:txBody>
      <dsp:txXfrm>
        <a:off x="5190306" y="920689"/>
        <a:ext cx="818943" cy="545961"/>
      </dsp:txXfrm>
    </dsp:sp>
    <dsp:sp modelId="{C807F707-A9D8-B145-84A2-9CD8D401F5A0}">
      <dsp:nvSpPr>
        <dsp:cNvPr id="0" name=""/>
        <dsp:cNvSpPr/>
      </dsp:nvSpPr>
      <dsp:spPr>
        <a:xfrm>
          <a:off x="6145740" y="920689"/>
          <a:ext cx="1364904" cy="5459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GB" sz="900" kern="1200" dirty="0"/>
            <a:t>Choose your research 'design'</a:t>
          </a:r>
        </a:p>
      </dsp:txBody>
      <dsp:txXfrm>
        <a:off x="6418721" y="920689"/>
        <a:ext cx="818943" cy="54596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E23420-7EE7-E945-A759-5ED65E8DED7C}">
      <dsp:nvSpPr>
        <dsp:cNvPr id="0" name=""/>
        <dsp:cNvSpPr/>
      </dsp:nvSpPr>
      <dsp:spPr>
        <a:xfrm>
          <a:off x="3669" y="920689"/>
          <a:ext cx="1364904" cy="5459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GB" sz="900" kern="1200" dirty="0"/>
            <a:t>Defining the research problem</a:t>
          </a:r>
        </a:p>
      </dsp:txBody>
      <dsp:txXfrm>
        <a:off x="276650" y="920689"/>
        <a:ext cx="818943" cy="545961"/>
      </dsp:txXfrm>
    </dsp:sp>
    <dsp:sp modelId="{05484F81-D459-6E44-B5EA-80058D922D93}">
      <dsp:nvSpPr>
        <dsp:cNvPr id="0" name=""/>
        <dsp:cNvSpPr/>
      </dsp:nvSpPr>
      <dsp:spPr>
        <a:xfrm>
          <a:off x="1232083" y="920689"/>
          <a:ext cx="1364904" cy="5459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GB" sz="900" kern="1200" dirty="0"/>
            <a:t>Formulating research objectives</a:t>
          </a:r>
        </a:p>
      </dsp:txBody>
      <dsp:txXfrm>
        <a:off x="1505064" y="920689"/>
        <a:ext cx="818943" cy="545961"/>
      </dsp:txXfrm>
    </dsp:sp>
    <dsp:sp modelId="{6052F8BA-7269-0A4B-98B3-30C36FD889EF}">
      <dsp:nvSpPr>
        <dsp:cNvPr id="0" name=""/>
        <dsp:cNvSpPr/>
      </dsp:nvSpPr>
      <dsp:spPr>
        <a:xfrm>
          <a:off x="2460497" y="920689"/>
          <a:ext cx="1364904" cy="5459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GB" sz="900" kern="1200" dirty="0"/>
            <a:t>Undertaking 'desk' research</a:t>
          </a:r>
        </a:p>
      </dsp:txBody>
      <dsp:txXfrm>
        <a:off x="2733478" y="920689"/>
        <a:ext cx="818943" cy="545961"/>
      </dsp:txXfrm>
    </dsp:sp>
    <dsp:sp modelId="{1EB9BBF5-5B2D-2442-ADC7-746F9A107AC4}">
      <dsp:nvSpPr>
        <dsp:cNvPr id="0" name=""/>
        <dsp:cNvSpPr/>
      </dsp:nvSpPr>
      <dsp:spPr>
        <a:xfrm>
          <a:off x="3688911" y="920689"/>
          <a:ext cx="1364904" cy="5459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GB" sz="900" kern="1200" dirty="0"/>
            <a:t>Choosing the correct methodology and method</a:t>
          </a:r>
        </a:p>
      </dsp:txBody>
      <dsp:txXfrm>
        <a:off x="3961892" y="920689"/>
        <a:ext cx="818943" cy="545961"/>
      </dsp:txXfrm>
    </dsp:sp>
    <dsp:sp modelId="{D4EBB164-173E-2644-945B-BADDA2877A69}">
      <dsp:nvSpPr>
        <dsp:cNvPr id="0" name=""/>
        <dsp:cNvSpPr/>
      </dsp:nvSpPr>
      <dsp:spPr>
        <a:xfrm>
          <a:off x="4917325" y="920689"/>
          <a:ext cx="1364904" cy="5459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GB" sz="900" kern="1200" dirty="0"/>
            <a:t>Choosing your sampling technique</a:t>
          </a:r>
        </a:p>
      </dsp:txBody>
      <dsp:txXfrm>
        <a:off x="5190306" y="920689"/>
        <a:ext cx="818943" cy="545961"/>
      </dsp:txXfrm>
    </dsp:sp>
    <dsp:sp modelId="{C807F707-A9D8-B145-84A2-9CD8D401F5A0}">
      <dsp:nvSpPr>
        <dsp:cNvPr id="0" name=""/>
        <dsp:cNvSpPr/>
      </dsp:nvSpPr>
      <dsp:spPr>
        <a:xfrm>
          <a:off x="6145740" y="920689"/>
          <a:ext cx="1364904" cy="5459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GB" sz="900" kern="1200" dirty="0"/>
            <a:t>Choose your research 'design'</a:t>
          </a:r>
        </a:p>
      </dsp:txBody>
      <dsp:txXfrm>
        <a:off x="6418721" y="920689"/>
        <a:ext cx="818943" cy="54596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AA4E39-387D-2544-B9E3-D2EB10FAC2C3}" type="datetimeFigureOut">
              <a:rPr lang="en-US" smtClean="0"/>
              <a:t>10/18/24</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4A1FA0-0373-9A4A-B075-4C168D43B7EE}" type="slidenum">
              <a:rPr lang="en-US" smtClean="0"/>
              <a:t>‹#›</a:t>
            </a:fld>
            <a:endParaRPr lang="en-US"/>
          </a:p>
        </p:txBody>
      </p:sp>
    </p:spTree>
    <p:extLst>
      <p:ext uri="{BB962C8B-B14F-4D97-AF65-F5344CB8AC3E}">
        <p14:creationId xmlns:p14="http://schemas.microsoft.com/office/powerpoint/2010/main" val="44606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In 1985 Coca-Cola Co. decided to reformulate Coke. The company invested $4 million into a nationwide taste test. And despite the New Coke doing well in taste tests, after the launch, people's reactions were extremely negative. Within three months of the New Coke's release, the company had to reintroduce the original formula and rebrand it as Coca-Cola Classic.</a:t>
            </a:r>
          </a:p>
          <a:p>
            <a:endParaRPr lang="en-GB" sz="1200" b="0" i="0" u="none" strike="noStrike"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rPr>
              <a:t>In 1992 Pepsi introduced a new product called "Crystal Pepsi". The product died a year later. David C. Novak, who is credited with introducing the concept, admitted: "It would have been nice if I'd made sure the product tasted good.”</a:t>
            </a:r>
          </a:p>
          <a:p>
            <a:endParaRPr lang="en-GB" sz="1200" b="0" i="0" u="none" strike="noStrike"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rPr>
              <a:t>In 1982 Colgate came up with the weirdest brand extension idea. They decided to sell frozen dinners. This plan backfired, probably because consumers couldn't help but think that the Colgate food tasted just like their toothpaste. No company launches a product thinking that it will decrease sales of their other products, but Colgate should've seen it coming. Their toothpaste sales plummeted after the launch of the kitchen entrees line.</a:t>
            </a:r>
            <a:br>
              <a:rPr lang="en-GB" dirty="0"/>
            </a:br>
            <a:endParaRPr lang="en-GB" sz="1200" b="0" i="0" u="none" strike="noStrike" kern="1200" dirty="0">
              <a:solidFill>
                <a:schemeClr val="tx1"/>
              </a:solidFill>
              <a:effectLst/>
              <a:latin typeface="+mn-lt"/>
              <a:ea typeface="+mn-ea"/>
              <a:cs typeface="+mn-cs"/>
            </a:endParaRPr>
          </a:p>
          <a:p>
            <a:endParaRPr lang="en-GB"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54A1FA0-0373-9A4A-B075-4C168D43B7EE}" type="slidenum">
              <a:rPr lang="en-US" smtClean="0"/>
              <a:t>20</a:t>
            </a:fld>
            <a:endParaRPr lang="en-US"/>
          </a:p>
        </p:txBody>
      </p:sp>
    </p:spTree>
    <p:extLst>
      <p:ext uri="{BB962C8B-B14F-4D97-AF65-F5344CB8AC3E}">
        <p14:creationId xmlns:p14="http://schemas.microsoft.com/office/powerpoint/2010/main" val="33169588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1" y="4235715"/>
            <a:ext cx="5150643" cy="1014941"/>
          </a:xfrm>
        </p:spPr>
        <p:txBody>
          <a:bodyPr anchor="t" anchorCtr="0">
            <a:noAutofit/>
          </a:bodyPr>
          <a:lstStyle>
            <a:lvl1pPr algn="l">
              <a:defRPr sz="35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920137" y="2913187"/>
            <a:ext cx="2491277" cy="292833"/>
          </a:xfrm>
        </p:spPr>
        <p:txBody>
          <a:bodyPr>
            <a:normAutofit/>
          </a:bodyPr>
          <a:lstStyle>
            <a:lvl1pPr marL="0" indent="0">
              <a:buNone/>
              <a:defRPr sz="140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920138" y="3112479"/>
            <a:ext cx="2491276" cy="292833"/>
          </a:xfrm>
        </p:spPr>
        <p:txBody>
          <a:bodyPr>
            <a:normAutofit/>
          </a:bodyPr>
          <a:lstStyle>
            <a:lvl1pPr marL="0" indent="0">
              <a:buNone/>
              <a:defRPr sz="140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920138" y="3312015"/>
            <a:ext cx="2491276" cy="292833"/>
          </a:xfrm>
        </p:spPr>
        <p:txBody>
          <a:bodyPr>
            <a:normAutofit/>
          </a:bodyPr>
          <a:lstStyle>
            <a:lvl1pPr marL="0" indent="0">
              <a:buNone/>
              <a:defRPr sz="1400" b="0" i="1">
                <a:solidFill>
                  <a:schemeClr val="bg1"/>
                </a:solidFill>
              </a:defRPr>
            </a:lvl1pPr>
          </a:lstStyle>
          <a:p>
            <a:pPr lvl="0"/>
            <a:r>
              <a:rPr lang="en-US" dirty="0"/>
              <a:t>Date</a:t>
            </a:r>
          </a:p>
        </p:txBody>
      </p:sp>
    </p:spTree>
  </p:cSld>
  <p:clrMapOvr>
    <a:masterClrMapping/>
  </p:clrMapOvr>
  <p:extLst>
    <p:ext uri="{DCECCB84-F9BA-43D5-87BE-67443E8EF086}">
      <p15:sldGuideLst xmlns:p15="http://schemas.microsoft.com/office/powerpoint/2012/main">
        <p15:guide id="3" orient="horz" pos="2208" userDrawn="1">
          <p15:clr>
            <a:srgbClr val="FBAE40"/>
          </p15:clr>
        </p15:guide>
        <p15:guide id="4" pos="635"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623888" y="3824553"/>
            <a:ext cx="7886700" cy="113479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521355"/>
            <a:ext cx="3886200" cy="34379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521355"/>
            <a:ext cx="3886200" cy="34379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29842" y="2087563"/>
            <a:ext cx="3868340" cy="28717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29150" y="2087563"/>
            <a:ext cx="3887391" cy="28717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Introduction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304271"/>
            <a:ext cx="7886700" cy="2380872"/>
          </a:xfrm>
        </p:spPr>
        <p:txBody>
          <a:bodyPr anchor="t" anchorCtr="0">
            <a:normAutofit/>
          </a:bodyPr>
          <a:lstStyle>
            <a:lvl1pPr>
              <a:defRPr sz="4000" baseline="0">
                <a:solidFill>
                  <a:schemeClr val="bg1"/>
                </a:solidFill>
              </a:defRPr>
            </a:lvl1pPr>
          </a:lstStyle>
          <a:p>
            <a:r>
              <a:rPr lang="en-US" dirty="0"/>
              <a:t>Title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3887391" y="822854"/>
            <a:ext cx="4629150" cy="413649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1714500"/>
            <a:ext cx="2949178" cy="324485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822854"/>
            <a:ext cx="4629150" cy="413649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629841" y="1714500"/>
            <a:ext cx="2949178" cy="324485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Challenger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1" y="4235715"/>
            <a:ext cx="5150643" cy="1014941"/>
          </a:xfrm>
        </p:spPr>
        <p:txBody>
          <a:bodyPr anchor="t" anchorCtr="0">
            <a:noAutofit/>
          </a:bodyPr>
          <a:lstStyle>
            <a:lvl1pPr algn="l">
              <a:defRPr sz="35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920137" y="2913187"/>
            <a:ext cx="2491277" cy="292833"/>
          </a:xfrm>
        </p:spPr>
        <p:txBody>
          <a:bodyPr>
            <a:normAutofit/>
          </a:bodyPr>
          <a:lstStyle>
            <a:lvl1pPr marL="0" indent="0">
              <a:buNone/>
              <a:defRPr sz="140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920138" y="3112479"/>
            <a:ext cx="2491276" cy="292833"/>
          </a:xfrm>
        </p:spPr>
        <p:txBody>
          <a:bodyPr>
            <a:normAutofit/>
          </a:bodyPr>
          <a:lstStyle>
            <a:lvl1pPr marL="0" indent="0">
              <a:buNone/>
              <a:defRPr sz="140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920138" y="3312015"/>
            <a:ext cx="2491276" cy="292833"/>
          </a:xfrm>
        </p:spPr>
        <p:txBody>
          <a:bodyPr>
            <a:normAutofit/>
          </a:bodyPr>
          <a:lstStyle>
            <a:lvl1pPr marL="0" indent="0">
              <a:buNone/>
              <a:defRPr sz="1400" b="0" i="1">
                <a:solidFill>
                  <a:schemeClr val="bg1"/>
                </a:solidFill>
              </a:defRPr>
            </a:lvl1pPr>
          </a:lstStyle>
          <a:p>
            <a:pPr lvl="0"/>
            <a:r>
              <a:rPr lang="en-US" dirty="0"/>
              <a:t>Date</a:t>
            </a:r>
          </a:p>
        </p:txBody>
      </p:sp>
    </p:spTree>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655079"/>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04271"/>
            <a:ext cx="5800725" cy="46550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earning outcom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04273"/>
            <a:ext cx="7886700" cy="1104000"/>
          </a:xfrm>
        </p:spPr>
        <p:txBody>
          <a:bodyPr/>
          <a:lstStyle>
            <a:lvl1pPr>
              <a:defRPr baseline="0">
                <a:solidFill>
                  <a:schemeClr val="bg1"/>
                </a:solidFill>
              </a:defRPr>
            </a:lvl1pPr>
          </a:lstStyle>
          <a:p>
            <a:r>
              <a:rPr lang="en-GB"/>
              <a:t>Click to edit Master title style</a:t>
            </a:r>
            <a:endParaRPr lang="en-US" dirty="0"/>
          </a:p>
        </p:txBody>
      </p:sp>
      <p:sp>
        <p:nvSpPr>
          <p:cNvPr id="8" name="Content Placeholder 7"/>
          <p:cNvSpPr>
            <a:spLocks noGrp="1"/>
          </p:cNvSpPr>
          <p:nvPr>
            <p:ph sz="quarter" idx="10"/>
          </p:nvPr>
        </p:nvSpPr>
        <p:spPr>
          <a:xfrm>
            <a:off x="614358" y="1612682"/>
            <a:ext cx="7143369" cy="640178"/>
          </a:xfrm>
        </p:spPr>
        <p:txBody>
          <a:bodyPr/>
          <a:lstStyle>
            <a:lvl1pPr marL="0" indent="0">
              <a:buNone/>
              <a:defRPr baseline="0">
                <a:solidFill>
                  <a:schemeClr val="bg1"/>
                </a:solidFill>
              </a:defRPr>
            </a:lvl1pPr>
          </a:lstStyle>
          <a:p>
            <a:pPr lvl="0"/>
            <a:r>
              <a:rPr lang="en-GB"/>
              <a:t>Click to edit Master text styles</a:t>
            </a:r>
          </a:p>
        </p:txBody>
      </p:sp>
      <p:sp>
        <p:nvSpPr>
          <p:cNvPr id="7" name="Rectangle 6"/>
          <p:cNvSpPr/>
          <p:nvPr/>
        </p:nvSpPr>
        <p:spPr>
          <a:xfrm>
            <a:off x="7757728" y="1605425"/>
            <a:ext cx="749808" cy="647435"/>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5" name="Content Placeholder 7"/>
          <p:cNvSpPr>
            <a:spLocks noGrp="1"/>
          </p:cNvSpPr>
          <p:nvPr>
            <p:ph sz="quarter" idx="11"/>
          </p:nvPr>
        </p:nvSpPr>
        <p:spPr>
          <a:xfrm>
            <a:off x="614357" y="2338396"/>
            <a:ext cx="7143369" cy="640178"/>
          </a:xfrm>
        </p:spPr>
        <p:txBody>
          <a:bodyPr/>
          <a:lstStyle>
            <a:lvl1pPr marL="0" indent="0">
              <a:buNone/>
              <a:defRPr baseline="0">
                <a:solidFill>
                  <a:schemeClr val="bg1"/>
                </a:solidFill>
              </a:defRPr>
            </a:lvl1pPr>
          </a:lstStyle>
          <a:p>
            <a:pPr lvl="0"/>
            <a:r>
              <a:rPr lang="en-GB"/>
              <a:t>Click to edit Master text styles</a:t>
            </a:r>
          </a:p>
        </p:txBody>
      </p:sp>
      <p:sp>
        <p:nvSpPr>
          <p:cNvPr id="16" name="Rectangle 15"/>
          <p:cNvSpPr/>
          <p:nvPr/>
        </p:nvSpPr>
        <p:spPr>
          <a:xfrm>
            <a:off x="7757727" y="2331139"/>
            <a:ext cx="749808" cy="647435"/>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7" name="Content Placeholder 7"/>
          <p:cNvSpPr>
            <a:spLocks noGrp="1"/>
          </p:cNvSpPr>
          <p:nvPr>
            <p:ph sz="quarter" idx="12"/>
          </p:nvPr>
        </p:nvSpPr>
        <p:spPr>
          <a:xfrm>
            <a:off x="614356" y="3064110"/>
            <a:ext cx="7143369" cy="640178"/>
          </a:xfrm>
        </p:spPr>
        <p:txBody>
          <a:bodyPr/>
          <a:lstStyle>
            <a:lvl1pPr marL="0" indent="0">
              <a:buNone/>
              <a:defRPr baseline="0">
                <a:solidFill>
                  <a:schemeClr val="bg1"/>
                </a:solidFill>
              </a:defRPr>
            </a:lvl1pPr>
          </a:lstStyle>
          <a:p>
            <a:pPr lvl="0"/>
            <a:r>
              <a:rPr lang="en-GB"/>
              <a:t>Click to edit Master text styles</a:t>
            </a:r>
          </a:p>
        </p:txBody>
      </p:sp>
      <p:sp>
        <p:nvSpPr>
          <p:cNvPr id="18" name="Rectangle 17"/>
          <p:cNvSpPr/>
          <p:nvPr/>
        </p:nvSpPr>
        <p:spPr>
          <a:xfrm>
            <a:off x="7757726" y="3056853"/>
            <a:ext cx="749808" cy="647435"/>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9" name="Content Placeholder 7"/>
          <p:cNvSpPr>
            <a:spLocks noGrp="1"/>
          </p:cNvSpPr>
          <p:nvPr>
            <p:ph sz="quarter" idx="13"/>
          </p:nvPr>
        </p:nvSpPr>
        <p:spPr>
          <a:xfrm>
            <a:off x="614355" y="3797081"/>
            <a:ext cx="7143369" cy="640178"/>
          </a:xfrm>
        </p:spPr>
        <p:txBody>
          <a:bodyPr/>
          <a:lstStyle>
            <a:lvl1pPr marL="0" indent="0">
              <a:buNone/>
              <a:defRPr baseline="0">
                <a:solidFill>
                  <a:schemeClr val="bg1"/>
                </a:solidFill>
              </a:defRPr>
            </a:lvl1pPr>
          </a:lstStyle>
          <a:p>
            <a:pPr lvl="0"/>
            <a:r>
              <a:rPr lang="en-GB"/>
              <a:t>Click to edit Master text styles</a:t>
            </a:r>
          </a:p>
        </p:txBody>
      </p:sp>
      <p:sp>
        <p:nvSpPr>
          <p:cNvPr id="20" name="Rectangle 19"/>
          <p:cNvSpPr/>
          <p:nvPr/>
        </p:nvSpPr>
        <p:spPr>
          <a:xfrm>
            <a:off x="7757725" y="3789824"/>
            <a:ext cx="749808" cy="647435"/>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1" name="Rectangle 10"/>
          <p:cNvSpPr/>
          <p:nvPr userDrawn="1"/>
        </p:nvSpPr>
        <p:spPr>
          <a:xfrm>
            <a:off x="7757728" y="1605425"/>
            <a:ext cx="749808" cy="647435"/>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2" name="Rectangle 11"/>
          <p:cNvSpPr/>
          <p:nvPr userDrawn="1"/>
        </p:nvSpPr>
        <p:spPr>
          <a:xfrm>
            <a:off x="7757727" y="2331139"/>
            <a:ext cx="749808" cy="647435"/>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3" name="Rectangle 12"/>
          <p:cNvSpPr/>
          <p:nvPr userDrawn="1"/>
        </p:nvSpPr>
        <p:spPr>
          <a:xfrm>
            <a:off x="7757726" y="3056853"/>
            <a:ext cx="749808" cy="647435"/>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4" name="Rectangle 13"/>
          <p:cNvSpPr/>
          <p:nvPr userDrawn="1"/>
        </p:nvSpPr>
        <p:spPr>
          <a:xfrm>
            <a:off x="7757725" y="3789824"/>
            <a:ext cx="749808" cy="647435"/>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ummary">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1"/>
                </a:solidFill>
              </a:defRPr>
            </a:lvl1pPr>
          </a:lstStyle>
          <a:p>
            <a:r>
              <a:rPr lang="en-GB"/>
              <a:t>Click to edit Master title style</a:t>
            </a:r>
            <a:endParaRPr lang="en-US" dirty="0"/>
          </a:p>
        </p:txBody>
      </p:sp>
      <p:sp>
        <p:nvSpPr>
          <p:cNvPr id="4" name="Text Placeholder 3"/>
          <p:cNvSpPr>
            <a:spLocks noGrp="1"/>
          </p:cNvSpPr>
          <p:nvPr>
            <p:ph type="body" sz="quarter" idx="10"/>
          </p:nvPr>
        </p:nvSpPr>
        <p:spPr>
          <a:xfrm>
            <a:off x="628650" y="1648743"/>
            <a:ext cx="7886700" cy="2553143"/>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Rectangle 4"/>
          <p:cNvSpPr/>
          <p:nvPr/>
        </p:nvSpPr>
        <p:spPr>
          <a:xfrm>
            <a:off x="628650" y="4441722"/>
            <a:ext cx="468000" cy="3960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6" name="Rectangle 5"/>
          <p:cNvSpPr/>
          <p:nvPr/>
        </p:nvSpPr>
        <p:spPr>
          <a:xfrm>
            <a:off x="1191987" y="4441722"/>
            <a:ext cx="468000" cy="3960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7" name="Rectangle 6"/>
          <p:cNvSpPr/>
          <p:nvPr/>
        </p:nvSpPr>
        <p:spPr>
          <a:xfrm>
            <a:off x="1755324" y="4441722"/>
            <a:ext cx="468000" cy="3960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8" name="Rectangle 7"/>
          <p:cNvSpPr/>
          <p:nvPr/>
        </p:nvSpPr>
        <p:spPr>
          <a:xfrm>
            <a:off x="2318662" y="4441722"/>
            <a:ext cx="468000" cy="396000"/>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9" name="Rectangle 8"/>
          <p:cNvSpPr/>
          <p:nvPr userDrawn="1"/>
        </p:nvSpPr>
        <p:spPr>
          <a:xfrm>
            <a:off x="628650" y="4441722"/>
            <a:ext cx="468000" cy="3960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0" name="Rectangle 9"/>
          <p:cNvSpPr/>
          <p:nvPr userDrawn="1"/>
        </p:nvSpPr>
        <p:spPr>
          <a:xfrm>
            <a:off x="1191987" y="4441722"/>
            <a:ext cx="468000" cy="3960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1" name="Rectangle 10"/>
          <p:cNvSpPr/>
          <p:nvPr userDrawn="1"/>
        </p:nvSpPr>
        <p:spPr>
          <a:xfrm>
            <a:off x="1755324" y="4441722"/>
            <a:ext cx="468000" cy="3960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2" name="Rectangle 11"/>
          <p:cNvSpPr/>
          <p:nvPr userDrawn="1"/>
        </p:nvSpPr>
        <p:spPr>
          <a:xfrm>
            <a:off x="2318662" y="4441722"/>
            <a:ext cx="468000" cy="396000"/>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Tree>
  </p:cSld>
  <p:clrMapOvr>
    <a:masterClrMapping/>
  </p:clrMapOvr>
  <p:extLst>
    <p:ext uri="{DCECCB84-F9BA-43D5-87BE-67443E8EF086}">
      <p15:sldGuideLst xmlns:p15="http://schemas.microsoft.com/office/powerpoint/2012/main">
        <p15:guide id="3" orient="horz" pos="2662" userDrawn="1">
          <p15:clr>
            <a:srgbClr val="FBAE40"/>
          </p15:clr>
        </p15:guide>
        <p15:guide id="4" pos="288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Objective 1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28650" y="294969"/>
            <a:ext cx="7886700" cy="3930956"/>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Rectangle 7"/>
          <p:cNvSpPr/>
          <p:nvPr/>
        </p:nvSpPr>
        <p:spPr>
          <a:xfrm>
            <a:off x="611188" y="4473127"/>
            <a:ext cx="468000" cy="3960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9" name="Rectangle 8"/>
          <p:cNvSpPr/>
          <p:nvPr/>
        </p:nvSpPr>
        <p:spPr>
          <a:xfrm>
            <a:off x="1191204" y="4513893"/>
            <a:ext cx="331863" cy="280807"/>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0" name="Rectangle 9"/>
          <p:cNvSpPr/>
          <p:nvPr/>
        </p:nvSpPr>
        <p:spPr>
          <a:xfrm>
            <a:off x="1605186" y="4513893"/>
            <a:ext cx="331863" cy="280807"/>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1" name="Rectangle 10"/>
          <p:cNvSpPr/>
          <p:nvPr/>
        </p:nvSpPr>
        <p:spPr>
          <a:xfrm>
            <a:off x="2019168" y="4513893"/>
            <a:ext cx="331863" cy="280807"/>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7" name="Rectangle 6"/>
          <p:cNvSpPr/>
          <p:nvPr userDrawn="1"/>
        </p:nvSpPr>
        <p:spPr>
          <a:xfrm>
            <a:off x="611188" y="4473127"/>
            <a:ext cx="468000" cy="3960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2" name="Rectangle 11"/>
          <p:cNvSpPr/>
          <p:nvPr userDrawn="1"/>
        </p:nvSpPr>
        <p:spPr>
          <a:xfrm>
            <a:off x="1191204" y="4513893"/>
            <a:ext cx="331863" cy="280807"/>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3" name="Rectangle 12"/>
          <p:cNvSpPr/>
          <p:nvPr userDrawn="1"/>
        </p:nvSpPr>
        <p:spPr>
          <a:xfrm>
            <a:off x="1605186" y="4513893"/>
            <a:ext cx="331863" cy="280807"/>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4" name="Rectangle 13"/>
          <p:cNvSpPr/>
          <p:nvPr userDrawn="1"/>
        </p:nvSpPr>
        <p:spPr>
          <a:xfrm>
            <a:off x="2019168" y="4513893"/>
            <a:ext cx="331863" cy="280807"/>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Tree>
  </p:cSld>
  <p:clrMapOvr>
    <a:masterClrMapping/>
  </p:clrMapOvr>
  <p:extLst>
    <p:ext uri="{DCECCB84-F9BA-43D5-87BE-67443E8EF086}">
      <p15:sldGuideLst xmlns:p15="http://schemas.microsoft.com/office/powerpoint/2012/main">
        <p15:guide id="3" orient="horz" pos="2662" userDrawn="1">
          <p15:clr>
            <a:srgbClr val="FBAE40"/>
          </p15:clr>
        </p15:guide>
        <p15:guide id="4" pos="28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Objective 2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28650" y="1607574"/>
            <a:ext cx="7886700" cy="2618351"/>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 name="Title 1"/>
          <p:cNvSpPr>
            <a:spLocks noGrp="1"/>
          </p:cNvSpPr>
          <p:nvPr>
            <p:ph type="title"/>
          </p:nvPr>
        </p:nvSpPr>
        <p:spPr/>
        <p:txBody>
          <a:bodyPr/>
          <a:lstStyle>
            <a:lvl1pPr>
              <a:defRPr baseline="0">
                <a:solidFill>
                  <a:schemeClr val="bg1"/>
                </a:solidFill>
              </a:defRPr>
            </a:lvl1pPr>
          </a:lstStyle>
          <a:p>
            <a:r>
              <a:rPr lang="en-GB"/>
              <a:t>Click to edit Master title style</a:t>
            </a:r>
            <a:endParaRPr lang="en-GB" dirty="0"/>
          </a:p>
        </p:txBody>
      </p:sp>
      <p:sp>
        <p:nvSpPr>
          <p:cNvPr id="17" name="Rectangle 16"/>
          <p:cNvSpPr/>
          <p:nvPr/>
        </p:nvSpPr>
        <p:spPr>
          <a:xfrm>
            <a:off x="611188" y="4521371"/>
            <a:ext cx="331200" cy="2808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8" name="Rectangle 17"/>
          <p:cNvSpPr/>
          <p:nvPr/>
        </p:nvSpPr>
        <p:spPr>
          <a:xfrm>
            <a:off x="1634420" y="4521364"/>
            <a:ext cx="331863" cy="280807"/>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9" name="Rectangle 18"/>
          <p:cNvSpPr/>
          <p:nvPr/>
        </p:nvSpPr>
        <p:spPr>
          <a:xfrm>
            <a:off x="2033888" y="4521364"/>
            <a:ext cx="331863" cy="280807"/>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20" name="Rectangle 19"/>
          <p:cNvSpPr/>
          <p:nvPr/>
        </p:nvSpPr>
        <p:spPr>
          <a:xfrm>
            <a:off x="1054404" y="4480598"/>
            <a:ext cx="468000" cy="3960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8" name="Rectangle 7"/>
          <p:cNvSpPr/>
          <p:nvPr userDrawn="1"/>
        </p:nvSpPr>
        <p:spPr>
          <a:xfrm>
            <a:off x="611188" y="4521371"/>
            <a:ext cx="331200" cy="2808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9" name="Rectangle 8"/>
          <p:cNvSpPr/>
          <p:nvPr userDrawn="1"/>
        </p:nvSpPr>
        <p:spPr>
          <a:xfrm>
            <a:off x="1634420" y="4521364"/>
            <a:ext cx="331863" cy="280807"/>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0" name="Rectangle 9"/>
          <p:cNvSpPr/>
          <p:nvPr userDrawn="1"/>
        </p:nvSpPr>
        <p:spPr>
          <a:xfrm>
            <a:off x="2033888" y="4521364"/>
            <a:ext cx="331863" cy="280807"/>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1" name="Rectangle 10"/>
          <p:cNvSpPr/>
          <p:nvPr userDrawn="1"/>
        </p:nvSpPr>
        <p:spPr>
          <a:xfrm>
            <a:off x="1054404" y="4480598"/>
            <a:ext cx="468000" cy="3960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Tree>
  </p:cSld>
  <p:clrMapOvr>
    <a:masterClrMapping/>
  </p:clrMapOvr>
  <p:extLst>
    <p:ext uri="{DCECCB84-F9BA-43D5-87BE-67443E8EF086}">
      <p15:sldGuideLst xmlns:p15="http://schemas.microsoft.com/office/powerpoint/2012/main">
        <p15:guide id="3" orient="horz" pos="3025" userDrawn="1">
          <p15:clr>
            <a:srgbClr val="FBAE40"/>
          </p15:clr>
        </p15:guide>
        <p15:guide id="4" pos="385"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Objective 3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28650" y="1607574"/>
            <a:ext cx="7886700" cy="2618351"/>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 name="Title 1"/>
          <p:cNvSpPr>
            <a:spLocks noGrp="1"/>
          </p:cNvSpPr>
          <p:nvPr>
            <p:ph type="title"/>
          </p:nvPr>
        </p:nvSpPr>
        <p:spPr/>
        <p:txBody>
          <a:bodyPr/>
          <a:lstStyle>
            <a:lvl1pPr>
              <a:defRPr baseline="0">
                <a:solidFill>
                  <a:schemeClr val="bg1"/>
                </a:solidFill>
              </a:defRPr>
            </a:lvl1pPr>
          </a:lstStyle>
          <a:p>
            <a:r>
              <a:rPr lang="en-GB"/>
              <a:t>Click to edit Master title style</a:t>
            </a:r>
            <a:endParaRPr lang="en-GB" dirty="0"/>
          </a:p>
        </p:txBody>
      </p:sp>
      <p:sp>
        <p:nvSpPr>
          <p:cNvPr id="5" name="Rectangle 4"/>
          <p:cNvSpPr/>
          <p:nvPr/>
        </p:nvSpPr>
        <p:spPr>
          <a:xfrm>
            <a:off x="611188" y="4521388"/>
            <a:ext cx="331200" cy="2808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6" name="Rectangle 5"/>
          <p:cNvSpPr/>
          <p:nvPr/>
        </p:nvSpPr>
        <p:spPr>
          <a:xfrm>
            <a:off x="1473581" y="4480615"/>
            <a:ext cx="456301" cy="3960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7" name="Rectangle 6"/>
          <p:cNvSpPr/>
          <p:nvPr/>
        </p:nvSpPr>
        <p:spPr>
          <a:xfrm>
            <a:off x="2027383" y="4521380"/>
            <a:ext cx="331863" cy="280807"/>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8" name="Rectangle 7"/>
          <p:cNvSpPr/>
          <p:nvPr/>
        </p:nvSpPr>
        <p:spPr>
          <a:xfrm>
            <a:off x="1032517" y="4521381"/>
            <a:ext cx="331863" cy="280807"/>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9" name="Rectangle 8"/>
          <p:cNvSpPr/>
          <p:nvPr userDrawn="1"/>
        </p:nvSpPr>
        <p:spPr>
          <a:xfrm>
            <a:off x="611188" y="4521388"/>
            <a:ext cx="331200" cy="2808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0" name="Rectangle 9"/>
          <p:cNvSpPr/>
          <p:nvPr userDrawn="1"/>
        </p:nvSpPr>
        <p:spPr>
          <a:xfrm>
            <a:off x="1473581" y="4480615"/>
            <a:ext cx="456301" cy="3960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1" name="Rectangle 10"/>
          <p:cNvSpPr/>
          <p:nvPr userDrawn="1"/>
        </p:nvSpPr>
        <p:spPr>
          <a:xfrm>
            <a:off x="2027383" y="4521380"/>
            <a:ext cx="331863" cy="280807"/>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2" name="Rectangle 11"/>
          <p:cNvSpPr/>
          <p:nvPr userDrawn="1"/>
        </p:nvSpPr>
        <p:spPr>
          <a:xfrm>
            <a:off x="1032517" y="4521381"/>
            <a:ext cx="331863" cy="280807"/>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Tree>
  </p:cSld>
  <p:clrMapOvr>
    <a:masterClrMapping/>
  </p:clrMapOvr>
  <p:extLst>
    <p:ext uri="{DCECCB84-F9BA-43D5-87BE-67443E8EF086}">
      <p15:sldGuideLst xmlns:p15="http://schemas.microsoft.com/office/powerpoint/2012/main">
        <p15:guide id="3" orient="horz" pos="3025" userDrawn="1">
          <p15:clr>
            <a:srgbClr val="FBAE40"/>
          </p15:clr>
        </p15:guide>
        <p15:guide id="4" pos="385"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Objective 4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28650" y="1607574"/>
            <a:ext cx="7886700" cy="2581839"/>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 name="Title 1"/>
          <p:cNvSpPr>
            <a:spLocks noGrp="1"/>
          </p:cNvSpPr>
          <p:nvPr>
            <p:ph type="title"/>
          </p:nvPr>
        </p:nvSpPr>
        <p:spPr/>
        <p:txBody>
          <a:bodyPr/>
          <a:lstStyle>
            <a:lvl1pPr>
              <a:defRPr baseline="0">
                <a:solidFill>
                  <a:schemeClr val="bg1"/>
                </a:solidFill>
              </a:defRPr>
            </a:lvl1pPr>
          </a:lstStyle>
          <a:p>
            <a:r>
              <a:rPr lang="en-GB"/>
              <a:t>Click to edit Master title style</a:t>
            </a:r>
            <a:endParaRPr lang="en-GB" dirty="0"/>
          </a:p>
        </p:txBody>
      </p:sp>
      <p:sp>
        <p:nvSpPr>
          <p:cNvPr id="5" name="Rectangle 4"/>
          <p:cNvSpPr/>
          <p:nvPr/>
        </p:nvSpPr>
        <p:spPr>
          <a:xfrm>
            <a:off x="611188" y="4521370"/>
            <a:ext cx="331200" cy="2808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6" name="Rectangle 5"/>
          <p:cNvSpPr/>
          <p:nvPr/>
        </p:nvSpPr>
        <p:spPr>
          <a:xfrm>
            <a:off x="1032517" y="4521363"/>
            <a:ext cx="331863" cy="280807"/>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7" name="Rectangle 6"/>
          <p:cNvSpPr/>
          <p:nvPr/>
        </p:nvSpPr>
        <p:spPr>
          <a:xfrm>
            <a:off x="1876501" y="4485078"/>
            <a:ext cx="456301" cy="386101"/>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8" name="Rectangle 7"/>
          <p:cNvSpPr/>
          <p:nvPr/>
        </p:nvSpPr>
        <p:spPr>
          <a:xfrm>
            <a:off x="1461573" y="4521363"/>
            <a:ext cx="331863" cy="280807"/>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9" name="Rectangle 8"/>
          <p:cNvSpPr/>
          <p:nvPr userDrawn="1"/>
        </p:nvSpPr>
        <p:spPr>
          <a:xfrm>
            <a:off x="611188" y="4521370"/>
            <a:ext cx="331200" cy="2808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0" name="Rectangle 9"/>
          <p:cNvSpPr/>
          <p:nvPr userDrawn="1"/>
        </p:nvSpPr>
        <p:spPr>
          <a:xfrm>
            <a:off x="1032517" y="4521363"/>
            <a:ext cx="331863" cy="280807"/>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1" name="Rectangle 10"/>
          <p:cNvSpPr/>
          <p:nvPr userDrawn="1"/>
        </p:nvSpPr>
        <p:spPr>
          <a:xfrm>
            <a:off x="1876501" y="4485078"/>
            <a:ext cx="456301" cy="386101"/>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2" name="Rectangle 11"/>
          <p:cNvSpPr/>
          <p:nvPr userDrawn="1"/>
        </p:nvSpPr>
        <p:spPr>
          <a:xfrm>
            <a:off x="1461573" y="4521363"/>
            <a:ext cx="331863" cy="280807"/>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Tree>
  </p:cSld>
  <p:clrMapOvr>
    <a:masterClrMapping/>
  </p:clrMapOvr>
  <p:extLst>
    <p:ext uri="{DCECCB84-F9BA-43D5-87BE-67443E8EF086}">
      <p15:sldGuideLst xmlns:p15="http://schemas.microsoft.com/office/powerpoint/2012/main">
        <p15:guide id="3" orient="horz" pos="3025" userDrawn="1">
          <p15:clr>
            <a:srgbClr val="FBAE40"/>
          </p15:clr>
        </p15:guide>
        <p15:guide id="4" pos="385"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and Conten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1714500"/>
            <a:ext cx="4629150" cy="3244850"/>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1714500"/>
            <a:ext cx="2949178" cy="3244850"/>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Click to edit Master text styles</a:t>
            </a:r>
          </a:p>
        </p:txBody>
      </p:sp>
      <p:sp>
        <p:nvSpPr>
          <p:cNvPr id="5" name="Title 4"/>
          <p:cNvSpPr>
            <a:spLocks noGrp="1"/>
          </p:cNvSpPr>
          <p:nvPr>
            <p:ph type="title"/>
          </p:nvPr>
        </p:nvSpPr>
        <p:spPr/>
        <p:txBody>
          <a:bodyPr/>
          <a:lstStyle/>
          <a:p>
            <a:r>
              <a:rPr lang="en-GB"/>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28650" y="294969"/>
            <a:ext cx="7886700" cy="43704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cSld>
  <p:clrMapOvr>
    <a:masterClrMapping/>
  </p:clrMapOvr>
  <p:extLst>
    <p:ext uri="{DCECCB84-F9BA-43D5-87BE-67443E8EF086}">
      <p15:sldGuideLst xmlns:p15="http://schemas.microsoft.com/office/powerpoint/2012/main">
        <p15:guide id="3" orient="horz" pos="1800" userDrawn="1">
          <p15:clr>
            <a:srgbClr val="FBAE40"/>
          </p15:clr>
        </p15:guide>
        <p15:guide id="4"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Constantly Curiou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1" y="4235715"/>
            <a:ext cx="5150643" cy="1014941"/>
          </a:xfrm>
        </p:spPr>
        <p:txBody>
          <a:bodyPr anchor="t" anchorCtr="0">
            <a:noAutofit/>
          </a:bodyPr>
          <a:lstStyle>
            <a:lvl1pPr algn="l">
              <a:defRPr sz="35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920137" y="2913187"/>
            <a:ext cx="2491277" cy="292833"/>
          </a:xfrm>
        </p:spPr>
        <p:txBody>
          <a:bodyPr>
            <a:normAutofit/>
          </a:bodyPr>
          <a:lstStyle>
            <a:lvl1pPr marL="0" indent="0">
              <a:buNone/>
              <a:defRPr sz="140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920138" y="3112479"/>
            <a:ext cx="2491276" cy="292833"/>
          </a:xfrm>
        </p:spPr>
        <p:txBody>
          <a:bodyPr>
            <a:normAutofit/>
          </a:bodyPr>
          <a:lstStyle>
            <a:lvl1pPr marL="0" indent="0">
              <a:buNone/>
              <a:defRPr sz="140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920138" y="3312015"/>
            <a:ext cx="2491276" cy="292833"/>
          </a:xfrm>
        </p:spPr>
        <p:txBody>
          <a:bodyPr>
            <a:normAutofit/>
          </a:bodyPr>
          <a:lstStyle>
            <a:lvl1pPr marL="0" indent="0">
              <a:buNone/>
              <a:defRPr sz="1400" b="0" i="1">
                <a:solidFill>
                  <a:schemeClr val="bg1"/>
                </a:solidFill>
              </a:defRPr>
            </a:lvl1pPr>
          </a:lstStyle>
          <a:p>
            <a:pPr lvl="0"/>
            <a:r>
              <a:rPr lang="en-US" dirty="0"/>
              <a:t>Date</a:t>
            </a:r>
          </a:p>
        </p:txBody>
      </p:sp>
    </p:spTree>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 Game Changer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1" y="4235715"/>
            <a:ext cx="5150643" cy="1014941"/>
          </a:xfrm>
        </p:spPr>
        <p:txBody>
          <a:bodyPr anchor="t" anchorCtr="0">
            <a:noAutofit/>
          </a:bodyPr>
          <a:lstStyle>
            <a:lvl1pPr algn="l">
              <a:defRPr sz="35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920137" y="2913187"/>
            <a:ext cx="2491277" cy="292833"/>
          </a:xfrm>
        </p:spPr>
        <p:txBody>
          <a:bodyPr>
            <a:normAutofit/>
          </a:bodyPr>
          <a:lstStyle>
            <a:lvl1pPr marL="0" indent="0">
              <a:buNone/>
              <a:defRPr sz="140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920138" y="3112479"/>
            <a:ext cx="2491276" cy="292833"/>
          </a:xfrm>
        </p:spPr>
        <p:txBody>
          <a:bodyPr>
            <a:normAutofit/>
          </a:bodyPr>
          <a:lstStyle>
            <a:lvl1pPr marL="0" indent="0">
              <a:buNone/>
              <a:defRPr sz="140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920138" y="3312015"/>
            <a:ext cx="2491276" cy="292833"/>
          </a:xfrm>
        </p:spPr>
        <p:txBody>
          <a:bodyPr>
            <a:normAutofit/>
          </a:bodyPr>
          <a:lstStyle>
            <a:lvl1pPr marL="0" indent="0">
              <a:buNone/>
              <a:defRPr sz="1400" b="0" i="1">
                <a:solidFill>
                  <a:schemeClr val="bg1"/>
                </a:solidFill>
              </a:defRPr>
            </a:lvl1pPr>
          </a:lstStyle>
          <a:p>
            <a:pPr lvl="0"/>
            <a:r>
              <a:rPr lang="en-US" dirty="0"/>
              <a:t>Date</a:t>
            </a:r>
          </a:p>
        </p:txBody>
      </p:sp>
    </p:spTree>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 Global Citizen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1" y="4235715"/>
            <a:ext cx="5150643" cy="1014941"/>
          </a:xfrm>
        </p:spPr>
        <p:txBody>
          <a:bodyPr anchor="t" anchorCtr="0">
            <a:noAutofit/>
          </a:bodyPr>
          <a:lstStyle>
            <a:lvl1pPr algn="l">
              <a:defRPr sz="35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920137" y="2913187"/>
            <a:ext cx="2491277" cy="292833"/>
          </a:xfrm>
        </p:spPr>
        <p:txBody>
          <a:bodyPr>
            <a:normAutofit/>
          </a:bodyPr>
          <a:lstStyle>
            <a:lvl1pPr marL="0" indent="0">
              <a:buNone/>
              <a:defRPr sz="140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920138" y="3112479"/>
            <a:ext cx="2491276" cy="292833"/>
          </a:xfrm>
        </p:spPr>
        <p:txBody>
          <a:bodyPr>
            <a:normAutofit/>
          </a:bodyPr>
          <a:lstStyle>
            <a:lvl1pPr marL="0" indent="0">
              <a:buNone/>
              <a:defRPr sz="140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920138" y="3312015"/>
            <a:ext cx="2491276" cy="292833"/>
          </a:xfrm>
        </p:spPr>
        <p:txBody>
          <a:bodyPr>
            <a:normAutofit/>
          </a:bodyPr>
          <a:lstStyle>
            <a:lvl1pPr marL="0" indent="0">
              <a:buNone/>
              <a:defRPr sz="1400" b="0" i="1">
                <a:solidFill>
                  <a:schemeClr val="bg1"/>
                </a:solidFill>
              </a:defRPr>
            </a:lvl1pPr>
          </a:lstStyle>
          <a:p>
            <a:pPr lvl="0"/>
            <a:r>
              <a:rPr lang="en-US" dirty="0"/>
              <a:t>Date</a:t>
            </a:r>
          </a:p>
        </p:txBody>
      </p:sp>
    </p:spTree>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 Intellectually Restles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1" y="4235715"/>
            <a:ext cx="5150643" cy="1014941"/>
          </a:xfrm>
        </p:spPr>
        <p:txBody>
          <a:bodyPr anchor="t" anchorCtr="0">
            <a:noAutofit/>
          </a:bodyPr>
          <a:lstStyle>
            <a:lvl1pPr algn="l">
              <a:defRPr sz="35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920137" y="2913187"/>
            <a:ext cx="2491277" cy="292833"/>
          </a:xfrm>
        </p:spPr>
        <p:txBody>
          <a:bodyPr>
            <a:normAutofit/>
          </a:bodyPr>
          <a:lstStyle>
            <a:lvl1pPr marL="0" indent="0">
              <a:buNone/>
              <a:defRPr sz="140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920138" y="3112479"/>
            <a:ext cx="2491276" cy="292833"/>
          </a:xfrm>
        </p:spPr>
        <p:txBody>
          <a:bodyPr>
            <a:normAutofit/>
          </a:bodyPr>
          <a:lstStyle>
            <a:lvl1pPr marL="0" indent="0">
              <a:buNone/>
              <a:defRPr sz="140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920138" y="3312015"/>
            <a:ext cx="2491276" cy="292833"/>
          </a:xfrm>
        </p:spPr>
        <p:txBody>
          <a:bodyPr>
            <a:normAutofit/>
          </a:bodyPr>
          <a:lstStyle>
            <a:lvl1pPr marL="0" indent="0">
              <a:buNone/>
              <a:defRPr sz="1400" b="0" i="1">
                <a:solidFill>
                  <a:schemeClr val="bg1"/>
                </a:solidFill>
              </a:defRPr>
            </a:lvl1pPr>
          </a:lstStyle>
          <a:p>
            <a:pPr lvl="0"/>
            <a:r>
              <a:rPr lang="en-US" dirty="0"/>
              <a:t>Date</a:t>
            </a:r>
          </a:p>
        </p:txBody>
      </p:sp>
    </p:spTree>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 Open Minde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1" y="4235715"/>
            <a:ext cx="5150643" cy="1014941"/>
          </a:xfrm>
        </p:spPr>
        <p:txBody>
          <a:bodyPr anchor="t" anchorCtr="0">
            <a:noAutofit/>
          </a:bodyPr>
          <a:lstStyle>
            <a:lvl1pPr algn="l">
              <a:defRPr sz="35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920137" y="2913187"/>
            <a:ext cx="2491277" cy="292833"/>
          </a:xfrm>
        </p:spPr>
        <p:txBody>
          <a:bodyPr>
            <a:normAutofit/>
          </a:bodyPr>
          <a:lstStyle>
            <a:lvl1pPr marL="0" indent="0">
              <a:buNone/>
              <a:defRPr sz="140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920138" y="3112479"/>
            <a:ext cx="2491276" cy="292833"/>
          </a:xfrm>
        </p:spPr>
        <p:txBody>
          <a:bodyPr>
            <a:normAutofit/>
          </a:bodyPr>
          <a:lstStyle>
            <a:lvl1pPr marL="0" indent="0">
              <a:buNone/>
              <a:defRPr sz="140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920138" y="3312015"/>
            <a:ext cx="2491276" cy="292833"/>
          </a:xfrm>
        </p:spPr>
        <p:txBody>
          <a:bodyPr>
            <a:normAutofit/>
          </a:bodyPr>
          <a:lstStyle>
            <a:lvl1pPr marL="0" indent="0">
              <a:buNone/>
              <a:defRPr sz="1400" b="0" i="1">
                <a:solidFill>
                  <a:schemeClr val="bg1"/>
                </a:solidFill>
              </a:defRPr>
            </a:lvl1pPr>
          </a:lstStyle>
          <a:p>
            <a:pPr lvl="0"/>
            <a:r>
              <a:rPr lang="en-US" dirty="0"/>
              <a:t>Date</a:t>
            </a:r>
          </a:p>
        </p:txBody>
      </p:sp>
    </p:spTree>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lide - Problem Solver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1" y="4235715"/>
            <a:ext cx="5150643" cy="1014941"/>
          </a:xfrm>
        </p:spPr>
        <p:txBody>
          <a:bodyPr anchor="t" anchorCtr="0">
            <a:noAutofit/>
          </a:bodyPr>
          <a:lstStyle>
            <a:lvl1pPr algn="l">
              <a:defRPr sz="35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920137" y="2913187"/>
            <a:ext cx="2491277" cy="292833"/>
          </a:xfrm>
        </p:spPr>
        <p:txBody>
          <a:bodyPr>
            <a:normAutofit/>
          </a:bodyPr>
          <a:lstStyle>
            <a:lvl1pPr marL="0" indent="0">
              <a:buNone/>
              <a:defRPr sz="140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920138" y="3112479"/>
            <a:ext cx="2491276" cy="292833"/>
          </a:xfrm>
        </p:spPr>
        <p:txBody>
          <a:bodyPr>
            <a:normAutofit/>
          </a:bodyPr>
          <a:lstStyle>
            <a:lvl1pPr marL="0" indent="0">
              <a:buNone/>
              <a:defRPr sz="140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920138" y="3312015"/>
            <a:ext cx="2491276" cy="292833"/>
          </a:xfrm>
        </p:spPr>
        <p:txBody>
          <a:bodyPr>
            <a:normAutofit/>
          </a:bodyPr>
          <a:lstStyle>
            <a:lvl1pPr marL="0" indent="0">
              <a:buNone/>
              <a:defRPr sz="1400" b="0" i="1">
                <a:solidFill>
                  <a:schemeClr val="bg1"/>
                </a:solidFill>
              </a:defRPr>
            </a:lvl1pPr>
          </a:lstStyle>
          <a:p>
            <a:pPr lvl="0"/>
            <a:r>
              <a:rPr lang="en-US" dirty="0"/>
              <a:t>Date</a:t>
            </a:r>
          </a:p>
        </p:txBody>
      </p:sp>
    </p:spTree>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 World Clas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1" y="4235715"/>
            <a:ext cx="5150643" cy="1014941"/>
          </a:xfrm>
        </p:spPr>
        <p:txBody>
          <a:bodyPr anchor="t" anchorCtr="0">
            <a:noAutofit/>
          </a:bodyPr>
          <a:lstStyle>
            <a:lvl1pPr algn="l">
              <a:defRPr sz="35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920137" y="2913187"/>
            <a:ext cx="2491277" cy="292833"/>
          </a:xfrm>
        </p:spPr>
        <p:txBody>
          <a:bodyPr>
            <a:normAutofit/>
          </a:bodyPr>
          <a:lstStyle>
            <a:lvl1pPr marL="0" indent="0">
              <a:buNone/>
              <a:defRPr sz="140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920138" y="3112479"/>
            <a:ext cx="2491276" cy="292833"/>
          </a:xfrm>
        </p:spPr>
        <p:txBody>
          <a:bodyPr>
            <a:normAutofit/>
          </a:bodyPr>
          <a:lstStyle>
            <a:lvl1pPr marL="0" indent="0">
              <a:buNone/>
              <a:defRPr sz="140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920138" y="3312015"/>
            <a:ext cx="2491276" cy="292833"/>
          </a:xfrm>
        </p:spPr>
        <p:txBody>
          <a:bodyPr>
            <a:normAutofit/>
          </a:bodyPr>
          <a:lstStyle>
            <a:lvl1pPr marL="0" indent="0">
              <a:buNone/>
              <a:defRPr sz="1400" b="0" i="1">
                <a:solidFill>
                  <a:schemeClr val="bg1"/>
                </a:solidFill>
              </a:defRPr>
            </a:lvl1pPr>
          </a:lstStyle>
          <a:p>
            <a:pPr lvl="0"/>
            <a:r>
              <a:rPr lang="en-US" dirty="0"/>
              <a:t>Date</a:t>
            </a:r>
          </a:p>
        </p:txBody>
      </p:sp>
    </p:spTree>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1"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521355"/>
            <a:ext cx="7886700" cy="343799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9536136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 id="2147483736" r:id="rId22"/>
    <p:sldLayoutId id="2147483737" r:id="rId23"/>
    <p:sldLayoutId id="2147483738" r:id="rId24"/>
    <p:sldLayoutId id="2147483739" r:id="rId25"/>
    <p:sldLayoutId id="2147483740" r:id="rId26"/>
    <p:sldLayoutId id="2147483741" r:id="rId27"/>
    <p:sldLayoutId id="2147483742" r:id="rId28"/>
    <p:sldLayoutId id="2147483743" r:id="rId29"/>
  </p:sldLayoutIdLst>
  <p:txStyles>
    <p:titleStyle>
      <a:lvl1pPr algn="l" defTabSz="685800" rtl="0" eaLnBrk="1" latinLnBrk="0" hangingPunct="1">
        <a:lnSpc>
          <a:spcPct val="90000"/>
        </a:lnSpc>
        <a:spcBef>
          <a:spcPct val="0"/>
        </a:spcBef>
        <a:buNone/>
        <a:defRPr sz="3000" b="1" i="0" kern="1200" baseline="0">
          <a:solidFill>
            <a:schemeClr val="accent1">
              <a:lumMod val="50000"/>
            </a:schemeClr>
          </a:solidFill>
          <a:latin typeface="Calibri"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5.png"/><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6.jpeg"/><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7.jpeg"/><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diagramLayout" Target="../diagrams/layout7.xml"/><Relationship Id="rId7" Type="http://schemas.openxmlformats.org/officeDocument/2006/relationships/image" Target="../media/image18.jpeg"/><Relationship Id="rId2" Type="http://schemas.openxmlformats.org/officeDocument/2006/relationships/diagramData" Target="../diagrams/data7.xml"/><Relationship Id="rId1" Type="http://schemas.openxmlformats.org/officeDocument/2006/relationships/slideLayout" Target="../slideLayouts/slideLayout1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0.jpeg"/><Relationship Id="rId1" Type="http://schemas.openxmlformats.org/officeDocument/2006/relationships/slideLayout" Target="../slideLayouts/slideLayout1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76074" y="4050988"/>
            <a:ext cx="5150643" cy="1014941"/>
          </a:xfrm>
        </p:spPr>
        <p:txBody>
          <a:bodyPr/>
          <a:lstStyle/>
          <a:p>
            <a:r>
              <a:rPr lang="en-US" dirty="0"/>
              <a:t>Understanding markets: exploring marketing and market research</a:t>
            </a:r>
          </a:p>
        </p:txBody>
      </p:sp>
    </p:spTree>
    <p:extLst>
      <p:ext uri="{BB962C8B-B14F-4D97-AF65-F5344CB8AC3E}">
        <p14:creationId xmlns:p14="http://schemas.microsoft.com/office/powerpoint/2010/main" val="917316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ED3B4-EF50-37D2-0240-24F4C737FF52}"/>
              </a:ext>
            </a:extLst>
          </p:cNvPr>
          <p:cNvSpPr>
            <a:spLocks noGrp="1"/>
          </p:cNvSpPr>
          <p:nvPr>
            <p:ph type="title"/>
          </p:nvPr>
        </p:nvSpPr>
        <p:spPr/>
        <p:txBody>
          <a:bodyPr/>
          <a:lstStyle/>
          <a:p>
            <a:r>
              <a:rPr lang="en-US" dirty="0"/>
              <a:t>The research process: Stage 1</a:t>
            </a:r>
          </a:p>
        </p:txBody>
      </p:sp>
      <p:graphicFrame>
        <p:nvGraphicFramePr>
          <p:cNvPr id="6" name="Diagram 5">
            <a:extLst>
              <a:ext uri="{FF2B5EF4-FFF2-40B4-BE49-F238E27FC236}">
                <a16:creationId xmlns:a16="http://schemas.microsoft.com/office/drawing/2014/main" id="{C5A74E1D-3852-8FA9-6B77-CB5E2374B502}"/>
              </a:ext>
            </a:extLst>
          </p:cNvPr>
          <p:cNvGraphicFramePr/>
          <p:nvPr>
            <p:extLst>
              <p:ext uri="{D42A27DB-BD31-4B8C-83A1-F6EECF244321}">
                <p14:modId xmlns:p14="http://schemas.microsoft.com/office/powerpoint/2010/main" val="2818073510"/>
              </p:ext>
            </p:extLst>
          </p:nvPr>
        </p:nvGraphicFramePr>
        <p:xfrm>
          <a:off x="979632" y="1610759"/>
          <a:ext cx="2288721" cy="16564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6" name="Picture 4" descr="THE PEPSI CHALLENGE: How Neuroscience Discovered the Hidden Truth | by  NeuroSensum | Medium">
            <a:extLst>
              <a:ext uri="{FF2B5EF4-FFF2-40B4-BE49-F238E27FC236}">
                <a16:creationId xmlns:a16="http://schemas.microsoft.com/office/drawing/2014/main" id="{726DF972-D903-CFE4-7B2B-1F3D454D18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80114" y="1576616"/>
            <a:ext cx="4565650" cy="2540000"/>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a:extLst>
              <a:ext uri="{FF2B5EF4-FFF2-40B4-BE49-F238E27FC236}">
                <a16:creationId xmlns:a16="http://schemas.microsoft.com/office/drawing/2014/main" id="{D8B2CC05-D5BA-CC95-19A8-723D4ECBC72E}"/>
              </a:ext>
            </a:extLst>
          </p:cNvPr>
          <p:cNvSpPr/>
          <p:nvPr/>
        </p:nvSpPr>
        <p:spPr>
          <a:xfrm>
            <a:off x="526473" y="3334327"/>
            <a:ext cx="3417454" cy="1459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the majority of cola drinkers say they prefer the taste of Pepsi, why is Coca Cola the market leader? </a:t>
            </a:r>
          </a:p>
        </p:txBody>
      </p:sp>
    </p:spTree>
    <p:extLst>
      <p:ext uri="{BB962C8B-B14F-4D97-AF65-F5344CB8AC3E}">
        <p14:creationId xmlns:p14="http://schemas.microsoft.com/office/powerpoint/2010/main" val="2781324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ED3B4-EF50-37D2-0240-24F4C737FF52}"/>
              </a:ext>
            </a:extLst>
          </p:cNvPr>
          <p:cNvSpPr>
            <a:spLocks noGrp="1"/>
          </p:cNvSpPr>
          <p:nvPr>
            <p:ph type="title"/>
          </p:nvPr>
        </p:nvSpPr>
        <p:spPr>
          <a:xfrm>
            <a:off x="628650" y="304271"/>
            <a:ext cx="10408682" cy="1023527"/>
          </a:xfrm>
        </p:spPr>
        <p:txBody>
          <a:bodyPr/>
          <a:lstStyle/>
          <a:p>
            <a:r>
              <a:rPr lang="en-US" dirty="0"/>
              <a:t>The research process: </a:t>
            </a:r>
            <a:br>
              <a:rPr lang="en-US" dirty="0"/>
            </a:br>
            <a:r>
              <a:rPr lang="en-US" dirty="0"/>
              <a:t>Stage 2 – Research Objectives</a:t>
            </a:r>
          </a:p>
        </p:txBody>
      </p:sp>
      <p:graphicFrame>
        <p:nvGraphicFramePr>
          <p:cNvPr id="3" name="Diagram 2">
            <a:extLst>
              <a:ext uri="{FF2B5EF4-FFF2-40B4-BE49-F238E27FC236}">
                <a16:creationId xmlns:a16="http://schemas.microsoft.com/office/drawing/2014/main" id="{16A1F389-89B0-35A3-0E24-E3BE53490FE9}"/>
              </a:ext>
            </a:extLst>
          </p:cNvPr>
          <p:cNvGraphicFramePr/>
          <p:nvPr>
            <p:extLst>
              <p:ext uri="{D42A27DB-BD31-4B8C-83A1-F6EECF244321}">
                <p14:modId xmlns:p14="http://schemas.microsoft.com/office/powerpoint/2010/main" val="2361050862"/>
              </p:ext>
            </p:extLst>
          </p:nvPr>
        </p:nvGraphicFramePr>
        <p:xfrm>
          <a:off x="230910" y="1395398"/>
          <a:ext cx="4719205" cy="1877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2" name="Picture 2" descr="Free Boy Thinking Clipart, Download Free Boy Thinking Clipart png images,  Free ClipArts on Clipart Library">
            <a:extLst>
              <a:ext uri="{FF2B5EF4-FFF2-40B4-BE49-F238E27FC236}">
                <a16:creationId xmlns:a16="http://schemas.microsoft.com/office/drawing/2014/main" id="{C1F94427-096A-880A-B121-3EB2B5343A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91545" y="1434582"/>
            <a:ext cx="3821545" cy="3704217"/>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5C0915AD-2BDB-B967-8EF0-6D4398E663CB}"/>
              </a:ext>
            </a:extLst>
          </p:cNvPr>
          <p:cNvSpPr/>
          <p:nvPr/>
        </p:nvSpPr>
        <p:spPr>
          <a:xfrm>
            <a:off x="6797962" y="1712191"/>
            <a:ext cx="1838037" cy="114530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information do I have to collate in order to solve the research problem?</a:t>
            </a:r>
          </a:p>
        </p:txBody>
      </p:sp>
      <p:sp>
        <p:nvSpPr>
          <p:cNvPr id="8" name="TextBox 7">
            <a:extLst>
              <a:ext uri="{FF2B5EF4-FFF2-40B4-BE49-F238E27FC236}">
                <a16:creationId xmlns:a16="http://schemas.microsoft.com/office/drawing/2014/main" id="{5E2F4E93-667C-C13A-8F28-2A686F29E33E}"/>
              </a:ext>
            </a:extLst>
          </p:cNvPr>
          <p:cNvSpPr txBox="1"/>
          <p:nvPr/>
        </p:nvSpPr>
        <p:spPr>
          <a:xfrm>
            <a:off x="628650" y="3340782"/>
            <a:ext cx="3878695" cy="1172757"/>
          </a:xfrm>
          <a:prstGeom prst="rect">
            <a:avLst/>
          </a:prstGeom>
          <a:noFill/>
        </p:spPr>
        <p:txBody>
          <a:bodyPr wrap="square" rtlCol="0">
            <a:spAutoFit/>
          </a:bodyPr>
          <a:lstStyle/>
          <a:p>
            <a:r>
              <a:rPr lang="en-US" dirty="0"/>
              <a:t>To understand the size and structure of the cola market in the UK</a:t>
            </a:r>
          </a:p>
          <a:p>
            <a:endParaRPr lang="en-US" dirty="0"/>
          </a:p>
          <a:p>
            <a:r>
              <a:rPr lang="en-US" dirty="0"/>
              <a:t>To identify the drivers of brand choice amongst cola drinkers in the UK</a:t>
            </a:r>
          </a:p>
        </p:txBody>
      </p:sp>
    </p:spTree>
    <p:extLst>
      <p:ext uri="{BB962C8B-B14F-4D97-AF65-F5344CB8AC3E}">
        <p14:creationId xmlns:p14="http://schemas.microsoft.com/office/powerpoint/2010/main" val="2795186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ED3B4-EF50-37D2-0240-24F4C737FF52}"/>
              </a:ext>
            </a:extLst>
          </p:cNvPr>
          <p:cNvSpPr>
            <a:spLocks noGrp="1"/>
          </p:cNvSpPr>
          <p:nvPr>
            <p:ph type="title"/>
          </p:nvPr>
        </p:nvSpPr>
        <p:spPr>
          <a:xfrm>
            <a:off x="352151" y="163571"/>
            <a:ext cx="7886700" cy="1104636"/>
          </a:xfrm>
        </p:spPr>
        <p:txBody>
          <a:bodyPr/>
          <a:lstStyle/>
          <a:p>
            <a:r>
              <a:rPr lang="en-US" dirty="0"/>
              <a:t>The research process: Stage 3 – Desk research</a:t>
            </a:r>
          </a:p>
        </p:txBody>
      </p:sp>
      <p:graphicFrame>
        <p:nvGraphicFramePr>
          <p:cNvPr id="6" name="Diagram 5">
            <a:extLst>
              <a:ext uri="{FF2B5EF4-FFF2-40B4-BE49-F238E27FC236}">
                <a16:creationId xmlns:a16="http://schemas.microsoft.com/office/drawing/2014/main" id="{C5A74E1D-3852-8FA9-6B77-CB5E2374B502}"/>
              </a:ext>
            </a:extLst>
          </p:cNvPr>
          <p:cNvGraphicFramePr/>
          <p:nvPr>
            <p:extLst>
              <p:ext uri="{D42A27DB-BD31-4B8C-83A1-F6EECF244321}">
                <p14:modId xmlns:p14="http://schemas.microsoft.com/office/powerpoint/2010/main" val="2589433961"/>
              </p:ext>
            </p:extLst>
          </p:nvPr>
        </p:nvGraphicFramePr>
        <p:xfrm>
          <a:off x="653655" y="703674"/>
          <a:ext cx="4719205" cy="1877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100" name="Picture 4" descr="Pile Of Paper Pictures | Download Free Images on Unsplash">
            <a:extLst>
              <a:ext uri="{FF2B5EF4-FFF2-40B4-BE49-F238E27FC236}">
                <a16:creationId xmlns:a16="http://schemas.microsoft.com/office/drawing/2014/main" id="{E9ED89E1-0422-EC01-BD0C-B2D9D57B9A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0376" y="1410848"/>
            <a:ext cx="2612722" cy="1742783"/>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a:extLst>
              <a:ext uri="{FF2B5EF4-FFF2-40B4-BE49-F238E27FC236}">
                <a16:creationId xmlns:a16="http://schemas.microsoft.com/office/drawing/2014/main" id="{9B4F65BF-A047-04C1-DE49-01B1AA2C31D5}"/>
              </a:ext>
            </a:extLst>
          </p:cNvPr>
          <p:cNvSpPr/>
          <p:nvPr/>
        </p:nvSpPr>
        <p:spPr>
          <a:xfrm>
            <a:off x="756843" y="2282239"/>
            <a:ext cx="4266623" cy="1405659"/>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tx1"/>
                </a:solidFill>
              </a:rPr>
              <a:t>Secondary Data Sources</a:t>
            </a:r>
            <a:r>
              <a:rPr lang="en-US" dirty="0">
                <a:solidFill>
                  <a:schemeClr val="tx1"/>
                </a:solidFill>
              </a:rPr>
              <a:t>: data that has been collected for a purpose other than the current study.</a:t>
            </a:r>
          </a:p>
          <a:p>
            <a:pPr algn="ctr"/>
            <a:endParaRPr lang="en-US" dirty="0">
              <a:solidFill>
                <a:schemeClr val="tx1"/>
              </a:solidFill>
            </a:endParaRPr>
          </a:p>
          <a:p>
            <a:pPr algn="ctr"/>
            <a:r>
              <a:rPr lang="en-US" dirty="0">
                <a:solidFill>
                  <a:schemeClr val="tx1"/>
                </a:solidFill>
              </a:rPr>
              <a:t>Examples: Market reports, sales figures, previous marketing research projects, </a:t>
            </a:r>
          </a:p>
        </p:txBody>
      </p:sp>
      <p:sp>
        <p:nvSpPr>
          <p:cNvPr id="4" name="Explosion 1 3">
            <a:extLst>
              <a:ext uri="{FF2B5EF4-FFF2-40B4-BE49-F238E27FC236}">
                <a16:creationId xmlns:a16="http://schemas.microsoft.com/office/drawing/2014/main" id="{EDE8465F-71EE-ED45-6C8D-BD5E2099DFB4}"/>
              </a:ext>
            </a:extLst>
          </p:cNvPr>
          <p:cNvSpPr/>
          <p:nvPr/>
        </p:nvSpPr>
        <p:spPr>
          <a:xfrm>
            <a:off x="5420641" y="3043592"/>
            <a:ext cx="1339273" cy="1332310"/>
          </a:xfrm>
          <a:prstGeom prst="irregularSeal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Quick</a:t>
            </a:r>
          </a:p>
        </p:txBody>
      </p:sp>
      <p:sp>
        <p:nvSpPr>
          <p:cNvPr id="5" name="Explosion 1 4">
            <a:extLst>
              <a:ext uri="{FF2B5EF4-FFF2-40B4-BE49-F238E27FC236}">
                <a16:creationId xmlns:a16="http://schemas.microsoft.com/office/drawing/2014/main" id="{9C62AAE3-9BB6-DA11-9F11-351F49B45764}"/>
              </a:ext>
            </a:extLst>
          </p:cNvPr>
          <p:cNvSpPr/>
          <p:nvPr/>
        </p:nvSpPr>
        <p:spPr>
          <a:xfrm rot="890562">
            <a:off x="6587823" y="2534577"/>
            <a:ext cx="1935631" cy="1635286"/>
          </a:xfrm>
          <a:prstGeom prst="irregularSeal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Relatively cheap</a:t>
            </a:r>
          </a:p>
        </p:txBody>
      </p:sp>
      <p:sp>
        <p:nvSpPr>
          <p:cNvPr id="8" name="Explosion 1 7">
            <a:extLst>
              <a:ext uri="{FF2B5EF4-FFF2-40B4-BE49-F238E27FC236}">
                <a16:creationId xmlns:a16="http://schemas.microsoft.com/office/drawing/2014/main" id="{55098FB4-7BD5-38E4-DEDC-69B23F42EF9D}"/>
              </a:ext>
            </a:extLst>
          </p:cNvPr>
          <p:cNvSpPr/>
          <p:nvPr/>
        </p:nvSpPr>
        <p:spPr>
          <a:xfrm>
            <a:off x="5120139" y="3997107"/>
            <a:ext cx="1795303" cy="1505527"/>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May be out of date</a:t>
            </a:r>
          </a:p>
        </p:txBody>
      </p:sp>
      <p:sp>
        <p:nvSpPr>
          <p:cNvPr id="9" name="Explosion 1 8">
            <a:extLst>
              <a:ext uri="{FF2B5EF4-FFF2-40B4-BE49-F238E27FC236}">
                <a16:creationId xmlns:a16="http://schemas.microsoft.com/office/drawing/2014/main" id="{5242C7CE-5A23-9E26-49AA-4D55059F5DA7}"/>
              </a:ext>
            </a:extLst>
          </p:cNvPr>
          <p:cNvSpPr/>
          <p:nvPr/>
        </p:nvSpPr>
        <p:spPr>
          <a:xfrm rot="20282930">
            <a:off x="6463565" y="3575126"/>
            <a:ext cx="2824704" cy="1650347"/>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Potential lack of relevance</a:t>
            </a:r>
          </a:p>
        </p:txBody>
      </p:sp>
      <p:sp>
        <p:nvSpPr>
          <p:cNvPr id="10" name="Rounded Rectangle 9">
            <a:extLst>
              <a:ext uri="{FF2B5EF4-FFF2-40B4-BE49-F238E27FC236}">
                <a16:creationId xmlns:a16="http://schemas.microsoft.com/office/drawing/2014/main" id="{405A596B-BFC8-411F-B6D1-B6665EB79FEF}"/>
              </a:ext>
            </a:extLst>
          </p:cNvPr>
          <p:cNvSpPr/>
          <p:nvPr/>
        </p:nvSpPr>
        <p:spPr>
          <a:xfrm>
            <a:off x="754387" y="4147126"/>
            <a:ext cx="4210224" cy="350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Avoids duplication of effort/unnecessary cost</a:t>
            </a:r>
          </a:p>
        </p:txBody>
      </p:sp>
      <p:sp>
        <p:nvSpPr>
          <p:cNvPr id="12" name="Rounded Rectangle 11">
            <a:extLst>
              <a:ext uri="{FF2B5EF4-FFF2-40B4-BE49-F238E27FC236}">
                <a16:creationId xmlns:a16="http://schemas.microsoft.com/office/drawing/2014/main" id="{F42E541A-5EFE-A543-593D-0A79219F59D3}"/>
              </a:ext>
            </a:extLst>
          </p:cNvPr>
          <p:cNvSpPr/>
          <p:nvPr/>
        </p:nvSpPr>
        <p:spPr>
          <a:xfrm>
            <a:off x="754387" y="4648128"/>
            <a:ext cx="4210224" cy="350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Helps set parameters of the project</a:t>
            </a:r>
          </a:p>
        </p:txBody>
      </p:sp>
      <p:sp>
        <p:nvSpPr>
          <p:cNvPr id="13" name="Down Arrow 12">
            <a:extLst>
              <a:ext uri="{FF2B5EF4-FFF2-40B4-BE49-F238E27FC236}">
                <a16:creationId xmlns:a16="http://schemas.microsoft.com/office/drawing/2014/main" id="{C2E5353F-B1D0-E6A9-3A2C-4117DB373D9D}"/>
              </a:ext>
            </a:extLst>
          </p:cNvPr>
          <p:cNvSpPr/>
          <p:nvPr/>
        </p:nvSpPr>
        <p:spPr>
          <a:xfrm>
            <a:off x="2316770" y="3709747"/>
            <a:ext cx="1146768" cy="350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7569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ED3B4-EF50-37D2-0240-24F4C737FF52}"/>
              </a:ext>
            </a:extLst>
          </p:cNvPr>
          <p:cNvSpPr>
            <a:spLocks noGrp="1"/>
          </p:cNvSpPr>
          <p:nvPr>
            <p:ph type="title"/>
          </p:nvPr>
        </p:nvSpPr>
        <p:spPr>
          <a:xfrm>
            <a:off x="369743" y="304271"/>
            <a:ext cx="8404513" cy="1023527"/>
          </a:xfrm>
        </p:spPr>
        <p:txBody>
          <a:bodyPr>
            <a:normAutofit fontScale="90000"/>
          </a:bodyPr>
          <a:lstStyle/>
          <a:p>
            <a:r>
              <a:rPr lang="en-US" dirty="0"/>
              <a:t>The research process: </a:t>
            </a:r>
            <a:br>
              <a:rPr lang="en-US" dirty="0"/>
            </a:br>
            <a:r>
              <a:rPr lang="en-US" dirty="0"/>
              <a:t>Stage 4 – Choosing the correct methodology and method </a:t>
            </a:r>
          </a:p>
        </p:txBody>
      </p:sp>
      <p:graphicFrame>
        <p:nvGraphicFramePr>
          <p:cNvPr id="5" name="Diagram 4">
            <a:extLst>
              <a:ext uri="{FF2B5EF4-FFF2-40B4-BE49-F238E27FC236}">
                <a16:creationId xmlns:a16="http://schemas.microsoft.com/office/drawing/2014/main" id="{1B6E8CBC-14FD-9DE1-AB2A-E39797B6FC5C}"/>
              </a:ext>
            </a:extLst>
          </p:cNvPr>
          <p:cNvGraphicFramePr/>
          <p:nvPr>
            <p:extLst>
              <p:ext uri="{D42A27DB-BD31-4B8C-83A1-F6EECF244321}">
                <p14:modId xmlns:p14="http://schemas.microsoft.com/office/powerpoint/2010/main" val="2295319099"/>
              </p:ext>
            </p:extLst>
          </p:nvPr>
        </p:nvGraphicFramePr>
        <p:xfrm>
          <a:off x="1208899" y="1072080"/>
          <a:ext cx="6726200" cy="1877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ounded Rectangle 5">
            <a:extLst>
              <a:ext uri="{FF2B5EF4-FFF2-40B4-BE49-F238E27FC236}">
                <a16:creationId xmlns:a16="http://schemas.microsoft.com/office/drawing/2014/main" id="{6A62AA54-91E5-8C65-386B-A3E0339F2C64}"/>
              </a:ext>
            </a:extLst>
          </p:cNvPr>
          <p:cNvSpPr/>
          <p:nvPr/>
        </p:nvSpPr>
        <p:spPr>
          <a:xfrm>
            <a:off x="600363" y="2697596"/>
            <a:ext cx="2438400" cy="50453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Qualitative methodology</a:t>
            </a:r>
          </a:p>
        </p:txBody>
      </p:sp>
      <p:sp>
        <p:nvSpPr>
          <p:cNvPr id="7" name="Rounded Rectangle 6">
            <a:extLst>
              <a:ext uri="{FF2B5EF4-FFF2-40B4-BE49-F238E27FC236}">
                <a16:creationId xmlns:a16="http://schemas.microsoft.com/office/drawing/2014/main" id="{2128DD24-0315-E17E-426F-CCDEA4FF4D07}"/>
              </a:ext>
            </a:extLst>
          </p:cNvPr>
          <p:cNvSpPr/>
          <p:nvPr/>
        </p:nvSpPr>
        <p:spPr>
          <a:xfrm>
            <a:off x="5805054" y="2697596"/>
            <a:ext cx="2438400" cy="50453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Quantitative methodology</a:t>
            </a:r>
          </a:p>
        </p:txBody>
      </p:sp>
      <p:sp>
        <p:nvSpPr>
          <p:cNvPr id="9" name="Rounded Rectangle 8">
            <a:extLst>
              <a:ext uri="{FF2B5EF4-FFF2-40B4-BE49-F238E27FC236}">
                <a16:creationId xmlns:a16="http://schemas.microsoft.com/office/drawing/2014/main" id="{15BE51BC-079A-888E-50B0-A0A8685E5CE4}"/>
              </a:ext>
            </a:extLst>
          </p:cNvPr>
          <p:cNvSpPr/>
          <p:nvPr/>
        </p:nvSpPr>
        <p:spPr>
          <a:xfrm>
            <a:off x="600363" y="3418918"/>
            <a:ext cx="2438400" cy="63584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Used to understand or explore.</a:t>
            </a:r>
          </a:p>
          <a:p>
            <a:pPr algn="ctr"/>
            <a:r>
              <a:rPr lang="en-US" dirty="0"/>
              <a:t>Produces ‘rich’ data</a:t>
            </a:r>
          </a:p>
        </p:txBody>
      </p:sp>
      <p:sp>
        <p:nvSpPr>
          <p:cNvPr id="10" name="Rounded Rectangle 9">
            <a:extLst>
              <a:ext uri="{FF2B5EF4-FFF2-40B4-BE49-F238E27FC236}">
                <a16:creationId xmlns:a16="http://schemas.microsoft.com/office/drawing/2014/main" id="{86CF4807-33E4-2020-A08F-A7D1929ED83C}"/>
              </a:ext>
            </a:extLst>
          </p:cNvPr>
          <p:cNvSpPr/>
          <p:nvPr/>
        </p:nvSpPr>
        <p:spPr>
          <a:xfrm>
            <a:off x="5805054" y="3418918"/>
            <a:ext cx="2438400" cy="63584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Used to measure or model</a:t>
            </a:r>
          </a:p>
        </p:txBody>
      </p:sp>
      <p:sp>
        <p:nvSpPr>
          <p:cNvPr id="11" name="Rounded Rectangle 10">
            <a:extLst>
              <a:ext uri="{FF2B5EF4-FFF2-40B4-BE49-F238E27FC236}">
                <a16:creationId xmlns:a16="http://schemas.microsoft.com/office/drawing/2014/main" id="{31CFC25D-F084-C324-3A49-4725AD783E4B}"/>
              </a:ext>
            </a:extLst>
          </p:cNvPr>
          <p:cNvSpPr/>
          <p:nvPr/>
        </p:nvSpPr>
        <p:spPr>
          <a:xfrm>
            <a:off x="600363" y="4335164"/>
            <a:ext cx="2438400" cy="50453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i.e</a:t>
            </a:r>
            <a:r>
              <a:rPr lang="en-US" dirty="0"/>
              <a:t> focus groups, depth interviews</a:t>
            </a:r>
          </a:p>
        </p:txBody>
      </p:sp>
      <p:sp>
        <p:nvSpPr>
          <p:cNvPr id="12" name="Rounded Rectangle 11">
            <a:extLst>
              <a:ext uri="{FF2B5EF4-FFF2-40B4-BE49-F238E27FC236}">
                <a16:creationId xmlns:a16="http://schemas.microsoft.com/office/drawing/2014/main" id="{B4249312-90B5-C825-B28C-5A660FA013A9}"/>
              </a:ext>
            </a:extLst>
          </p:cNvPr>
          <p:cNvSpPr/>
          <p:nvPr/>
        </p:nvSpPr>
        <p:spPr>
          <a:xfrm>
            <a:off x="5805054" y="4335164"/>
            <a:ext cx="2438400" cy="50453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i.e</a:t>
            </a:r>
            <a:r>
              <a:rPr lang="en-US" dirty="0"/>
              <a:t> questionnaires, EPOS data, audience data, digital metrics</a:t>
            </a:r>
          </a:p>
        </p:txBody>
      </p:sp>
    </p:spTree>
    <p:extLst>
      <p:ext uri="{BB962C8B-B14F-4D97-AF65-F5344CB8AC3E}">
        <p14:creationId xmlns:p14="http://schemas.microsoft.com/office/powerpoint/2010/main" val="54717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ED3B4-EF50-37D2-0240-24F4C737FF52}"/>
              </a:ext>
            </a:extLst>
          </p:cNvPr>
          <p:cNvSpPr>
            <a:spLocks noGrp="1"/>
          </p:cNvSpPr>
          <p:nvPr>
            <p:ph type="title"/>
          </p:nvPr>
        </p:nvSpPr>
        <p:spPr>
          <a:xfrm>
            <a:off x="369743" y="304271"/>
            <a:ext cx="8404513" cy="1023527"/>
          </a:xfrm>
        </p:spPr>
        <p:txBody>
          <a:bodyPr>
            <a:normAutofit fontScale="90000"/>
          </a:bodyPr>
          <a:lstStyle/>
          <a:p>
            <a:r>
              <a:rPr lang="en-US" dirty="0"/>
              <a:t>The research process: </a:t>
            </a:r>
            <a:br>
              <a:rPr lang="en-US" dirty="0"/>
            </a:br>
            <a:r>
              <a:rPr lang="en-US" dirty="0"/>
              <a:t>Stage 4 – Choosing the correct methodology and method </a:t>
            </a:r>
          </a:p>
        </p:txBody>
      </p:sp>
      <p:graphicFrame>
        <p:nvGraphicFramePr>
          <p:cNvPr id="5" name="Diagram 4">
            <a:extLst>
              <a:ext uri="{FF2B5EF4-FFF2-40B4-BE49-F238E27FC236}">
                <a16:creationId xmlns:a16="http://schemas.microsoft.com/office/drawing/2014/main" id="{1B6E8CBC-14FD-9DE1-AB2A-E39797B6FC5C}"/>
              </a:ext>
            </a:extLst>
          </p:cNvPr>
          <p:cNvGraphicFramePr/>
          <p:nvPr/>
        </p:nvGraphicFramePr>
        <p:xfrm>
          <a:off x="1208899" y="1072080"/>
          <a:ext cx="6726200" cy="1877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ounded Rectangle 5">
            <a:extLst>
              <a:ext uri="{FF2B5EF4-FFF2-40B4-BE49-F238E27FC236}">
                <a16:creationId xmlns:a16="http://schemas.microsoft.com/office/drawing/2014/main" id="{6A62AA54-91E5-8C65-386B-A3E0339F2C64}"/>
              </a:ext>
            </a:extLst>
          </p:cNvPr>
          <p:cNvSpPr/>
          <p:nvPr/>
        </p:nvSpPr>
        <p:spPr>
          <a:xfrm>
            <a:off x="600363" y="2697596"/>
            <a:ext cx="2438400" cy="504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Qualitative methodology</a:t>
            </a:r>
          </a:p>
        </p:txBody>
      </p:sp>
      <p:sp>
        <p:nvSpPr>
          <p:cNvPr id="7" name="Rounded Rectangle 6">
            <a:extLst>
              <a:ext uri="{FF2B5EF4-FFF2-40B4-BE49-F238E27FC236}">
                <a16:creationId xmlns:a16="http://schemas.microsoft.com/office/drawing/2014/main" id="{2128DD24-0315-E17E-426F-CCDEA4FF4D07}"/>
              </a:ext>
            </a:extLst>
          </p:cNvPr>
          <p:cNvSpPr/>
          <p:nvPr/>
        </p:nvSpPr>
        <p:spPr>
          <a:xfrm>
            <a:off x="5805054" y="2697596"/>
            <a:ext cx="2438400" cy="504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Quantitative methodology</a:t>
            </a:r>
          </a:p>
        </p:txBody>
      </p:sp>
      <p:sp>
        <p:nvSpPr>
          <p:cNvPr id="9" name="Rounded Rectangle 8">
            <a:extLst>
              <a:ext uri="{FF2B5EF4-FFF2-40B4-BE49-F238E27FC236}">
                <a16:creationId xmlns:a16="http://schemas.microsoft.com/office/drawing/2014/main" id="{15BE51BC-079A-888E-50B0-A0A8685E5CE4}"/>
              </a:ext>
            </a:extLst>
          </p:cNvPr>
          <p:cNvSpPr/>
          <p:nvPr/>
        </p:nvSpPr>
        <p:spPr>
          <a:xfrm>
            <a:off x="600363" y="3418918"/>
            <a:ext cx="2438400" cy="6358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Used to understand or explore.</a:t>
            </a:r>
          </a:p>
          <a:p>
            <a:pPr algn="ctr"/>
            <a:r>
              <a:rPr lang="en-US" dirty="0"/>
              <a:t>Produces ‘rich’ data</a:t>
            </a:r>
          </a:p>
        </p:txBody>
      </p:sp>
      <p:sp>
        <p:nvSpPr>
          <p:cNvPr id="10" name="Rounded Rectangle 9">
            <a:extLst>
              <a:ext uri="{FF2B5EF4-FFF2-40B4-BE49-F238E27FC236}">
                <a16:creationId xmlns:a16="http://schemas.microsoft.com/office/drawing/2014/main" id="{86CF4807-33E4-2020-A08F-A7D1929ED83C}"/>
              </a:ext>
            </a:extLst>
          </p:cNvPr>
          <p:cNvSpPr/>
          <p:nvPr/>
        </p:nvSpPr>
        <p:spPr>
          <a:xfrm>
            <a:off x="5805054" y="3418918"/>
            <a:ext cx="2438400" cy="6358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Used to measure or model</a:t>
            </a:r>
          </a:p>
        </p:txBody>
      </p:sp>
      <p:sp>
        <p:nvSpPr>
          <p:cNvPr id="11" name="Rounded Rectangle 10">
            <a:extLst>
              <a:ext uri="{FF2B5EF4-FFF2-40B4-BE49-F238E27FC236}">
                <a16:creationId xmlns:a16="http://schemas.microsoft.com/office/drawing/2014/main" id="{31CFC25D-F084-C324-3A49-4725AD783E4B}"/>
              </a:ext>
            </a:extLst>
          </p:cNvPr>
          <p:cNvSpPr/>
          <p:nvPr/>
        </p:nvSpPr>
        <p:spPr>
          <a:xfrm>
            <a:off x="600363" y="4335164"/>
            <a:ext cx="2438400" cy="504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i.e</a:t>
            </a:r>
            <a:r>
              <a:rPr lang="en-US" dirty="0"/>
              <a:t> focus groups, depth interviews</a:t>
            </a:r>
          </a:p>
        </p:txBody>
      </p:sp>
      <p:sp>
        <p:nvSpPr>
          <p:cNvPr id="12" name="Rounded Rectangle 11">
            <a:extLst>
              <a:ext uri="{FF2B5EF4-FFF2-40B4-BE49-F238E27FC236}">
                <a16:creationId xmlns:a16="http://schemas.microsoft.com/office/drawing/2014/main" id="{B4249312-90B5-C825-B28C-5A660FA013A9}"/>
              </a:ext>
            </a:extLst>
          </p:cNvPr>
          <p:cNvSpPr/>
          <p:nvPr/>
        </p:nvSpPr>
        <p:spPr>
          <a:xfrm>
            <a:off x="5805054" y="4335164"/>
            <a:ext cx="2438400" cy="504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i.e</a:t>
            </a:r>
            <a:r>
              <a:rPr lang="en-US" dirty="0"/>
              <a:t> questionnaires, EPOS data, audience data, digital metrics</a:t>
            </a:r>
          </a:p>
        </p:txBody>
      </p:sp>
      <p:sp>
        <p:nvSpPr>
          <p:cNvPr id="13" name="Explosion 2 12">
            <a:extLst>
              <a:ext uri="{FF2B5EF4-FFF2-40B4-BE49-F238E27FC236}">
                <a16:creationId xmlns:a16="http://schemas.microsoft.com/office/drawing/2014/main" id="{61E32787-EDE5-564A-DE13-61EE9248700D}"/>
              </a:ext>
            </a:extLst>
          </p:cNvPr>
          <p:cNvSpPr/>
          <p:nvPr/>
        </p:nvSpPr>
        <p:spPr>
          <a:xfrm rot="20991740">
            <a:off x="1983955" y="2037121"/>
            <a:ext cx="4875905" cy="3210787"/>
          </a:xfrm>
          <a:prstGeom prst="irregularSeal2">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Mixed methods</a:t>
            </a:r>
          </a:p>
          <a:p>
            <a:pPr algn="ctr"/>
            <a:endParaRPr lang="en-US" dirty="0">
              <a:solidFill>
                <a:schemeClr val="tx1"/>
              </a:solidFill>
            </a:endParaRPr>
          </a:p>
          <a:p>
            <a:pPr algn="ctr"/>
            <a:r>
              <a:rPr lang="en-US" dirty="0">
                <a:solidFill>
                  <a:schemeClr val="tx1"/>
                </a:solidFill>
              </a:rPr>
              <a:t>Qual/Quant =explore then verify</a:t>
            </a:r>
          </a:p>
          <a:p>
            <a:pPr algn="ctr"/>
            <a:endParaRPr lang="en-US" dirty="0">
              <a:solidFill>
                <a:schemeClr val="tx1"/>
              </a:solidFill>
            </a:endParaRPr>
          </a:p>
          <a:p>
            <a:pPr algn="ctr"/>
            <a:r>
              <a:rPr lang="en-US" dirty="0">
                <a:solidFill>
                  <a:schemeClr val="tx1"/>
                </a:solidFill>
              </a:rPr>
              <a:t>Quant/Qual = measure then explore </a:t>
            </a:r>
          </a:p>
        </p:txBody>
      </p:sp>
    </p:spTree>
    <p:extLst>
      <p:ext uri="{BB962C8B-B14F-4D97-AF65-F5344CB8AC3E}">
        <p14:creationId xmlns:p14="http://schemas.microsoft.com/office/powerpoint/2010/main" val="46204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D7A34FE-FCC1-1C46-8C1F-1C9FF2CD281A}"/>
              </a:ext>
            </a:extLst>
          </p:cNvPr>
          <p:cNvSpPr>
            <a:spLocks noGrp="1"/>
          </p:cNvSpPr>
          <p:nvPr>
            <p:ph type="title"/>
          </p:nvPr>
        </p:nvSpPr>
        <p:spPr>
          <a:xfrm>
            <a:off x="628650" y="216976"/>
            <a:ext cx="7886700" cy="1104636"/>
          </a:xfrm>
        </p:spPr>
        <p:txBody>
          <a:bodyPr/>
          <a:lstStyle/>
          <a:p>
            <a:r>
              <a:rPr lang="en-US" dirty="0"/>
              <a:t>The Research Process: Stage 6 Choose your research ‘design’</a:t>
            </a:r>
          </a:p>
        </p:txBody>
      </p:sp>
      <p:graphicFrame>
        <p:nvGraphicFramePr>
          <p:cNvPr id="5" name="Diagram 4">
            <a:extLst>
              <a:ext uri="{FF2B5EF4-FFF2-40B4-BE49-F238E27FC236}">
                <a16:creationId xmlns:a16="http://schemas.microsoft.com/office/drawing/2014/main" id="{7DAC60F0-ADC6-EB7B-204C-B75AC502317F}"/>
              </a:ext>
            </a:extLst>
          </p:cNvPr>
          <p:cNvGraphicFramePr/>
          <p:nvPr>
            <p:extLst>
              <p:ext uri="{D42A27DB-BD31-4B8C-83A1-F6EECF244321}">
                <p14:modId xmlns:p14="http://schemas.microsoft.com/office/powerpoint/2010/main" val="3803281143"/>
              </p:ext>
            </p:extLst>
          </p:nvPr>
        </p:nvGraphicFramePr>
        <p:xfrm>
          <a:off x="814843" y="769294"/>
          <a:ext cx="7514314" cy="2387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ight Arrow 11">
            <a:extLst>
              <a:ext uri="{FF2B5EF4-FFF2-40B4-BE49-F238E27FC236}">
                <a16:creationId xmlns:a16="http://schemas.microsoft.com/office/drawing/2014/main" id="{15A095A9-90CD-6B89-E88C-9D022A87A4EB}"/>
              </a:ext>
            </a:extLst>
          </p:cNvPr>
          <p:cNvSpPr/>
          <p:nvPr/>
        </p:nvSpPr>
        <p:spPr>
          <a:xfrm>
            <a:off x="919018" y="2990273"/>
            <a:ext cx="7305964" cy="8497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Longitudinal research: Data is collected on a regular basis over an extended period of time.</a:t>
            </a:r>
          </a:p>
        </p:txBody>
      </p:sp>
    </p:spTree>
    <p:extLst>
      <p:ext uri="{BB962C8B-B14F-4D97-AF65-F5344CB8AC3E}">
        <p14:creationId xmlns:p14="http://schemas.microsoft.com/office/powerpoint/2010/main" val="2303935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D7A34FE-FCC1-1C46-8C1F-1C9FF2CD281A}"/>
              </a:ext>
            </a:extLst>
          </p:cNvPr>
          <p:cNvSpPr>
            <a:spLocks noGrp="1"/>
          </p:cNvSpPr>
          <p:nvPr>
            <p:ph type="title"/>
          </p:nvPr>
        </p:nvSpPr>
        <p:spPr>
          <a:xfrm>
            <a:off x="628650" y="216976"/>
            <a:ext cx="7886700" cy="1104636"/>
          </a:xfrm>
        </p:spPr>
        <p:txBody>
          <a:bodyPr/>
          <a:lstStyle/>
          <a:p>
            <a:r>
              <a:rPr lang="en-US" dirty="0"/>
              <a:t>The Research Process: Stage 6 Choose your research ‘design’</a:t>
            </a:r>
          </a:p>
        </p:txBody>
      </p:sp>
      <p:graphicFrame>
        <p:nvGraphicFramePr>
          <p:cNvPr id="5" name="Diagram 4">
            <a:extLst>
              <a:ext uri="{FF2B5EF4-FFF2-40B4-BE49-F238E27FC236}">
                <a16:creationId xmlns:a16="http://schemas.microsoft.com/office/drawing/2014/main" id="{7DAC60F0-ADC6-EB7B-204C-B75AC502317F}"/>
              </a:ext>
            </a:extLst>
          </p:cNvPr>
          <p:cNvGraphicFramePr/>
          <p:nvPr/>
        </p:nvGraphicFramePr>
        <p:xfrm>
          <a:off x="814843" y="769294"/>
          <a:ext cx="7514314" cy="2387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ight Arrow 11">
            <a:extLst>
              <a:ext uri="{FF2B5EF4-FFF2-40B4-BE49-F238E27FC236}">
                <a16:creationId xmlns:a16="http://schemas.microsoft.com/office/drawing/2014/main" id="{15A095A9-90CD-6B89-E88C-9D022A87A4EB}"/>
              </a:ext>
            </a:extLst>
          </p:cNvPr>
          <p:cNvSpPr/>
          <p:nvPr/>
        </p:nvSpPr>
        <p:spPr>
          <a:xfrm>
            <a:off x="919018" y="2731761"/>
            <a:ext cx="7305964" cy="8497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Longitudinal research: Data is collected on a regular basis over an extended period of time.</a:t>
            </a:r>
          </a:p>
        </p:txBody>
      </p:sp>
      <p:pic>
        <p:nvPicPr>
          <p:cNvPr id="1026" name="Picture 2" descr="CLS | 1970 British Cohort Study – Life stories – Mike">
            <a:extLst>
              <a:ext uri="{FF2B5EF4-FFF2-40B4-BE49-F238E27FC236}">
                <a16:creationId xmlns:a16="http://schemas.microsoft.com/office/drawing/2014/main" id="{FA6B70CC-994B-7855-7673-6C0A7CB2236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0604640">
            <a:off x="513841" y="3876388"/>
            <a:ext cx="2252861" cy="128413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C7378DF-BCE4-923C-1D1B-24ED32A8DFD8}"/>
              </a:ext>
            </a:extLst>
          </p:cNvPr>
          <p:cNvSpPr txBox="1"/>
          <p:nvPr/>
        </p:nvSpPr>
        <p:spPr>
          <a:xfrm>
            <a:off x="3007307" y="4049486"/>
            <a:ext cx="896998" cy="369332"/>
          </a:xfrm>
          <a:prstGeom prst="rect">
            <a:avLst/>
          </a:prstGeom>
          <a:noFill/>
        </p:spPr>
        <p:txBody>
          <a:bodyPr wrap="square" rtlCol="0">
            <a:spAutoFit/>
          </a:bodyPr>
          <a:lstStyle/>
          <a:p>
            <a:r>
              <a:rPr lang="en-US" sz="1800" dirty="0" err="1"/>
              <a:t>Yr</a:t>
            </a:r>
            <a:r>
              <a:rPr lang="en-US" sz="1800" dirty="0"/>
              <a:t> 1…</a:t>
            </a:r>
          </a:p>
        </p:txBody>
      </p:sp>
      <p:sp>
        <p:nvSpPr>
          <p:cNvPr id="3" name="TextBox 2">
            <a:extLst>
              <a:ext uri="{FF2B5EF4-FFF2-40B4-BE49-F238E27FC236}">
                <a16:creationId xmlns:a16="http://schemas.microsoft.com/office/drawing/2014/main" id="{50B9153B-5F95-A4C9-C23A-4AD6DF063AAA}"/>
              </a:ext>
            </a:extLst>
          </p:cNvPr>
          <p:cNvSpPr txBox="1"/>
          <p:nvPr/>
        </p:nvSpPr>
        <p:spPr>
          <a:xfrm>
            <a:off x="3723184" y="4058812"/>
            <a:ext cx="834181" cy="369332"/>
          </a:xfrm>
          <a:prstGeom prst="rect">
            <a:avLst/>
          </a:prstGeom>
          <a:noFill/>
        </p:spPr>
        <p:txBody>
          <a:bodyPr wrap="square" rtlCol="0">
            <a:spAutoFit/>
          </a:bodyPr>
          <a:lstStyle/>
          <a:p>
            <a:r>
              <a:rPr lang="en-US" sz="1800" dirty="0" err="1"/>
              <a:t>Yr</a:t>
            </a:r>
            <a:r>
              <a:rPr lang="en-US" sz="1800" dirty="0"/>
              <a:t> 2…</a:t>
            </a:r>
          </a:p>
        </p:txBody>
      </p:sp>
      <p:sp>
        <p:nvSpPr>
          <p:cNvPr id="4" name="TextBox 3">
            <a:extLst>
              <a:ext uri="{FF2B5EF4-FFF2-40B4-BE49-F238E27FC236}">
                <a16:creationId xmlns:a16="http://schemas.microsoft.com/office/drawing/2014/main" id="{E5265C3F-C530-4B4D-608F-8179CA3D69E1}"/>
              </a:ext>
            </a:extLst>
          </p:cNvPr>
          <p:cNvSpPr txBox="1"/>
          <p:nvPr/>
        </p:nvSpPr>
        <p:spPr>
          <a:xfrm>
            <a:off x="4440278" y="4049486"/>
            <a:ext cx="689413" cy="369332"/>
          </a:xfrm>
          <a:prstGeom prst="rect">
            <a:avLst/>
          </a:prstGeom>
          <a:noFill/>
        </p:spPr>
        <p:txBody>
          <a:bodyPr wrap="square" rtlCol="0">
            <a:spAutoFit/>
          </a:bodyPr>
          <a:lstStyle/>
          <a:p>
            <a:r>
              <a:rPr lang="en-US" sz="1800" dirty="0" err="1"/>
              <a:t>Yr</a:t>
            </a:r>
            <a:r>
              <a:rPr lang="en-US" sz="1800" dirty="0"/>
              <a:t> 3…</a:t>
            </a:r>
          </a:p>
        </p:txBody>
      </p:sp>
      <p:sp>
        <p:nvSpPr>
          <p:cNvPr id="7" name="TextBox 6">
            <a:extLst>
              <a:ext uri="{FF2B5EF4-FFF2-40B4-BE49-F238E27FC236}">
                <a16:creationId xmlns:a16="http://schemas.microsoft.com/office/drawing/2014/main" id="{26521C5B-C2AB-B93D-4299-66DF3158262D}"/>
              </a:ext>
            </a:extLst>
          </p:cNvPr>
          <p:cNvSpPr txBox="1"/>
          <p:nvPr/>
        </p:nvSpPr>
        <p:spPr>
          <a:xfrm>
            <a:off x="5093338" y="4039438"/>
            <a:ext cx="834181" cy="369332"/>
          </a:xfrm>
          <a:prstGeom prst="rect">
            <a:avLst/>
          </a:prstGeom>
          <a:noFill/>
        </p:spPr>
        <p:txBody>
          <a:bodyPr wrap="square" rtlCol="0">
            <a:spAutoFit/>
          </a:bodyPr>
          <a:lstStyle/>
          <a:p>
            <a:r>
              <a:rPr lang="en-US" sz="1800" dirty="0" err="1"/>
              <a:t>Yr</a:t>
            </a:r>
            <a:r>
              <a:rPr lang="en-US" sz="1800" dirty="0"/>
              <a:t> 4…</a:t>
            </a:r>
          </a:p>
        </p:txBody>
      </p:sp>
      <p:pic>
        <p:nvPicPr>
          <p:cNvPr id="2050" name="Picture 2" descr="Longitudinal Customer Studies: Why ...">
            <a:extLst>
              <a:ext uri="{FF2B5EF4-FFF2-40B4-BE49-F238E27FC236}">
                <a16:creationId xmlns:a16="http://schemas.microsoft.com/office/drawing/2014/main" id="{C7952DA4-5F05-641C-C67F-23ADECD0C6E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325706">
            <a:off x="6253878" y="3973168"/>
            <a:ext cx="2093794" cy="130035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06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Energy consumption in households - Statistics Explained">
            <a:extLst>
              <a:ext uri="{FF2B5EF4-FFF2-40B4-BE49-F238E27FC236}">
                <a16:creationId xmlns:a16="http://schemas.microsoft.com/office/drawing/2014/main" id="{0D120FC2-36E0-D9DF-E2BE-68D86466DD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86276">
            <a:off x="5816148" y="2371659"/>
            <a:ext cx="2554809" cy="2554809"/>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DD7A34FE-FCC1-1C46-8C1F-1C9FF2CD281A}"/>
              </a:ext>
            </a:extLst>
          </p:cNvPr>
          <p:cNvSpPr>
            <a:spLocks noGrp="1"/>
          </p:cNvSpPr>
          <p:nvPr>
            <p:ph type="title"/>
          </p:nvPr>
        </p:nvSpPr>
        <p:spPr>
          <a:xfrm>
            <a:off x="628650" y="216976"/>
            <a:ext cx="7886700" cy="1104636"/>
          </a:xfrm>
        </p:spPr>
        <p:txBody>
          <a:bodyPr/>
          <a:lstStyle/>
          <a:p>
            <a:r>
              <a:rPr lang="en-US" dirty="0"/>
              <a:t>The Research Process: Stage 6 Choose your research ‘design’</a:t>
            </a:r>
          </a:p>
        </p:txBody>
      </p:sp>
      <p:graphicFrame>
        <p:nvGraphicFramePr>
          <p:cNvPr id="5" name="Diagram 4">
            <a:extLst>
              <a:ext uri="{FF2B5EF4-FFF2-40B4-BE49-F238E27FC236}">
                <a16:creationId xmlns:a16="http://schemas.microsoft.com/office/drawing/2014/main" id="{7DAC60F0-ADC6-EB7B-204C-B75AC502317F}"/>
              </a:ext>
            </a:extLst>
          </p:cNvPr>
          <p:cNvGraphicFramePr/>
          <p:nvPr/>
        </p:nvGraphicFramePr>
        <p:xfrm>
          <a:off x="814843" y="337388"/>
          <a:ext cx="7514314" cy="23873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Up-down Arrow 12">
            <a:extLst>
              <a:ext uri="{FF2B5EF4-FFF2-40B4-BE49-F238E27FC236}">
                <a16:creationId xmlns:a16="http://schemas.microsoft.com/office/drawing/2014/main" id="{270845D7-A334-E227-8670-78D502383F6F}"/>
              </a:ext>
            </a:extLst>
          </p:cNvPr>
          <p:cNvSpPr/>
          <p:nvPr/>
        </p:nvSpPr>
        <p:spPr>
          <a:xfrm>
            <a:off x="3897745" y="1893454"/>
            <a:ext cx="1108364" cy="338974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UK New Prime Minister 2022: Candidate List, PM Resigned News">
            <a:extLst>
              <a:ext uri="{FF2B5EF4-FFF2-40B4-BE49-F238E27FC236}">
                <a16:creationId xmlns:a16="http://schemas.microsoft.com/office/drawing/2014/main" id="{D133EC37-5DD3-2BA0-A03E-D58F682B4DF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0232277">
            <a:off x="291330" y="2717183"/>
            <a:ext cx="3092816" cy="174228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21DE95AD-0AAC-CC3E-784A-6E11B762A7F1}"/>
              </a:ext>
            </a:extLst>
          </p:cNvPr>
          <p:cNvSpPr/>
          <p:nvPr/>
        </p:nvSpPr>
        <p:spPr>
          <a:xfrm>
            <a:off x="2516909" y="3330593"/>
            <a:ext cx="3870036" cy="430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Cross sectional Research: Data is collected once from the sample within a specified time frame</a:t>
            </a:r>
          </a:p>
        </p:txBody>
      </p:sp>
    </p:spTree>
    <p:extLst>
      <p:ext uri="{BB962C8B-B14F-4D97-AF65-F5344CB8AC3E}">
        <p14:creationId xmlns:p14="http://schemas.microsoft.com/office/powerpoint/2010/main" val="639568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5BEF43-BBC5-448D-1DA5-C90F0EAAB3FC}"/>
              </a:ext>
            </a:extLst>
          </p:cNvPr>
          <p:cNvSpPr>
            <a:spLocks noGrp="1"/>
          </p:cNvSpPr>
          <p:nvPr>
            <p:ph type="title"/>
          </p:nvPr>
        </p:nvSpPr>
        <p:spPr/>
        <p:txBody>
          <a:bodyPr/>
          <a:lstStyle/>
          <a:p>
            <a:r>
              <a:rPr lang="en-US" dirty="0"/>
              <a:t>Longitudinal vs Cross Sectional</a:t>
            </a:r>
          </a:p>
        </p:txBody>
      </p:sp>
      <p:sp>
        <p:nvSpPr>
          <p:cNvPr id="7" name="Text Placeholder 6">
            <a:extLst>
              <a:ext uri="{FF2B5EF4-FFF2-40B4-BE49-F238E27FC236}">
                <a16:creationId xmlns:a16="http://schemas.microsoft.com/office/drawing/2014/main" id="{EDEB6B17-5BCF-2FAB-366F-82814BE45F0A}"/>
              </a:ext>
            </a:extLst>
          </p:cNvPr>
          <p:cNvSpPr>
            <a:spLocks noGrp="1"/>
          </p:cNvSpPr>
          <p:nvPr>
            <p:ph type="body" idx="1"/>
          </p:nvPr>
        </p:nvSpPr>
        <p:spPr/>
        <p:txBody>
          <a:bodyPr/>
          <a:lstStyle/>
          <a:p>
            <a:r>
              <a:rPr lang="en-US" dirty="0"/>
              <a:t>Longitudinal</a:t>
            </a:r>
          </a:p>
        </p:txBody>
      </p:sp>
      <p:sp>
        <p:nvSpPr>
          <p:cNvPr id="8" name="Content Placeholder 7">
            <a:extLst>
              <a:ext uri="{FF2B5EF4-FFF2-40B4-BE49-F238E27FC236}">
                <a16:creationId xmlns:a16="http://schemas.microsoft.com/office/drawing/2014/main" id="{6421C5E3-D02B-A9F3-9969-E946CFFE3B21}"/>
              </a:ext>
            </a:extLst>
          </p:cNvPr>
          <p:cNvSpPr>
            <a:spLocks noGrp="1"/>
          </p:cNvSpPr>
          <p:nvPr>
            <p:ph sz="half" idx="2"/>
          </p:nvPr>
        </p:nvSpPr>
        <p:spPr/>
        <p:txBody>
          <a:bodyPr/>
          <a:lstStyle/>
          <a:p>
            <a:r>
              <a:rPr lang="en-US" dirty="0"/>
              <a:t>Allows exploration of cause and effect/change over time</a:t>
            </a:r>
          </a:p>
          <a:p>
            <a:r>
              <a:rPr lang="en-US" dirty="0"/>
              <a:t>Meaningful results can take years to become apparent</a:t>
            </a:r>
          </a:p>
          <a:p>
            <a:r>
              <a:rPr lang="en-US" dirty="0"/>
              <a:t>Can be expensive</a:t>
            </a:r>
          </a:p>
          <a:p>
            <a:r>
              <a:rPr lang="en-US" dirty="0"/>
              <a:t>Sample shrinks with time</a:t>
            </a:r>
          </a:p>
        </p:txBody>
      </p:sp>
      <p:sp>
        <p:nvSpPr>
          <p:cNvPr id="9" name="Text Placeholder 8">
            <a:extLst>
              <a:ext uri="{FF2B5EF4-FFF2-40B4-BE49-F238E27FC236}">
                <a16:creationId xmlns:a16="http://schemas.microsoft.com/office/drawing/2014/main" id="{D77C23DB-F568-F87A-FC31-0852C505B695}"/>
              </a:ext>
            </a:extLst>
          </p:cNvPr>
          <p:cNvSpPr>
            <a:spLocks noGrp="1"/>
          </p:cNvSpPr>
          <p:nvPr>
            <p:ph type="body" sz="quarter" idx="3"/>
          </p:nvPr>
        </p:nvSpPr>
        <p:spPr/>
        <p:txBody>
          <a:bodyPr/>
          <a:lstStyle/>
          <a:p>
            <a:r>
              <a:rPr lang="en-US" dirty="0"/>
              <a:t>Cross Sectional</a:t>
            </a:r>
          </a:p>
        </p:txBody>
      </p:sp>
      <p:sp>
        <p:nvSpPr>
          <p:cNvPr id="10" name="Content Placeholder 9">
            <a:extLst>
              <a:ext uri="{FF2B5EF4-FFF2-40B4-BE49-F238E27FC236}">
                <a16:creationId xmlns:a16="http://schemas.microsoft.com/office/drawing/2014/main" id="{DBF2E417-CB3B-F8AD-60AB-68469A711BBB}"/>
              </a:ext>
            </a:extLst>
          </p:cNvPr>
          <p:cNvSpPr>
            <a:spLocks noGrp="1"/>
          </p:cNvSpPr>
          <p:nvPr>
            <p:ph sz="quarter" idx="4"/>
          </p:nvPr>
        </p:nvSpPr>
        <p:spPr/>
        <p:txBody>
          <a:bodyPr/>
          <a:lstStyle/>
          <a:p>
            <a:r>
              <a:rPr lang="en-US" dirty="0"/>
              <a:t>Sample is subject to roughly the same conditions</a:t>
            </a:r>
          </a:p>
          <a:p>
            <a:r>
              <a:rPr lang="en-US" dirty="0"/>
              <a:t>Timely results</a:t>
            </a:r>
          </a:p>
          <a:p>
            <a:r>
              <a:rPr lang="en-US" dirty="0"/>
              <a:t>Difficult to measure cause and effect</a:t>
            </a:r>
          </a:p>
        </p:txBody>
      </p:sp>
    </p:spTree>
    <p:extLst>
      <p:ext uri="{BB962C8B-B14F-4D97-AF65-F5344CB8AC3E}">
        <p14:creationId xmlns:p14="http://schemas.microsoft.com/office/powerpoint/2010/main" val="247280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6C619-C889-DE4C-B789-C53B885A66F1}"/>
              </a:ext>
            </a:extLst>
          </p:cNvPr>
          <p:cNvSpPr>
            <a:spLocks noGrp="1"/>
          </p:cNvSpPr>
          <p:nvPr>
            <p:ph type="title"/>
          </p:nvPr>
        </p:nvSpPr>
        <p:spPr/>
        <p:txBody>
          <a:bodyPr/>
          <a:lstStyle/>
          <a:p>
            <a:r>
              <a:rPr lang="en-US" dirty="0"/>
              <a:t>GIGO… GARBAGE IN, GARBAGE OUT…</a:t>
            </a:r>
          </a:p>
        </p:txBody>
      </p:sp>
      <p:pic>
        <p:nvPicPr>
          <p:cNvPr id="7170" name="Picture 2" descr="Steel garbage bin full of trash. ... | Stock vector | Colourbox">
            <a:extLst>
              <a:ext uri="{FF2B5EF4-FFF2-40B4-BE49-F238E27FC236}">
                <a16:creationId xmlns:a16="http://schemas.microsoft.com/office/drawing/2014/main" id="{2068DB8C-FA20-EF48-ADA0-F1FA866DC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320" y="1408907"/>
            <a:ext cx="3600258" cy="33301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DA11EAC-AC51-2D43-A079-AE18FE31456D}"/>
              </a:ext>
            </a:extLst>
          </p:cNvPr>
          <p:cNvSpPr txBox="1"/>
          <p:nvPr/>
        </p:nvSpPr>
        <p:spPr>
          <a:xfrm>
            <a:off x="5525015" y="1532237"/>
            <a:ext cx="2990335" cy="1631216"/>
          </a:xfrm>
          <a:prstGeom prst="rect">
            <a:avLst/>
          </a:prstGeom>
          <a:noFill/>
        </p:spPr>
        <p:txBody>
          <a:bodyPr wrap="square" rtlCol="0">
            <a:spAutoFit/>
          </a:bodyPr>
          <a:lstStyle/>
          <a:p>
            <a:r>
              <a:rPr lang="en-US" sz="2000" dirty="0"/>
              <a:t>The quality of the evidence that you base your decisions upon is only as good as the quality of the research undertaken… </a:t>
            </a:r>
          </a:p>
        </p:txBody>
      </p:sp>
      <p:sp>
        <p:nvSpPr>
          <p:cNvPr id="5" name="TextBox 4">
            <a:extLst>
              <a:ext uri="{FF2B5EF4-FFF2-40B4-BE49-F238E27FC236}">
                <a16:creationId xmlns:a16="http://schemas.microsoft.com/office/drawing/2014/main" id="{0487187B-2429-5243-AAD4-C623114461EB}"/>
              </a:ext>
            </a:extLst>
          </p:cNvPr>
          <p:cNvSpPr txBox="1"/>
          <p:nvPr/>
        </p:nvSpPr>
        <p:spPr>
          <a:xfrm>
            <a:off x="5525014" y="3558631"/>
            <a:ext cx="2990335" cy="707886"/>
          </a:xfrm>
          <a:prstGeom prst="rect">
            <a:avLst/>
          </a:prstGeom>
          <a:noFill/>
        </p:spPr>
        <p:txBody>
          <a:bodyPr wrap="square" rtlCol="0">
            <a:spAutoFit/>
          </a:bodyPr>
          <a:lstStyle/>
          <a:p>
            <a:r>
              <a:rPr lang="en-US" sz="2000" dirty="0"/>
              <a:t>…so, it’s important to get it right!</a:t>
            </a:r>
          </a:p>
        </p:txBody>
      </p:sp>
    </p:spTree>
    <p:extLst>
      <p:ext uri="{BB962C8B-B14F-4D97-AF65-F5344CB8AC3E}">
        <p14:creationId xmlns:p14="http://schemas.microsoft.com/office/powerpoint/2010/main" val="3349713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BBBE1D-EA6C-5EEE-B2F7-FC99FF423773}"/>
              </a:ext>
            </a:extLst>
          </p:cNvPr>
          <p:cNvSpPr>
            <a:spLocks noGrp="1"/>
          </p:cNvSpPr>
          <p:nvPr>
            <p:ph type="title"/>
          </p:nvPr>
        </p:nvSpPr>
        <p:spPr/>
        <p:txBody>
          <a:bodyPr/>
          <a:lstStyle/>
          <a:p>
            <a:r>
              <a:rPr lang="en-US" dirty="0"/>
              <a:t>Session objectives</a:t>
            </a:r>
          </a:p>
        </p:txBody>
      </p:sp>
      <p:sp>
        <p:nvSpPr>
          <p:cNvPr id="7" name="Content Placeholder 6">
            <a:extLst>
              <a:ext uri="{FF2B5EF4-FFF2-40B4-BE49-F238E27FC236}">
                <a16:creationId xmlns:a16="http://schemas.microsoft.com/office/drawing/2014/main" id="{9668E4C6-E081-1816-854E-1F1BE7298C37}"/>
              </a:ext>
            </a:extLst>
          </p:cNvPr>
          <p:cNvSpPr>
            <a:spLocks noGrp="1"/>
          </p:cNvSpPr>
          <p:nvPr>
            <p:ph idx="1"/>
          </p:nvPr>
        </p:nvSpPr>
        <p:spPr/>
        <p:txBody>
          <a:bodyPr/>
          <a:lstStyle/>
          <a:p>
            <a:r>
              <a:rPr lang="en-US" dirty="0"/>
              <a:t>To define and distinguish between the concepts of market research and marketing research</a:t>
            </a:r>
          </a:p>
          <a:p>
            <a:r>
              <a:rPr lang="en-US" dirty="0"/>
              <a:t>To explore the purpose of research in the field of marketing.</a:t>
            </a:r>
          </a:p>
          <a:p>
            <a:r>
              <a:rPr lang="en-US" dirty="0"/>
              <a:t>To reflect upon the range of forms research takes and its relative purpose</a:t>
            </a:r>
          </a:p>
          <a:p>
            <a:r>
              <a:rPr lang="en-US" dirty="0"/>
              <a:t>To identify the stages of a typical research project</a:t>
            </a:r>
          </a:p>
          <a:p>
            <a:r>
              <a:rPr lang="en-US" dirty="0"/>
              <a:t>To reflect upon the ethics and limitations of research</a:t>
            </a:r>
          </a:p>
          <a:p>
            <a:endParaRPr lang="en-US" dirty="0"/>
          </a:p>
        </p:txBody>
      </p:sp>
    </p:spTree>
    <p:extLst>
      <p:ext uri="{BB962C8B-B14F-4D97-AF65-F5344CB8AC3E}">
        <p14:creationId xmlns:p14="http://schemas.microsoft.com/office/powerpoint/2010/main" val="1969142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4A720-3FD9-2943-AEE4-B9A92E0BD27A}"/>
              </a:ext>
            </a:extLst>
          </p:cNvPr>
          <p:cNvSpPr>
            <a:spLocks noGrp="1"/>
          </p:cNvSpPr>
          <p:nvPr>
            <p:ph type="title"/>
          </p:nvPr>
        </p:nvSpPr>
        <p:spPr/>
        <p:txBody>
          <a:bodyPr/>
          <a:lstStyle/>
          <a:p>
            <a:r>
              <a:rPr lang="en-US" dirty="0"/>
              <a:t>They should have researched it (better)…</a:t>
            </a:r>
          </a:p>
        </p:txBody>
      </p:sp>
      <p:pic>
        <p:nvPicPr>
          <p:cNvPr id="6146" name="Picture 2" descr="New Coke, Coca-Cola Co, 1985">
            <a:extLst>
              <a:ext uri="{FF2B5EF4-FFF2-40B4-BE49-F238E27FC236}">
                <a16:creationId xmlns:a16="http://schemas.microsoft.com/office/drawing/2014/main" id="{C5F77BCD-3BEC-454E-9B07-2A0A0431E3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491" y="1378048"/>
            <a:ext cx="4651646" cy="291060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rystal Pepsi, 1992">
            <a:extLst>
              <a:ext uri="{FF2B5EF4-FFF2-40B4-BE49-F238E27FC236}">
                <a16:creationId xmlns:a16="http://schemas.microsoft.com/office/drawing/2014/main" id="{5AD0F7A6-B33D-1F47-A008-AA273CA679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7054" y="1718903"/>
            <a:ext cx="1468347" cy="2204357"/>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Kitchen Entrees, Colgate, 1982">
            <a:extLst>
              <a:ext uri="{FF2B5EF4-FFF2-40B4-BE49-F238E27FC236}">
                <a16:creationId xmlns:a16="http://schemas.microsoft.com/office/drawing/2014/main" id="{6B16E451-1CC9-9647-B9D0-AA60EE7813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2773" y="1247098"/>
            <a:ext cx="2900806" cy="19270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y Burger King Is Proudly Advertising a Moldy Whopper">
            <a:extLst>
              <a:ext uri="{FF2B5EF4-FFF2-40B4-BE49-F238E27FC236}">
                <a16:creationId xmlns:a16="http://schemas.microsoft.com/office/drawing/2014/main" id="{BC360E21-39B2-27A3-E758-A3464D3D53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1220" y="3325104"/>
            <a:ext cx="3854180" cy="1927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0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FFEF8-5EE2-5E1D-D56E-503CE3FE479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88653A94-96DC-F891-22B6-D21CC6F0E4AD}"/>
              </a:ext>
            </a:extLst>
          </p:cNvPr>
          <p:cNvSpPr>
            <a:spLocks noGrp="1"/>
          </p:cNvSpPr>
          <p:nvPr>
            <p:ph idx="1"/>
          </p:nvPr>
        </p:nvSpPr>
        <p:spPr/>
        <p:txBody>
          <a:bodyPr/>
          <a:lstStyle/>
          <a:p>
            <a:r>
              <a:rPr lang="en-US" dirty="0"/>
              <a:t>We have established the importance for marketers to understand their markets</a:t>
            </a:r>
          </a:p>
          <a:p>
            <a:r>
              <a:rPr lang="en-US" dirty="0"/>
              <a:t>Marketing research, market research and consumer insight approaches are an essential part of marketing </a:t>
            </a:r>
          </a:p>
          <a:p>
            <a:pPr lvl="1"/>
            <a:r>
              <a:rPr lang="en-US" dirty="0"/>
              <a:t>Understanding consumers’ needs and wants to inform product and brand development</a:t>
            </a:r>
          </a:p>
          <a:p>
            <a:pPr lvl="1"/>
            <a:r>
              <a:rPr lang="en-US" dirty="0"/>
              <a:t>Understanding the characteristics of the market to inform TOWS</a:t>
            </a:r>
          </a:p>
          <a:p>
            <a:r>
              <a:rPr lang="en-US" dirty="0"/>
              <a:t>In order to be of value, the right market research approach (defining objectives, choosing design, selecting sample </a:t>
            </a:r>
            <a:r>
              <a:rPr lang="en-US" dirty="0" err="1"/>
              <a:t>etc</a:t>
            </a:r>
            <a:r>
              <a:rPr lang="en-US" dirty="0"/>
              <a:t>) must be selected. </a:t>
            </a:r>
          </a:p>
          <a:p>
            <a:r>
              <a:rPr lang="en-US" dirty="0"/>
              <a:t>Bad research results in bad (and expensive) decision-making.</a:t>
            </a:r>
          </a:p>
        </p:txBody>
      </p:sp>
    </p:spTree>
    <p:extLst>
      <p:ext uri="{BB962C8B-B14F-4D97-AF65-F5344CB8AC3E}">
        <p14:creationId xmlns:p14="http://schemas.microsoft.com/office/powerpoint/2010/main" val="2384184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gnifying glass clipart for kids ...">
            <a:extLst>
              <a:ext uri="{FF2B5EF4-FFF2-40B4-BE49-F238E27FC236}">
                <a16:creationId xmlns:a16="http://schemas.microsoft.com/office/drawing/2014/main" id="{C61E011C-9462-9756-EAE6-2FE1F2646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216" y="897900"/>
            <a:ext cx="2283574" cy="253015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58DCC6B-09DE-3607-7EEF-A14BE9016ABE}"/>
              </a:ext>
            </a:extLst>
          </p:cNvPr>
          <p:cNvSpPr>
            <a:spLocks noGrp="1"/>
          </p:cNvSpPr>
          <p:nvPr>
            <p:ph type="title"/>
          </p:nvPr>
        </p:nvSpPr>
        <p:spPr/>
        <p:txBody>
          <a:bodyPr/>
          <a:lstStyle/>
          <a:p>
            <a:r>
              <a:rPr lang="en-US" dirty="0"/>
              <a:t>Why are we looking at ‘Research’ </a:t>
            </a:r>
            <a:r>
              <a:rPr lang="en-US" i="1" u="sng" dirty="0"/>
              <a:t>now</a:t>
            </a:r>
            <a:r>
              <a:rPr lang="en-US" dirty="0"/>
              <a:t>?</a:t>
            </a:r>
          </a:p>
        </p:txBody>
      </p:sp>
      <p:sp>
        <p:nvSpPr>
          <p:cNvPr id="3" name="Content Placeholder 2">
            <a:extLst>
              <a:ext uri="{FF2B5EF4-FFF2-40B4-BE49-F238E27FC236}">
                <a16:creationId xmlns:a16="http://schemas.microsoft.com/office/drawing/2014/main" id="{4E0C21A3-8478-2B8D-F7B3-B455D7835000}"/>
              </a:ext>
            </a:extLst>
          </p:cNvPr>
          <p:cNvSpPr>
            <a:spLocks noGrp="1"/>
          </p:cNvSpPr>
          <p:nvPr>
            <p:ph idx="1"/>
          </p:nvPr>
        </p:nvSpPr>
        <p:spPr>
          <a:xfrm>
            <a:off x="628649" y="1247034"/>
            <a:ext cx="5281699" cy="3715663"/>
          </a:xfrm>
        </p:spPr>
        <p:txBody>
          <a:bodyPr>
            <a:normAutofit fontScale="77500" lnSpcReduction="20000"/>
          </a:bodyPr>
          <a:lstStyle/>
          <a:p>
            <a:r>
              <a:rPr lang="en-US" dirty="0"/>
              <a:t>To date we have focused upon the importance of understanding both the marketing environment, customers and consumers.</a:t>
            </a:r>
          </a:p>
          <a:p>
            <a:r>
              <a:rPr lang="en-US" dirty="0"/>
              <a:t>This is a form of ‘market research’</a:t>
            </a:r>
          </a:p>
          <a:p>
            <a:r>
              <a:rPr lang="en-US" dirty="0"/>
              <a:t>Market research takes place in advance of marketing activity to inform planning</a:t>
            </a:r>
          </a:p>
          <a:p>
            <a:pPr lvl="1"/>
            <a:r>
              <a:rPr lang="en-US" dirty="0"/>
              <a:t>To inform TOWS</a:t>
            </a:r>
          </a:p>
          <a:p>
            <a:pPr lvl="1"/>
            <a:r>
              <a:rPr lang="en-US" dirty="0"/>
              <a:t>To concept test new products before launch</a:t>
            </a:r>
          </a:p>
          <a:p>
            <a:r>
              <a:rPr lang="en-US" dirty="0"/>
              <a:t>Market research is ongoing</a:t>
            </a:r>
          </a:p>
          <a:p>
            <a:pPr lvl="1"/>
            <a:r>
              <a:rPr lang="en-US" dirty="0"/>
              <a:t>To measure sentiment toward a brand</a:t>
            </a:r>
          </a:p>
          <a:p>
            <a:pPr lvl="1"/>
            <a:r>
              <a:rPr lang="en-US" dirty="0"/>
              <a:t>To measure success of a marketing campaign/strategy against objectives.</a:t>
            </a:r>
          </a:p>
          <a:p>
            <a:r>
              <a:rPr lang="en-US" dirty="0"/>
              <a:t>Market research can also be retrospective</a:t>
            </a:r>
          </a:p>
          <a:p>
            <a:pPr lvl="1"/>
            <a:r>
              <a:rPr lang="en-US" dirty="0"/>
              <a:t>To understand stakeholder experiences </a:t>
            </a:r>
          </a:p>
          <a:p>
            <a:pPr lvl="1"/>
            <a:r>
              <a:rPr lang="en-US" dirty="0"/>
              <a:t>To understand changes in demand/consumer satisfaction</a:t>
            </a:r>
          </a:p>
          <a:p>
            <a:pPr lvl="1"/>
            <a:r>
              <a:rPr lang="en-US" dirty="0"/>
              <a:t>To evaluate the success of a strategy or campaign against the original objectives</a:t>
            </a:r>
          </a:p>
        </p:txBody>
      </p:sp>
      <p:sp>
        <p:nvSpPr>
          <p:cNvPr id="4" name="Explosion 2 3">
            <a:extLst>
              <a:ext uri="{FF2B5EF4-FFF2-40B4-BE49-F238E27FC236}">
                <a16:creationId xmlns:a16="http://schemas.microsoft.com/office/drawing/2014/main" id="{C167225D-0F8C-E828-21BB-5AAF0F83404B}"/>
              </a:ext>
            </a:extLst>
          </p:cNvPr>
          <p:cNvSpPr/>
          <p:nvPr/>
        </p:nvSpPr>
        <p:spPr>
          <a:xfrm rot="21061000">
            <a:off x="5561982" y="2380076"/>
            <a:ext cx="3806041" cy="2840944"/>
          </a:xfrm>
          <a:prstGeom prst="irregularSeal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Understanding ‘Research’ is important for both marketing practice and your module assessment!</a:t>
            </a:r>
          </a:p>
        </p:txBody>
      </p:sp>
    </p:spTree>
    <p:extLst>
      <p:ext uri="{BB962C8B-B14F-4D97-AF65-F5344CB8AC3E}">
        <p14:creationId xmlns:p14="http://schemas.microsoft.com/office/powerpoint/2010/main" val="156362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agnifying Glass Question Mark Clipart Book Jokingartcom - Book And Magnifying  Glass Clipart, HD Png Download , Transparent Png Image - PNGitem">
            <a:extLst>
              <a:ext uri="{FF2B5EF4-FFF2-40B4-BE49-F238E27FC236}">
                <a16:creationId xmlns:a16="http://schemas.microsoft.com/office/drawing/2014/main" id="{2903D880-3C76-8641-9ED9-73E6147C3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7894" y="2569865"/>
            <a:ext cx="2964069" cy="25166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8B20C7E-16BD-2345-BE10-81DA1DE78B00}"/>
              </a:ext>
            </a:extLst>
          </p:cNvPr>
          <p:cNvSpPr>
            <a:spLocks noGrp="1"/>
          </p:cNvSpPr>
          <p:nvPr>
            <p:ph type="title"/>
          </p:nvPr>
        </p:nvSpPr>
        <p:spPr/>
        <p:txBody>
          <a:bodyPr/>
          <a:lstStyle/>
          <a:p>
            <a:r>
              <a:rPr lang="en-US" dirty="0"/>
              <a:t>What is ‘research’? (Wilson 2014)</a:t>
            </a:r>
          </a:p>
        </p:txBody>
      </p:sp>
      <p:sp>
        <p:nvSpPr>
          <p:cNvPr id="4" name="Rounded Rectangle 3">
            <a:extLst>
              <a:ext uri="{FF2B5EF4-FFF2-40B4-BE49-F238E27FC236}">
                <a16:creationId xmlns:a16="http://schemas.microsoft.com/office/drawing/2014/main" id="{1EF8DD42-7E49-434D-AAA1-EF2D9B48CC57}"/>
              </a:ext>
            </a:extLst>
          </p:cNvPr>
          <p:cNvSpPr/>
          <p:nvPr/>
        </p:nvSpPr>
        <p:spPr>
          <a:xfrm>
            <a:off x="894521" y="1408907"/>
            <a:ext cx="7354957" cy="10071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Research is a step-by-step process that involves the collecting, recording, </a:t>
            </a:r>
            <a:r>
              <a:rPr lang="en-US" sz="2000" dirty="0" err="1"/>
              <a:t>analysing</a:t>
            </a:r>
            <a:r>
              <a:rPr lang="en-US" sz="2000" dirty="0"/>
              <a:t> and interpreting of information.</a:t>
            </a:r>
          </a:p>
        </p:txBody>
      </p:sp>
      <p:sp>
        <p:nvSpPr>
          <p:cNvPr id="5" name="TextBox 4">
            <a:extLst>
              <a:ext uri="{FF2B5EF4-FFF2-40B4-BE49-F238E27FC236}">
                <a16:creationId xmlns:a16="http://schemas.microsoft.com/office/drawing/2014/main" id="{4BB4899C-BE8B-884A-BF51-290C3E73D1B9}"/>
              </a:ext>
            </a:extLst>
          </p:cNvPr>
          <p:cNvSpPr txBox="1"/>
          <p:nvPr/>
        </p:nvSpPr>
        <p:spPr>
          <a:xfrm>
            <a:off x="457200" y="3012876"/>
            <a:ext cx="6049618"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It involves a process of enquiry and investigation</a:t>
            </a:r>
          </a:p>
          <a:p>
            <a:pPr marL="342900" indent="-342900">
              <a:buFont typeface="Arial" panose="020B0604020202020204" pitchFamily="34" charset="0"/>
              <a:buChar char="•"/>
            </a:pPr>
            <a:r>
              <a:rPr lang="en-US" sz="2000" dirty="0"/>
              <a:t>It is systematic and methodical</a:t>
            </a:r>
          </a:p>
          <a:p>
            <a:pPr marL="342900" indent="-342900">
              <a:buFont typeface="Arial" panose="020B0604020202020204" pitchFamily="34" charset="0"/>
              <a:buChar char="•"/>
            </a:pPr>
            <a:r>
              <a:rPr lang="en-US" sz="2000" dirty="0"/>
              <a:t>It increases knowledge</a:t>
            </a:r>
          </a:p>
        </p:txBody>
      </p:sp>
    </p:spTree>
    <p:extLst>
      <p:ext uri="{BB962C8B-B14F-4D97-AF65-F5344CB8AC3E}">
        <p14:creationId xmlns:p14="http://schemas.microsoft.com/office/powerpoint/2010/main" val="827710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Free Pics Of A Person Thinking, Download Free Pics Of A Person Thinking png  images, Free ClipArts on Clipart Library">
            <a:extLst>
              <a:ext uri="{FF2B5EF4-FFF2-40B4-BE49-F238E27FC236}">
                <a16:creationId xmlns:a16="http://schemas.microsoft.com/office/drawing/2014/main" id="{E4A56D71-DE83-75BD-91DC-E77720AB42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650" y="1233004"/>
            <a:ext cx="3654714" cy="36547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57F1B46-B8E3-7C4F-7CCA-05AA1561A22C}"/>
              </a:ext>
            </a:extLst>
          </p:cNvPr>
          <p:cNvSpPr>
            <a:spLocks noGrp="1"/>
          </p:cNvSpPr>
          <p:nvPr>
            <p:ph type="title"/>
          </p:nvPr>
        </p:nvSpPr>
        <p:spPr/>
        <p:txBody>
          <a:bodyPr/>
          <a:lstStyle/>
          <a:p>
            <a:r>
              <a:rPr lang="en-US" dirty="0"/>
              <a:t>Defining market and marketing research…</a:t>
            </a:r>
          </a:p>
        </p:txBody>
      </p:sp>
      <p:sp>
        <p:nvSpPr>
          <p:cNvPr id="4" name="Rounded Rectangle 3">
            <a:extLst>
              <a:ext uri="{FF2B5EF4-FFF2-40B4-BE49-F238E27FC236}">
                <a16:creationId xmlns:a16="http://schemas.microsoft.com/office/drawing/2014/main" id="{F03F8A43-7EDC-B633-DFFC-44AFE3B15C3A}"/>
              </a:ext>
            </a:extLst>
          </p:cNvPr>
          <p:cNvSpPr/>
          <p:nvPr/>
        </p:nvSpPr>
        <p:spPr>
          <a:xfrm>
            <a:off x="471632" y="1720585"/>
            <a:ext cx="2579914" cy="2645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a:t>Market Research</a:t>
            </a:r>
          </a:p>
          <a:p>
            <a:pPr algn="ctr"/>
            <a:endParaRPr lang="en-US" dirty="0"/>
          </a:p>
          <a:p>
            <a:pPr algn="ctr"/>
            <a:r>
              <a:rPr lang="en-US" dirty="0"/>
              <a:t>Focuses upon the characteristics of a specific market and the actors/stakeholders associated with it.</a:t>
            </a:r>
          </a:p>
          <a:p>
            <a:pPr algn="ctr"/>
            <a:endParaRPr lang="en-US" dirty="0"/>
          </a:p>
          <a:p>
            <a:pPr algn="ctr"/>
            <a:r>
              <a:rPr lang="en-US" dirty="0"/>
              <a:t>i.e. market size, brand shares, growth rates, saturation</a:t>
            </a:r>
          </a:p>
          <a:p>
            <a:pPr marL="342900" indent="-342900" algn="ctr">
              <a:buAutoNum type="arabicPeriod"/>
            </a:pPr>
            <a:endParaRPr lang="en-US" dirty="0"/>
          </a:p>
        </p:txBody>
      </p:sp>
    </p:spTree>
    <p:extLst>
      <p:ext uri="{BB962C8B-B14F-4D97-AF65-F5344CB8AC3E}">
        <p14:creationId xmlns:p14="http://schemas.microsoft.com/office/powerpoint/2010/main" val="503539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Free Pics Of A Person Thinking, Download Free Pics Of A Person Thinking png  images, Free ClipArts on Clipart Library">
            <a:extLst>
              <a:ext uri="{FF2B5EF4-FFF2-40B4-BE49-F238E27FC236}">
                <a16:creationId xmlns:a16="http://schemas.microsoft.com/office/drawing/2014/main" id="{E4A56D71-DE83-75BD-91DC-E77720AB42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650" y="1233004"/>
            <a:ext cx="3654714" cy="36547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57F1B46-B8E3-7C4F-7CCA-05AA1561A22C}"/>
              </a:ext>
            </a:extLst>
          </p:cNvPr>
          <p:cNvSpPr>
            <a:spLocks noGrp="1"/>
          </p:cNvSpPr>
          <p:nvPr>
            <p:ph type="title"/>
          </p:nvPr>
        </p:nvSpPr>
        <p:spPr/>
        <p:txBody>
          <a:bodyPr/>
          <a:lstStyle/>
          <a:p>
            <a:r>
              <a:rPr lang="en-US" dirty="0"/>
              <a:t>Defining market and marketing research…</a:t>
            </a:r>
          </a:p>
        </p:txBody>
      </p:sp>
      <p:sp>
        <p:nvSpPr>
          <p:cNvPr id="4" name="Rounded Rectangle 3">
            <a:extLst>
              <a:ext uri="{FF2B5EF4-FFF2-40B4-BE49-F238E27FC236}">
                <a16:creationId xmlns:a16="http://schemas.microsoft.com/office/drawing/2014/main" id="{F03F8A43-7EDC-B633-DFFC-44AFE3B15C3A}"/>
              </a:ext>
            </a:extLst>
          </p:cNvPr>
          <p:cNvSpPr/>
          <p:nvPr/>
        </p:nvSpPr>
        <p:spPr>
          <a:xfrm>
            <a:off x="471632" y="1720585"/>
            <a:ext cx="2579914" cy="2645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a:t>Market Research</a:t>
            </a:r>
          </a:p>
          <a:p>
            <a:pPr algn="ctr"/>
            <a:endParaRPr lang="en-US" dirty="0"/>
          </a:p>
          <a:p>
            <a:pPr algn="ctr"/>
            <a:r>
              <a:rPr lang="en-US" dirty="0"/>
              <a:t>Focuses upon the characteristics of a specific market and the actors/stakeholders associated with it.</a:t>
            </a:r>
          </a:p>
          <a:p>
            <a:pPr algn="ctr"/>
            <a:endParaRPr lang="en-US" dirty="0"/>
          </a:p>
          <a:p>
            <a:pPr algn="ctr"/>
            <a:r>
              <a:rPr lang="en-US" dirty="0"/>
              <a:t>i.e. market size, brand shares, growth rates, saturation</a:t>
            </a:r>
          </a:p>
          <a:p>
            <a:pPr marL="342900" indent="-342900" algn="ctr">
              <a:buAutoNum type="arabicPeriod"/>
            </a:pPr>
            <a:endParaRPr lang="en-US" dirty="0"/>
          </a:p>
        </p:txBody>
      </p:sp>
      <p:sp>
        <p:nvSpPr>
          <p:cNvPr id="5" name="Rounded Rectangle 4">
            <a:extLst>
              <a:ext uri="{FF2B5EF4-FFF2-40B4-BE49-F238E27FC236}">
                <a16:creationId xmlns:a16="http://schemas.microsoft.com/office/drawing/2014/main" id="{CAE0027C-B8FA-1ADB-5EC6-B4AB8DF452AA}"/>
              </a:ext>
            </a:extLst>
          </p:cNvPr>
          <p:cNvSpPr/>
          <p:nvPr/>
        </p:nvSpPr>
        <p:spPr>
          <a:xfrm>
            <a:off x="6092454" y="1737747"/>
            <a:ext cx="2579914" cy="2645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a:t>Marketi</a:t>
            </a:r>
            <a:r>
              <a:rPr lang="en-US" sz="1600" i="1" u="sng" dirty="0"/>
              <a:t>ng</a:t>
            </a:r>
            <a:r>
              <a:rPr lang="en-US" sz="1600" u="sng" dirty="0"/>
              <a:t> Research</a:t>
            </a:r>
          </a:p>
          <a:p>
            <a:pPr algn="ctr"/>
            <a:endParaRPr lang="en-US" dirty="0"/>
          </a:p>
          <a:p>
            <a:pPr algn="ctr"/>
            <a:r>
              <a:rPr lang="en-US" dirty="0"/>
              <a:t>Focuses upon the potential impact of marketing activity and informs the creation and evaluation of marketing strategy.</a:t>
            </a:r>
          </a:p>
          <a:p>
            <a:pPr algn="ctr"/>
            <a:endParaRPr lang="en-US" dirty="0"/>
          </a:p>
          <a:p>
            <a:pPr algn="ctr"/>
            <a:r>
              <a:rPr lang="en-US" dirty="0"/>
              <a:t>i.e. price modelling, concept testing, promotion tracking</a:t>
            </a:r>
          </a:p>
          <a:p>
            <a:pPr marL="342900" indent="-342900" algn="ctr">
              <a:buAutoNum type="arabicPeriod"/>
            </a:pPr>
            <a:endParaRPr lang="en-US" dirty="0"/>
          </a:p>
        </p:txBody>
      </p:sp>
    </p:spTree>
    <p:extLst>
      <p:ext uri="{BB962C8B-B14F-4D97-AF65-F5344CB8AC3E}">
        <p14:creationId xmlns:p14="http://schemas.microsoft.com/office/powerpoint/2010/main" val="350408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1B46-B8E3-7C4F-7CCA-05AA1561A22C}"/>
              </a:ext>
            </a:extLst>
          </p:cNvPr>
          <p:cNvSpPr>
            <a:spLocks noGrp="1"/>
          </p:cNvSpPr>
          <p:nvPr>
            <p:ph type="title"/>
          </p:nvPr>
        </p:nvSpPr>
        <p:spPr/>
        <p:txBody>
          <a:bodyPr/>
          <a:lstStyle/>
          <a:p>
            <a:r>
              <a:rPr lang="en-US" dirty="0"/>
              <a:t>Defining market and marketing research…</a:t>
            </a:r>
          </a:p>
        </p:txBody>
      </p:sp>
      <p:sp>
        <p:nvSpPr>
          <p:cNvPr id="4" name="Rounded Rectangle 3">
            <a:extLst>
              <a:ext uri="{FF2B5EF4-FFF2-40B4-BE49-F238E27FC236}">
                <a16:creationId xmlns:a16="http://schemas.microsoft.com/office/drawing/2014/main" id="{F03F8A43-7EDC-B633-DFFC-44AFE3B15C3A}"/>
              </a:ext>
            </a:extLst>
          </p:cNvPr>
          <p:cNvSpPr/>
          <p:nvPr/>
        </p:nvSpPr>
        <p:spPr>
          <a:xfrm>
            <a:off x="471632" y="1720585"/>
            <a:ext cx="2579914" cy="2645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a:t>Market Research</a:t>
            </a:r>
          </a:p>
          <a:p>
            <a:pPr algn="ctr"/>
            <a:endParaRPr lang="en-US" dirty="0"/>
          </a:p>
          <a:p>
            <a:pPr algn="ctr"/>
            <a:r>
              <a:rPr lang="en-US" dirty="0"/>
              <a:t>Focuses upon the characteristics of a specific market and the actors/stakeholders associated with it.</a:t>
            </a:r>
          </a:p>
          <a:p>
            <a:pPr algn="ctr"/>
            <a:endParaRPr lang="en-US" dirty="0"/>
          </a:p>
          <a:p>
            <a:pPr algn="ctr"/>
            <a:r>
              <a:rPr lang="en-US" dirty="0"/>
              <a:t>i.e. market size, brand shares, growth rates, saturation</a:t>
            </a:r>
          </a:p>
          <a:p>
            <a:pPr marL="342900" indent="-342900" algn="ctr">
              <a:buAutoNum type="arabicPeriod"/>
            </a:pPr>
            <a:endParaRPr lang="en-US" dirty="0"/>
          </a:p>
        </p:txBody>
      </p:sp>
      <p:sp>
        <p:nvSpPr>
          <p:cNvPr id="5" name="Rounded Rectangle 4">
            <a:extLst>
              <a:ext uri="{FF2B5EF4-FFF2-40B4-BE49-F238E27FC236}">
                <a16:creationId xmlns:a16="http://schemas.microsoft.com/office/drawing/2014/main" id="{CAE0027C-B8FA-1ADB-5EC6-B4AB8DF452AA}"/>
              </a:ext>
            </a:extLst>
          </p:cNvPr>
          <p:cNvSpPr/>
          <p:nvPr/>
        </p:nvSpPr>
        <p:spPr>
          <a:xfrm>
            <a:off x="6092454" y="1737747"/>
            <a:ext cx="2579914" cy="2645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a:t>Marketi</a:t>
            </a:r>
            <a:r>
              <a:rPr lang="en-US" sz="1600" i="1" u="sng" dirty="0"/>
              <a:t>ng</a:t>
            </a:r>
            <a:r>
              <a:rPr lang="en-US" sz="1600" u="sng" dirty="0"/>
              <a:t> Research</a:t>
            </a:r>
          </a:p>
          <a:p>
            <a:pPr algn="ctr"/>
            <a:endParaRPr lang="en-US" dirty="0"/>
          </a:p>
          <a:p>
            <a:pPr algn="ctr"/>
            <a:r>
              <a:rPr lang="en-US" dirty="0"/>
              <a:t>Focuses upon the potential impact of marketing activity and informs the creation and evaluation of marketing strategy.</a:t>
            </a:r>
          </a:p>
          <a:p>
            <a:pPr algn="ctr"/>
            <a:endParaRPr lang="en-US" dirty="0"/>
          </a:p>
          <a:p>
            <a:pPr algn="ctr"/>
            <a:r>
              <a:rPr lang="en-US" dirty="0"/>
              <a:t>i.e. price modelling, concept testing, promotion tracking</a:t>
            </a:r>
          </a:p>
          <a:p>
            <a:pPr marL="342900" indent="-342900" algn="ctr">
              <a:buAutoNum type="arabicPeriod"/>
            </a:pPr>
            <a:endParaRPr lang="en-US" dirty="0"/>
          </a:p>
        </p:txBody>
      </p:sp>
      <p:sp>
        <p:nvSpPr>
          <p:cNvPr id="6" name="Rounded Rectangle 5">
            <a:extLst>
              <a:ext uri="{FF2B5EF4-FFF2-40B4-BE49-F238E27FC236}">
                <a16:creationId xmlns:a16="http://schemas.microsoft.com/office/drawing/2014/main" id="{D2AAB4B5-0F41-A50E-5A6F-52B62414C5CF}"/>
              </a:ext>
            </a:extLst>
          </p:cNvPr>
          <p:cNvSpPr/>
          <p:nvPr/>
        </p:nvSpPr>
        <p:spPr>
          <a:xfrm>
            <a:off x="3282043" y="1737747"/>
            <a:ext cx="2579914" cy="264522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a:t>Customer/Consumer Insight</a:t>
            </a:r>
          </a:p>
          <a:p>
            <a:pPr algn="ctr"/>
            <a:endParaRPr lang="en-US" dirty="0"/>
          </a:p>
          <a:p>
            <a:pPr algn="ctr"/>
            <a:r>
              <a:rPr lang="en-US" dirty="0"/>
              <a:t>Generates a deep understanding of drivers of choice and the factors that influence them.</a:t>
            </a:r>
          </a:p>
          <a:p>
            <a:pPr algn="ctr"/>
            <a:endParaRPr lang="en-US" dirty="0"/>
          </a:p>
          <a:p>
            <a:pPr algn="ctr"/>
            <a:r>
              <a:rPr lang="en-US" dirty="0"/>
              <a:t>i.e. segmentation, nature of needs, motivation, influences upon</a:t>
            </a:r>
          </a:p>
          <a:p>
            <a:pPr marL="342900" indent="-342900" algn="ctr">
              <a:buAutoNum type="arabicPeriod"/>
            </a:pPr>
            <a:endParaRPr lang="en-US" dirty="0"/>
          </a:p>
        </p:txBody>
      </p:sp>
    </p:spTree>
    <p:extLst>
      <p:ext uri="{BB962C8B-B14F-4D97-AF65-F5344CB8AC3E}">
        <p14:creationId xmlns:p14="http://schemas.microsoft.com/office/powerpoint/2010/main" val="3792044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3125-C197-4528-6677-98480CA02F6E}"/>
              </a:ext>
            </a:extLst>
          </p:cNvPr>
          <p:cNvSpPr>
            <a:spLocks noGrp="1"/>
          </p:cNvSpPr>
          <p:nvPr>
            <p:ph type="title"/>
          </p:nvPr>
        </p:nvSpPr>
        <p:spPr>
          <a:xfrm>
            <a:off x="628650" y="136335"/>
            <a:ext cx="7886700" cy="1104636"/>
          </a:xfrm>
        </p:spPr>
        <p:txBody>
          <a:bodyPr/>
          <a:lstStyle/>
          <a:p>
            <a:r>
              <a:rPr lang="en-US" dirty="0"/>
              <a:t>Why do marketers ‘research’ markets?</a:t>
            </a:r>
          </a:p>
        </p:txBody>
      </p:sp>
      <p:sp>
        <p:nvSpPr>
          <p:cNvPr id="4" name="Rounded Rectangle 3">
            <a:extLst>
              <a:ext uri="{FF2B5EF4-FFF2-40B4-BE49-F238E27FC236}">
                <a16:creationId xmlns:a16="http://schemas.microsoft.com/office/drawing/2014/main" id="{06BAC5F7-5508-A5AF-2B8E-AA5604E36D1C}"/>
              </a:ext>
            </a:extLst>
          </p:cNvPr>
          <p:cNvSpPr/>
          <p:nvPr/>
        </p:nvSpPr>
        <p:spPr>
          <a:xfrm>
            <a:off x="748145" y="1111662"/>
            <a:ext cx="7435273" cy="413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To inform decision making…poor decisions cost money!</a:t>
            </a:r>
          </a:p>
        </p:txBody>
      </p:sp>
      <p:sp>
        <p:nvSpPr>
          <p:cNvPr id="5" name="Rounded Rectangle 4">
            <a:extLst>
              <a:ext uri="{FF2B5EF4-FFF2-40B4-BE49-F238E27FC236}">
                <a16:creationId xmlns:a16="http://schemas.microsoft.com/office/drawing/2014/main" id="{A08AFADB-CF95-C2D2-7684-DA7A5E602E50}"/>
              </a:ext>
            </a:extLst>
          </p:cNvPr>
          <p:cNvSpPr/>
          <p:nvPr/>
        </p:nvSpPr>
        <p:spPr>
          <a:xfrm>
            <a:off x="628650" y="1844865"/>
            <a:ext cx="1625600" cy="13115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t>Market Size and Structure</a:t>
            </a:r>
          </a:p>
          <a:p>
            <a:pPr algn="ctr"/>
            <a:r>
              <a:rPr lang="en-US" sz="1200" dirty="0"/>
              <a:t>Value and volume sales</a:t>
            </a:r>
          </a:p>
          <a:p>
            <a:pPr algn="ctr"/>
            <a:r>
              <a:rPr lang="en-US" sz="1200" dirty="0"/>
              <a:t>Key segments</a:t>
            </a:r>
          </a:p>
          <a:p>
            <a:pPr algn="ctr"/>
            <a:r>
              <a:rPr lang="en-US" sz="1200" dirty="0"/>
              <a:t>Competition </a:t>
            </a:r>
          </a:p>
          <a:p>
            <a:pPr algn="ctr"/>
            <a:r>
              <a:rPr lang="en-US" sz="1200" dirty="0"/>
              <a:t>Route to market</a:t>
            </a:r>
          </a:p>
        </p:txBody>
      </p:sp>
      <p:sp>
        <p:nvSpPr>
          <p:cNvPr id="6" name="Rounded Rectangle 5">
            <a:extLst>
              <a:ext uri="{FF2B5EF4-FFF2-40B4-BE49-F238E27FC236}">
                <a16:creationId xmlns:a16="http://schemas.microsoft.com/office/drawing/2014/main" id="{E8BDFF9E-C370-13C5-5771-000CE4BAD896}"/>
              </a:ext>
            </a:extLst>
          </p:cNvPr>
          <p:cNvSpPr/>
          <p:nvPr/>
        </p:nvSpPr>
        <p:spPr>
          <a:xfrm>
            <a:off x="2563668" y="1844865"/>
            <a:ext cx="1625600" cy="131156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t>Use of and Attitude to Products</a:t>
            </a:r>
          </a:p>
          <a:p>
            <a:pPr algn="ctr"/>
            <a:r>
              <a:rPr lang="en-US" sz="1200" dirty="0"/>
              <a:t>Awareness/attitude toward brands</a:t>
            </a:r>
          </a:p>
          <a:p>
            <a:pPr algn="ctr"/>
            <a:r>
              <a:rPr lang="en-US" sz="1200" dirty="0"/>
              <a:t>Volume/frequency of purchase</a:t>
            </a:r>
          </a:p>
          <a:p>
            <a:pPr algn="ctr"/>
            <a:r>
              <a:rPr lang="en-US" sz="1200" dirty="0"/>
              <a:t>Product use</a:t>
            </a:r>
          </a:p>
        </p:txBody>
      </p:sp>
      <p:sp>
        <p:nvSpPr>
          <p:cNvPr id="9" name="Rounded Rectangle 8">
            <a:extLst>
              <a:ext uri="{FF2B5EF4-FFF2-40B4-BE49-F238E27FC236}">
                <a16:creationId xmlns:a16="http://schemas.microsoft.com/office/drawing/2014/main" id="{1F97293D-C84C-5286-9BF1-60774CBD494F}"/>
              </a:ext>
            </a:extLst>
          </p:cNvPr>
          <p:cNvSpPr/>
          <p:nvPr/>
        </p:nvSpPr>
        <p:spPr>
          <a:xfrm>
            <a:off x="4498686" y="1844865"/>
            <a:ext cx="1625600" cy="1311564"/>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t>Customer Satisfaction and Loyalty</a:t>
            </a:r>
          </a:p>
          <a:p>
            <a:pPr algn="ctr"/>
            <a:r>
              <a:rPr lang="en-US" sz="1200" dirty="0"/>
              <a:t>Customer ratings</a:t>
            </a:r>
          </a:p>
          <a:p>
            <a:pPr algn="ctr"/>
            <a:r>
              <a:rPr lang="en-US" sz="1200" dirty="0"/>
              <a:t>Competitor Set</a:t>
            </a:r>
          </a:p>
          <a:p>
            <a:pPr algn="ctr"/>
            <a:r>
              <a:rPr lang="en-US" sz="1200" dirty="0"/>
              <a:t>Brand relationships</a:t>
            </a:r>
          </a:p>
        </p:txBody>
      </p:sp>
      <p:sp>
        <p:nvSpPr>
          <p:cNvPr id="10" name="Rounded Rectangle 9">
            <a:extLst>
              <a:ext uri="{FF2B5EF4-FFF2-40B4-BE49-F238E27FC236}">
                <a16:creationId xmlns:a16="http://schemas.microsoft.com/office/drawing/2014/main" id="{A2C9D668-53DB-3941-8274-BAE358B63D90}"/>
              </a:ext>
            </a:extLst>
          </p:cNvPr>
          <p:cNvSpPr/>
          <p:nvPr/>
        </p:nvSpPr>
        <p:spPr>
          <a:xfrm>
            <a:off x="6433704" y="1844865"/>
            <a:ext cx="1625600" cy="13115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t>Promotion Effectiveness</a:t>
            </a:r>
          </a:p>
          <a:p>
            <a:pPr algn="ctr"/>
            <a:r>
              <a:rPr lang="en-US" sz="1200" dirty="0"/>
              <a:t>Tracking</a:t>
            </a:r>
          </a:p>
          <a:p>
            <a:pPr algn="ctr"/>
            <a:r>
              <a:rPr lang="en-US" sz="1200" dirty="0"/>
              <a:t>Impact of promotional activity versus objectives</a:t>
            </a:r>
          </a:p>
        </p:txBody>
      </p:sp>
      <p:sp>
        <p:nvSpPr>
          <p:cNvPr id="11" name="Rounded Rectangle 10">
            <a:extLst>
              <a:ext uri="{FF2B5EF4-FFF2-40B4-BE49-F238E27FC236}">
                <a16:creationId xmlns:a16="http://schemas.microsoft.com/office/drawing/2014/main" id="{428C4559-20DB-7461-3D83-B4ED6F16F76E}"/>
              </a:ext>
            </a:extLst>
          </p:cNvPr>
          <p:cNvSpPr/>
          <p:nvPr/>
        </p:nvSpPr>
        <p:spPr>
          <a:xfrm>
            <a:off x="701964" y="3533899"/>
            <a:ext cx="1625600" cy="1311564"/>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t>Brand Impact</a:t>
            </a:r>
          </a:p>
          <a:p>
            <a:pPr algn="ctr"/>
            <a:r>
              <a:rPr lang="en-US" sz="1200" dirty="0"/>
              <a:t>Awareness of brands</a:t>
            </a:r>
          </a:p>
          <a:p>
            <a:pPr algn="ctr"/>
            <a:r>
              <a:rPr lang="en-US" sz="1200" dirty="0"/>
              <a:t>Relative brand values</a:t>
            </a:r>
          </a:p>
          <a:p>
            <a:pPr algn="ctr"/>
            <a:r>
              <a:rPr lang="en-US" sz="1200" dirty="0"/>
              <a:t>Relative brand positioning</a:t>
            </a:r>
          </a:p>
          <a:p>
            <a:pPr algn="ctr"/>
            <a:r>
              <a:rPr lang="en-US" sz="1200" dirty="0"/>
              <a:t>Drivers of choice</a:t>
            </a:r>
          </a:p>
        </p:txBody>
      </p:sp>
      <p:sp>
        <p:nvSpPr>
          <p:cNvPr id="12" name="Rounded Rectangle 11">
            <a:extLst>
              <a:ext uri="{FF2B5EF4-FFF2-40B4-BE49-F238E27FC236}">
                <a16:creationId xmlns:a16="http://schemas.microsoft.com/office/drawing/2014/main" id="{12232F38-BD90-B5D1-1FAE-C477BFAB59EE}"/>
              </a:ext>
            </a:extLst>
          </p:cNvPr>
          <p:cNvSpPr/>
          <p:nvPr/>
        </p:nvSpPr>
        <p:spPr>
          <a:xfrm>
            <a:off x="2636982" y="3533899"/>
            <a:ext cx="1625600" cy="131156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t>Pricing Effectiveness</a:t>
            </a:r>
          </a:p>
          <a:p>
            <a:pPr algn="ctr"/>
            <a:r>
              <a:rPr lang="en-US" sz="1200" dirty="0"/>
              <a:t>Optimum prices</a:t>
            </a:r>
          </a:p>
          <a:p>
            <a:pPr algn="ctr"/>
            <a:r>
              <a:rPr lang="en-US" sz="1200" dirty="0"/>
              <a:t>Perceptual pricing</a:t>
            </a:r>
          </a:p>
          <a:p>
            <a:pPr algn="ctr"/>
            <a:r>
              <a:rPr lang="en-US" sz="1200" dirty="0"/>
              <a:t>Impact of changes in prices (elasticity)</a:t>
            </a:r>
          </a:p>
        </p:txBody>
      </p:sp>
      <p:sp>
        <p:nvSpPr>
          <p:cNvPr id="13" name="Rounded Rectangle 12">
            <a:extLst>
              <a:ext uri="{FF2B5EF4-FFF2-40B4-BE49-F238E27FC236}">
                <a16:creationId xmlns:a16="http://schemas.microsoft.com/office/drawing/2014/main" id="{2B5E4176-E380-02DE-51B5-A750598477D8}"/>
              </a:ext>
            </a:extLst>
          </p:cNvPr>
          <p:cNvSpPr/>
          <p:nvPr/>
        </p:nvSpPr>
        <p:spPr>
          <a:xfrm>
            <a:off x="4572000" y="3533899"/>
            <a:ext cx="1625600" cy="131156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t>Product/Concept Testing</a:t>
            </a:r>
          </a:p>
          <a:p>
            <a:pPr algn="ctr"/>
            <a:r>
              <a:rPr lang="en-US" sz="1200" dirty="0"/>
              <a:t>Unmet needs</a:t>
            </a:r>
          </a:p>
          <a:p>
            <a:pPr algn="ctr"/>
            <a:r>
              <a:rPr lang="en-US" sz="1200" dirty="0"/>
              <a:t>Attitude to new products/concepts</a:t>
            </a:r>
          </a:p>
          <a:p>
            <a:pPr algn="ctr"/>
            <a:r>
              <a:rPr lang="en-US" sz="1200" dirty="0"/>
              <a:t>Likelihood to purchase</a:t>
            </a:r>
          </a:p>
        </p:txBody>
      </p:sp>
      <p:sp>
        <p:nvSpPr>
          <p:cNvPr id="14" name="Rounded Rectangle 13">
            <a:extLst>
              <a:ext uri="{FF2B5EF4-FFF2-40B4-BE49-F238E27FC236}">
                <a16:creationId xmlns:a16="http://schemas.microsoft.com/office/drawing/2014/main" id="{06FDF8C2-DBAA-8264-6A04-303F7DC915E7}"/>
              </a:ext>
            </a:extLst>
          </p:cNvPr>
          <p:cNvSpPr/>
          <p:nvPr/>
        </p:nvSpPr>
        <p:spPr>
          <a:xfrm>
            <a:off x="6507018" y="3533899"/>
            <a:ext cx="1625600" cy="131156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t>Segmentation</a:t>
            </a:r>
          </a:p>
          <a:p>
            <a:pPr algn="ctr"/>
            <a:r>
              <a:rPr lang="en-US" sz="1200" dirty="0"/>
              <a:t>Structure of the market</a:t>
            </a:r>
          </a:p>
          <a:p>
            <a:pPr algn="ctr"/>
            <a:r>
              <a:rPr lang="en-US" sz="1200" dirty="0"/>
              <a:t>Key characteristics that will impact consumption, </a:t>
            </a:r>
            <a:r>
              <a:rPr lang="en-US" sz="1200" dirty="0" err="1"/>
              <a:t>behaviour</a:t>
            </a:r>
            <a:r>
              <a:rPr lang="en-US" sz="1200" dirty="0"/>
              <a:t> or need</a:t>
            </a:r>
          </a:p>
        </p:txBody>
      </p:sp>
      <p:sp>
        <p:nvSpPr>
          <p:cNvPr id="15" name="TextBox 14">
            <a:extLst>
              <a:ext uri="{FF2B5EF4-FFF2-40B4-BE49-F238E27FC236}">
                <a16:creationId xmlns:a16="http://schemas.microsoft.com/office/drawing/2014/main" id="{94BBAF18-9209-4B57-960C-7175BEDA8AF0}"/>
              </a:ext>
            </a:extLst>
          </p:cNvPr>
          <p:cNvSpPr txBox="1"/>
          <p:nvPr/>
        </p:nvSpPr>
        <p:spPr>
          <a:xfrm>
            <a:off x="7518400" y="4950691"/>
            <a:ext cx="1385455" cy="308418"/>
          </a:xfrm>
          <a:prstGeom prst="rect">
            <a:avLst/>
          </a:prstGeom>
          <a:noFill/>
        </p:spPr>
        <p:txBody>
          <a:bodyPr wrap="square" rtlCol="0">
            <a:spAutoFit/>
          </a:bodyPr>
          <a:lstStyle/>
          <a:p>
            <a:r>
              <a:rPr lang="en-US" dirty="0"/>
              <a:t>Hague (2022)</a:t>
            </a:r>
          </a:p>
        </p:txBody>
      </p:sp>
    </p:spTree>
    <p:extLst>
      <p:ext uri="{BB962C8B-B14F-4D97-AF65-F5344CB8AC3E}">
        <p14:creationId xmlns:p14="http://schemas.microsoft.com/office/powerpoint/2010/main" val="90072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C7FB-8543-9054-895C-2215781D9CE6}"/>
              </a:ext>
            </a:extLst>
          </p:cNvPr>
          <p:cNvSpPr>
            <a:spLocks noGrp="1"/>
          </p:cNvSpPr>
          <p:nvPr>
            <p:ph type="title"/>
          </p:nvPr>
        </p:nvSpPr>
        <p:spPr/>
        <p:txBody>
          <a:bodyPr/>
          <a:lstStyle/>
          <a:p>
            <a:r>
              <a:rPr lang="en-US" dirty="0"/>
              <a:t>What are the different types of research?</a:t>
            </a:r>
          </a:p>
        </p:txBody>
      </p:sp>
      <p:sp>
        <p:nvSpPr>
          <p:cNvPr id="4" name="Explosion 2 3">
            <a:extLst>
              <a:ext uri="{FF2B5EF4-FFF2-40B4-BE49-F238E27FC236}">
                <a16:creationId xmlns:a16="http://schemas.microsoft.com/office/drawing/2014/main" id="{A70250A6-AE12-E753-5CD0-F49CB656FEFD}"/>
              </a:ext>
            </a:extLst>
          </p:cNvPr>
          <p:cNvSpPr/>
          <p:nvPr/>
        </p:nvSpPr>
        <p:spPr>
          <a:xfrm>
            <a:off x="508577" y="1603233"/>
            <a:ext cx="2593521" cy="2128950"/>
          </a:xfrm>
          <a:prstGeom prst="irregularSeal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Exploratory Research</a:t>
            </a:r>
          </a:p>
        </p:txBody>
      </p:sp>
      <p:sp>
        <p:nvSpPr>
          <p:cNvPr id="5" name="Explosion 2 4">
            <a:extLst>
              <a:ext uri="{FF2B5EF4-FFF2-40B4-BE49-F238E27FC236}">
                <a16:creationId xmlns:a16="http://schemas.microsoft.com/office/drawing/2014/main" id="{0BFB9438-C975-5009-7DF9-E11C73E0779D}"/>
              </a:ext>
            </a:extLst>
          </p:cNvPr>
          <p:cNvSpPr/>
          <p:nvPr/>
        </p:nvSpPr>
        <p:spPr>
          <a:xfrm>
            <a:off x="3357996" y="1039452"/>
            <a:ext cx="2593521" cy="2198223"/>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Descriptive Research</a:t>
            </a:r>
          </a:p>
        </p:txBody>
      </p:sp>
      <p:sp>
        <p:nvSpPr>
          <p:cNvPr id="6" name="Explosion 2 5">
            <a:extLst>
              <a:ext uri="{FF2B5EF4-FFF2-40B4-BE49-F238E27FC236}">
                <a16:creationId xmlns:a16="http://schemas.microsoft.com/office/drawing/2014/main" id="{19071CEC-ECA8-23A8-C279-9A307A9E93A5}"/>
              </a:ext>
            </a:extLst>
          </p:cNvPr>
          <p:cNvSpPr/>
          <p:nvPr/>
        </p:nvSpPr>
        <p:spPr>
          <a:xfrm>
            <a:off x="6309015" y="1625962"/>
            <a:ext cx="2593521" cy="2128950"/>
          </a:xfrm>
          <a:prstGeom prst="irregularSeal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Causal Research</a:t>
            </a:r>
          </a:p>
        </p:txBody>
      </p:sp>
      <p:sp>
        <p:nvSpPr>
          <p:cNvPr id="7" name="Rounded Rectangle 6">
            <a:extLst>
              <a:ext uri="{FF2B5EF4-FFF2-40B4-BE49-F238E27FC236}">
                <a16:creationId xmlns:a16="http://schemas.microsoft.com/office/drawing/2014/main" id="{89D3EEED-6F84-49DA-71A7-CD735D8C77DB}"/>
              </a:ext>
            </a:extLst>
          </p:cNvPr>
          <p:cNvSpPr/>
          <p:nvPr/>
        </p:nvSpPr>
        <p:spPr>
          <a:xfrm>
            <a:off x="508577" y="3879273"/>
            <a:ext cx="2345459" cy="10898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Used when little is known about a particular management problem</a:t>
            </a:r>
          </a:p>
        </p:txBody>
      </p:sp>
      <p:sp>
        <p:nvSpPr>
          <p:cNvPr id="8" name="Rounded Rectangle 7">
            <a:extLst>
              <a:ext uri="{FF2B5EF4-FFF2-40B4-BE49-F238E27FC236}">
                <a16:creationId xmlns:a16="http://schemas.microsoft.com/office/drawing/2014/main" id="{4A87C290-ADDA-6C3B-6DCF-07C0A1AC1B01}"/>
              </a:ext>
            </a:extLst>
          </p:cNvPr>
          <p:cNvSpPr/>
          <p:nvPr/>
        </p:nvSpPr>
        <p:spPr>
          <a:xfrm>
            <a:off x="3357996" y="3427910"/>
            <a:ext cx="2345459" cy="1089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Focuses upon accurately describing the variables/situation being considered</a:t>
            </a:r>
          </a:p>
        </p:txBody>
      </p:sp>
      <p:sp>
        <p:nvSpPr>
          <p:cNvPr id="9" name="Rounded Rectangle 8">
            <a:extLst>
              <a:ext uri="{FF2B5EF4-FFF2-40B4-BE49-F238E27FC236}">
                <a16:creationId xmlns:a16="http://schemas.microsoft.com/office/drawing/2014/main" id="{C2A4479D-BCA1-92E0-71CD-CBA4373AEB34}"/>
              </a:ext>
            </a:extLst>
          </p:cNvPr>
          <p:cNvSpPr/>
          <p:nvPr/>
        </p:nvSpPr>
        <p:spPr>
          <a:xfrm>
            <a:off x="6532256" y="3879273"/>
            <a:ext cx="2345459" cy="10898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Focuses upon understanding the relationship between actors </a:t>
            </a:r>
            <a:r>
              <a:rPr lang="en-US">
                <a:solidFill>
                  <a:schemeClr val="tx1"/>
                </a:solidFill>
              </a:rPr>
              <a:t>and entities</a:t>
            </a:r>
            <a:endParaRPr lang="en-US" dirty="0">
              <a:solidFill>
                <a:schemeClr val="tx1"/>
              </a:solidFill>
            </a:endParaRPr>
          </a:p>
        </p:txBody>
      </p:sp>
    </p:spTree>
    <p:extLst>
      <p:ext uri="{BB962C8B-B14F-4D97-AF65-F5344CB8AC3E}">
        <p14:creationId xmlns:p14="http://schemas.microsoft.com/office/powerpoint/2010/main" val="388545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Lst>
  </p:timing>
</p:sld>
</file>

<file path=ppt/theme/theme1.xml><?xml version="1.0" encoding="utf-8"?>
<a:theme xmlns:a="http://schemas.openxmlformats.org/drawingml/2006/main" name="WBS_Sep_2017">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23322EB9-A1A0-CF48-8966-794F22DA4DDA}" vid="{59B4773C-AEC7-DF4D-866F-6275184841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WBS_Sep_2017</Template>
  <TotalTime>3641</TotalTime>
  <Words>1500</Words>
  <Application>Microsoft Macintosh PowerPoint</Application>
  <PresentationFormat>On-screen Show (16:10)</PresentationFormat>
  <Paragraphs>207</Paragraphs>
  <Slides>21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WBS_Sep_2017</vt:lpstr>
      <vt:lpstr>Understanding markets: exploring marketing and market research</vt:lpstr>
      <vt:lpstr>Session objectives</vt:lpstr>
      <vt:lpstr>Why are we looking at ‘Research’ now?</vt:lpstr>
      <vt:lpstr>What is ‘research’? (Wilson 2014)</vt:lpstr>
      <vt:lpstr>Defining market and marketing research…</vt:lpstr>
      <vt:lpstr>Defining market and marketing research…</vt:lpstr>
      <vt:lpstr>Defining market and marketing research…</vt:lpstr>
      <vt:lpstr>Why do marketers ‘research’ markets?</vt:lpstr>
      <vt:lpstr>What are the different types of research?</vt:lpstr>
      <vt:lpstr>The research process: Stage 1</vt:lpstr>
      <vt:lpstr>The research process:  Stage 2 – Research Objectives</vt:lpstr>
      <vt:lpstr>The research process: Stage 3 – Desk research</vt:lpstr>
      <vt:lpstr>The research process:  Stage 4 – Choosing the correct methodology and method </vt:lpstr>
      <vt:lpstr>The research process:  Stage 4 – Choosing the correct methodology and method </vt:lpstr>
      <vt:lpstr>The Research Process: Stage 6 Choose your research ‘design’</vt:lpstr>
      <vt:lpstr>The Research Process: Stage 6 Choose your research ‘design’</vt:lpstr>
      <vt:lpstr>The Research Process: Stage 6 Choose your research ‘design’</vt:lpstr>
      <vt:lpstr>Longitudinal vs Cross Sectional</vt:lpstr>
      <vt:lpstr>GIGO… GARBAGE IN, GARBAGE OUT…</vt:lpstr>
      <vt:lpstr>They should have researched it (better)…</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markets: exploring marketing and market research</dc:title>
  <dc:creator>Jenny.L.Lloyd@outlook.com</dc:creator>
  <cp:lastModifiedBy>Jenny Lloyd</cp:lastModifiedBy>
  <cp:revision>8</cp:revision>
  <dcterms:created xsi:type="dcterms:W3CDTF">2022-09-14T16:10:39Z</dcterms:created>
  <dcterms:modified xsi:type="dcterms:W3CDTF">2024-10-18T10:44:34Z</dcterms:modified>
</cp:coreProperties>
</file>