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9611212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C10AC-C516-C5FF-9EC0-8D848CE9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23" y="2105835"/>
            <a:ext cx="9100753" cy="46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9611212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3FB99-FA4D-59FF-F363-0799F443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6" y="1921893"/>
            <a:ext cx="9213647" cy="1618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E6FD9-C666-6C8F-8F20-C64A28E2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15" y="3667280"/>
            <a:ext cx="9213647" cy="22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485749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05;p2">
            <a:extLst>
              <a:ext uri="{FF2B5EF4-FFF2-40B4-BE49-F238E27FC236}">
                <a16:creationId xmlns:a16="http://schemas.microsoft.com/office/drawing/2014/main" id="{88665620-15CE-9A6F-62CE-42CD4C999E06}"/>
              </a:ext>
            </a:extLst>
          </p:cNvPr>
          <p:cNvSpPr txBox="1">
            <a:spLocks noGrp="1"/>
          </p:cNvSpPr>
          <p:nvPr/>
        </p:nvSpPr>
        <p:spPr>
          <a:xfrm>
            <a:off x="1121805" y="3060972"/>
            <a:ext cx="8596668" cy="52263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Chuối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E22DF-C91F-98C0-ABC2-018F7B9F6EA0}"/>
              </a:ext>
            </a:extLst>
          </p:cNvPr>
          <p:cNvSpPr txBox="1"/>
          <p:nvPr/>
        </p:nvSpPr>
        <p:spPr>
          <a:xfrm>
            <a:off x="985594" y="1794726"/>
            <a:ext cx="1022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kiểu dữ liệu bao gồm số nguyên, số thực, ký tự, … được xem như kiểu dữ liệu nguyên thuỷ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(Primitive data type) của một chương trình lập trình. Tuy nhiên, trong thực tế các kiểu dữ liệu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nguyên thuỷ không thể hỗ trợ lưu trữ các thông tin phức tạp như bài toán sau: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621E0-5796-BF5C-5357-707E0CF8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94" y="2864752"/>
            <a:ext cx="8816082" cy="1870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B3C4A-2914-8424-CABC-24D5CD50B935}"/>
              </a:ext>
            </a:extLst>
          </p:cNvPr>
          <p:cNvSpPr txBox="1"/>
          <p:nvPr/>
        </p:nvSpPr>
        <p:spPr>
          <a:xfrm>
            <a:off x="937518" y="4736953"/>
            <a:ext cx="1058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đó, để lưu thông tin của 1 quyển sách, ta cần 4 biến chứa 4 thông tin trên. Nếu muốn lưu thông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 10 quyển sách thì cần 40 biến. Chắc không quá nhiều, nhưng nếu muốn lưu thông tin của 1000,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10000 quyển sách thì sao? Số lượng biến lúc này rất nhiều khiến cho code dài dòng khó thao tác,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 kiểm soát.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AC71-5C8D-D297-9830-30F8A59F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9" y="2145600"/>
            <a:ext cx="6607529" cy="1872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EFF58-BEF3-74A6-53C2-9022172E362D}"/>
              </a:ext>
            </a:extLst>
          </p:cNvPr>
          <p:cNvSpPr txBox="1"/>
          <p:nvPr/>
        </p:nvSpPr>
        <p:spPr>
          <a:xfrm>
            <a:off x="1100479" y="4047612"/>
            <a:ext cx="10378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 đó người ta mới đưa ra khái niệm kiểu dữ liệu có cấu trúc để giải quyết vấn đề trên. Ý tưởng là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đóng gói các thông tin đó vào 1 đối tượng duy nhất. Như vậy thay vì phải khai báo 40 biến thì ta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 cần khai báo 1 mảng 10 phần tử mà mỗi phần tử có kiểu dữ liệu ta đã định nghĩa.</a:t>
            </a:r>
            <a:endParaRPr lang="en-US" sz="18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là một kiểu dữ liệu có cấu trúc, được kết hợp từ các kiểu dữ liệu nguyên thuỷ do người lập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 định nghĩa để thuận tiện trong việc quản lý dữ liệu và lập trình.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92A51-F046-A12D-52BD-14C462A9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53" y="2469309"/>
            <a:ext cx="7980924" cy="24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9C1FC-E815-30C5-C3F7-74DD1636DD2A}"/>
              </a:ext>
            </a:extLst>
          </p:cNvPr>
          <p:cNvSpPr txBox="1"/>
          <p:nvPr/>
        </p:nvSpPr>
        <p:spPr>
          <a:xfrm>
            <a:off x="1086679" y="2004961"/>
            <a:ext cx="88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khoá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typedef</a:t>
            </a: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D488A-2808-5D3A-B9EC-F671F8DB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9" y="2593921"/>
            <a:ext cx="9619986" cy="3080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9BE60-E479-8995-EF8E-1DF7DF06A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87" y="5674137"/>
            <a:ext cx="9245478" cy="11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91CC-5C71-87BD-880F-84870D96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8" y="1906013"/>
            <a:ext cx="9858390" cy="1540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EA8B9-F091-25B3-4A37-B5A037F3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17" y="3558140"/>
            <a:ext cx="9847809" cy="3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9611212" cy="61086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F417D-78D7-45E8-2B73-F0DE583B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214443"/>
            <a:ext cx="9611211" cy="28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9611212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56B4C-7B90-55B8-1DB7-4FD77E67E56C}"/>
              </a:ext>
            </a:extLst>
          </p:cNvPr>
          <p:cNvSpPr txBox="1"/>
          <p:nvPr/>
        </p:nvSpPr>
        <p:spPr>
          <a:xfrm>
            <a:off x="755374" y="2160105"/>
            <a:ext cx="10376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quản lý nhà sách, chúng ta không quản lý 1 quyển sách mà quản lý rất nhiều sách. Khi quản lý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 viên trong trường đại học thì thông thường là nhiều sinh viên (danh sách sinh viên). Khi quản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 siêu thị thì thường là nhiều hàng hoá, … Như vậy để quản lý một danh sách thì sử dụng mảng để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 lý. Mỗi phần tử trong mảng là một biến kiểu cấu trúc do lập trình viên tự định nghĩa.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BD6DA-698E-C3D5-238D-A34D07E0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3637433"/>
            <a:ext cx="9356035" cy="30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1167</TotalTime>
  <Words>464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Pre - IT</vt:lpstr>
      <vt:lpstr>11. Cấu trúc</vt:lpstr>
      <vt:lpstr>1. Khái niệm</vt:lpstr>
      <vt:lpstr>1. Khái niệm</vt:lpstr>
      <vt:lpstr>2. Cách khai báo cấu trúc</vt:lpstr>
      <vt:lpstr>2. Cách khai báo cấu trúc</vt:lpstr>
      <vt:lpstr>3. Cách sử dụng và khởi tạo</vt:lpstr>
      <vt:lpstr>4. Truy xuất các thành phần của cấu trúc</vt:lpstr>
      <vt:lpstr>5. Mảng cấu trúc</vt:lpstr>
      <vt:lpstr>5. Mảng cấu trúc</vt:lpstr>
      <vt:lpstr>6. Thao tác trên mảng cấu trúc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16</cp:revision>
  <dcterms:created xsi:type="dcterms:W3CDTF">2023-06-16T13:14:34Z</dcterms:created>
  <dcterms:modified xsi:type="dcterms:W3CDTF">2024-04-03T16:27:22Z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