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3"/>
  </p:notesMasterIdLst>
  <p:handoutMasterIdLst>
    <p:handoutMasterId r:id="rId34"/>
  </p:handoutMasterIdLst>
  <p:sldIdLst>
    <p:sldId id="350" r:id="rId5"/>
    <p:sldId id="373" r:id="rId6"/>
    <p:sldId id="364" r:id="rId7"/>
    <p:sldId id="400" r:id="rId8"/>
    <p:sldId id="393" r:id="rId9"/>
    <p:sldId id="394" r:id="rId10"/>
    <p:sldId id="395" r:id="rId11"/>
    <p:sldId id="396" r:id="rId12"/>
    <p:sldId id="397" r:id="rId13"/>
    <p:sldId id="398" r:id="rId14"/>
    <p:sldId id="399" r:id="rId15"/>
    <p:sldId id="374" r:id="rId16"/>
    <p:sldId id="375" r:id="rId17"/>
    <p:sldId id="377" r:id="rId18"/>
    <p:sldId id="378" r:id="rId19"/>
    <p:sldId id="379" r:id="rId20"/>
    <p:sldId id="380" r:id="rId21"/>
    <p:sldId id="381" r:id="rId22"/>
    <p:sldId id="382" r:id="rId23"/>
    <p:sldId id="392" r:id="rId24"/>
    <p:sldId id="383" r:id="rId25"/>
    <p:sldId id="384" r:id="rId26"/>
    <p:sldId id="385" r:id="rId27"/>
    <p:sldId id="386" r:id="rId28"/>
    <p:sldId id="387" r:id="rId29"/>
    <p:sldId id="388" r:id="rId30"/>
    <p:sldId id="389" r:id="rId31"/>
    <p:sldId id="3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68" d="100"/>
          <a:sy n="68" d="100"/>
        </p:scale>
        <p:origin x="816" y="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F5EB2E-C7A3-4360-957D-A9E4428FEEAC}"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D5B80358-4474-4FE8-B4E9-3CC48CC14A34}">
      <dgm:prSet phldrT="[Text]" custT="1"/>
      <dgm:spPr/>
      <dgm:t>
        <a:bodyPr/>
        <a:lstStyle/>
        <a:p>
          <a:r>
            <a:rPr lang="en-US" sz="2300" dirty="0" err="1"/>
            <a:t>Lưu</a:t>
          </a:r>
          <a:r>
            <a:rPr lang="en-US" sz="2300" dirty="0"/>
            <a:t> </a:t>
          </a:r>
          <a:r>
            <a:rPr lang="en-US" sz="2300" dirty="0" err="1"/>
            <a:t>trữ</a:t>
          </a:r>
          <a:r>
            <a:rPr lang="en-US" sz="2300" dirty="0"/>
            <a:t> </a:t>
          </a:r>
          <a:r>
            <a:rPr lang="en-US" sz="2300" dirty="0" err="1"/>
            <a:t>dữ</a:t>
          </a:r>
          <a:r>
            <a:rPr lang="en-US" sz="2300" dirty="0"/>
            <a:t> </a:t>
          </a:r>
          <a:r>
            <a:rPr lang="en-US" sz="2300" dirty="0" err="1"/>
            <a:t>liệu</a:t>
          </a:r>
          <a:r>
            <a:rPr lang="en-US" sz="2300" dirty="0"/>
            <a:t> </a:t>
          </a:r>
          <a:r>
            <a:rPr lang="en-US" sz="2300" dirty="0" err="1"/>
            <a:t>số</a:t>
          </a:r>
          <a:endParaRPr lang="en-US" sz="2300" dirty="0"/>
        </a:p>
      </dgm:t>
    </dgm:pt>
    <dgm:pt modelId="{AF303024-4055-44A7-B49C-A5D61A9DD2E0}" type="parTrans" cxnId="{A1AAE2B0-F7E2-4D24-974E-D18793D87E44}">
      <dgm:prSet/>
      <dgm:spPr/>
      <dgm:t>
        <a:bodyPr/>
        <a:lstStyle/>
        <a:p>
          <a:endParaRPr lang="en-US" sz="2300"/>
        </a:p>
      </dgm:t>
    </dgm:pt>
    <dgm:pt modelId="{D07A6F41-E2E5-4B24-8802-BC9E6DD9D421}" type="sibTrans" cxnId="{A1AAE2B0-F7E2-4D24-974E-D18793D87E44}">
      <dgm:prSet/>
      <dgm:spPr/>
      <dgm:t>
        <a:bodyPr/>
        <a:lstStyle/>
        <a:p>
          <a:endParaRPr lang="en-US" sz="2300"/>
        </a:p>
      </dgm:t>
    </dgm:pt>
    <dgm:pt modelId="{6E96A599-C8F9-4C01-A9C4-15BE35FDD9C0}">
      <dgm:prSet phldrT="[Text]" custT="1"/>
      <dgm:spPr/>
      <dgm:t>
        <a:bodyPr/>
        <a:lstStyle/>
        <a:p>
          <a:r>
            <a:rPr lang="en-US" sz="2300" dirty="0" err="1"/>
            <a:t>Không</a:t>
          </a:r>
          <a:r>
            <a:rPr lang="en-US" sz="2300" dirty="0"/>
            <a:t> </a:t>
          </a:r>
          <a:r>
            <a:rPr lang="en-US" sz="2300" dirty="0" err="1"/>
            <a:t>thể</a:t>
          </a:r>
          <a:r>
            <a:rPr lang="en-US" sz="2300" dirty="0"/>
            <a:t> </a:t>
          </a:r>
          <a:r>
            <a:rPr lang="en-US" sz="2300" dirty="0" err="1"/>
            <a:t>lưu</a:t>
          </a:r>
          <a:r>
            <a:rPr lang="en-US" sz="2300" dirty="0"/>
            <a:t> text, hay </a:t>
          </a:r>
          <a:r>
            <a:rPr lang="en-US" sz="2300" dirty="0" err="1"/>
            <a:t>kiểu</a:t>
          </a:r>
          <a:r>
            <a:rPr lang="en-US" sz="2300" dirty="0"/>
            <a:t> </a:t>
          </a:r>
          <a:r>
            <a:rPr lang="en-US" sz="2300" dirty="0" err="1"/>
            <a:t>nào</a:t>
          </a:r>
          <a:r>
            <a:rPr lang="en-US" sz="2300" dirty="0"/>
            <a:t> </a:t>
          </a:r>
          <a:r>
            <a:rPr lang="en-US" sz="2300" dirty="0" err="1"/>
            <a:t>khác</a:t>
          </a:r>
          <a:r>
            <a:rPr lang="en-US" sz="2300" dirty="0"/>
            <a:t> </a:t>
          </a:r>
          <a:r>
            <a:rPr lang="en-US" sz="2300" dirty="0" err="1"/>
            <a:t>như</a:t>
          </a:r>
          <a:r>
            <a:rPr lang="en-US" sz="2300" dirty="0"/>
            <a:t> </a:t>
          </a:r>
          <a:r>
            <a:rPr lang="en-US" sz="2300" dirty="0" err="1"/>
            <a:t>là</a:t>
          </a:r>
          <a:r>
            <a:rPr lang="en-US" sz="2300" dirty="0"/>
            <a:t> “</a:t>
          </a:r>
          <a:r>
            <a:rPr lang="en-US" sz="2300" dirty="0" err="1"/>
            <a:t>Abc</a:t>
          </a:r>
          <a:r>
            <a:rPr lang="en-US" sz="2300" dirty="0"/>
            <a:t>” </a:t>
          </a:r>
          <a:r>
            <a:rPr lang="en-US" sz="2300" dirty="0" err="1"/>
            <a:t>hoặc</a:t>
          </a:r>
          <a:r>
            <a:rPr lang="en-US" sz="2300" dirty="0"/>
            <a:t> </a:t>
          </a:r>
          <a:r>
            <a:rPr lang="en-US" sz="2300" dirty="0" err="1"/>
            <a:t>là</a:t>
          </a:r>
          <a:r>
            <a:rPr lang="en-US" sz="2300" dirty="0"/>
            <a:t> “Green Academy”</a:t>
          </a:r>
        </a:p>
      </dgm:t>
    </dgm:pt>
    <dgm:pt modelId="{6F961108-7E5B-4875-A0F2-B6E9F39EBBB5}" type="parTrans" cxnId="{2590EE59-DF51-4879-860E-3C78534DB00C}">
      <dgm:prSet/>
      <dgm:spPr/>
      <dgm:t>
        <a:bodyPr/>
        <a:lstStyle/>
        <a:p>
          <a:endParaRPr lang="en-US" sz="2300"/>
        </a:p>
      </dgm:t>
    </dgm:pt>
    <dgm:pt modelId="{03FBA373-1D54-4D73-BE25-8FD59A9A72A1}" type="sibTrans" cxnId="{2590EE59-DF51-4879-860E-3C78534DB00C}">
      <dgm:prSet/>
      <dgm:spPr/>
      <dgm:t>
        <a:bodyPr/>
        <a:lstStyle/>
        <a:p>
          <a:endParaRPr lang="en-US" sz="2300"/>
        </a:p>
      </dgm:t>
    </dgm:pt>
    <dgm:pt modelId="{1249CE00-62AD-49C4-8EE1-861D54CC7CA4}">
      <dgm:prSet phldrT="[Text]" custT="1"/>
      <dgm:spPr/>
      <dgm:t>
        <a:bodyPr/>
        <a:lstStyle/>
        <a:p>
          <a:r>
            <a:rPr lang="en-US" sz="2300" dirty="0" err="1"/>
            <a:t>Chiếm</a:t>
          </a:r>
          <a:r>
            <a:rPr lang="en-US" sz="2300" dirty="0"/>
            <a:t> 16 bits (2 bytes)</a:t>
          </a:r>
        </a:p>
      </dgm:t>
    </dgm:pt>
    <dgm:pt modelId="{70B0089A-92FF-4B8A-9D6C-5CB28D6C513D}" type="parTrans" cxnId="{AAD202B2-36BF-4D06-879E-15B77A852166}">
      <dgm:prSet/>
      <dgm:spPr/>
      <dgm:t>
        <a:bodyPr/>
        <a:lstStyle/>
        <a:p>
          <a:endParaRPr lang="en-US" sz="2300"/>
        </a:p>
      </dgm:t>
    </dgm:pt>
    <dgm:pt modelId="{23C6471D-0352-4170-95BF-C5F7C2352016}" type="sibTrans" cxnId="{AAD202B2-36BF-4D06-879E-15B77A852166}">
      <dgm:prSet/>
      <dgm:spPr/>
      <dgm:t>
        <a:bodyPr/>
        <a:lstStyle/>
        <a:p>
          <a:endParaRPr lang="en-US" sz="2300"/>
        </a:p>
      </dgm:t>
    </dgm:pt>
    <dgm:pt modelId="{4EEA8BB6-26CF-4765-8F83-244156B71FCB}">
      <dgm:prSet phldrT="[Text]" custT="1"/>
      <dgm:spPr/>
      <dgm:t>
        <a:bodyPr/>
        <a:lstStyle/>
        <a:p>
          <a:r>
            <a:rPr lang="en-US" sz="2300" dirty="0" err="1"/>
            <a:t>Biểu</a:t>
          </a:r>
          <a:r>
            <a:rPr lang="en-US" sz="2300" dirty="0"/>
            <a:t> </a:t>
          </a:r>
          <a:r>
            <a:rPr lang="en-US" sz="2300" dirty="0" err="1"/>
            <a:t>diễn</a:t>
          </a:r>
          <a:r>
            <a:rPr lang="en-US" sz="2300" dirty="0"/>
            <a:t> </a:t>
          </a:r>
          <a:r>
            <a:rPr lang="en-US" sz="2300" dirty="0" err="1"/>
            <a:t>các</a:t>
          </a:r>
          <a:r>
            <a:rPr lang="en-US" sz="2300" dirty="0"/>
            <a:t> </a:t>
          </a:r>
          <a:r>
            <a:rPr lang="en-US" sz="2300" dirty="0" err="1"/>
            <a:t>số</a:t>
          </a:r>
          <a:r>
            <a:rPr lang="en-US" sz="2300" dirty="0"/>
            <a:t> </a:t>
          </a:r>
          <a:r>
            <a:rPr lang="en-US" sz="2300" dirty="0" err="1"/>
            <a:t>trong</a:t>
          </a:r>
          <a:r>
            <a:rPr lang="en-US" sz="2300" dirty="0"/>
            <a:t> </a:t>
          </a:r>
          <a:r>
            <a:rPr lang="en-US" sz="2300" dirty="0" err="1"/>
            <a:t>phạm</a:t>
          </a:r>
          <a:r>
            <a:rPr lang="en-US" sz="2300" dirty="0"/>
            <a:t> vi -32768 </a:t>
          </a:r>
          <a:r>
            <a:rPr lang="en-US" sz="2300" dirty="0" err="1"/>
            <a:t>đến</a:t>
          </a:r>
          <a:r>
            <a:rPr lang="en-US" sz="2300" dirty="0"/>
            <a:t> 32767</a:t>
          </a:r>
        </a:p>
      </dgm:t>
    </dgm:pt>
    <dgm:pt modelId="{AE9F141F-D356-47C8-8D88-F98BEF9E271B}" type="parTrans" cxnId="{B367361D-0691-43D8-8B19-66DF5EE7FE07}">
      <dgm:prSet/>
      <dgm:spPr/>
      <dgm:t>
        <a:bodyPr/>
        <a:lstStyle/>
        <a:p>
          <a:endParaRPr lang="en-US" sz="2300"/>
        </a:p>
      </dgm:t>
    </dgm:pt>
    <dgm:pt modelId="{B80AACDB-3027-4CDE-B44E-D84D28445059}" type="sibTrans" cxnId="{B367361D-0691-43D8-8B19-66DF5EE7FE07}">
      <dgm:prSet/>
      <dgm:spPr/>
      <dgm:t>
        <a:bodyPr/>
        <a:lstStyle/>
        <a:p>
          <a:endParaRPr lang="en-US" sz="2300"/>
        </a:p>
      </dgm:t>
    </dgm:pt>
    <dgm:pt modelId="{40FF24EC-9951-4189-A7BA-621FF2896D51}">
      <dgm:prSet phldrT="[Text]"/>
      <dgm:spPr/>
      <dgm:t>
        <a:bodyPr/>
        <a:lstStyle/>
        <a:p>
          <a:r>
            <a:rPr lang="en-US" dirty="0" err="1"/>
            <a:t>Ví</a:t>
          </a:r>
          <a:r>
            <a:rPr lang="en-US" dirty="0"/>
            <a:t> </a:t>
          </a:r>
          <a:r>
            <a:rPr lang="en-US" dirty="0" err="1"/>
            <a:t>dụ</a:t>
          </a:r>
          <a:r>
            <a:rPr lang="en-US" dirty="0"/>
            <a:t>: 123, 456, -123, -456, 0</a:t>
          </a:r>
        </a:p>
      </dgm:t>
    </dgm:pt>
    <dgm:pt modelId="{7727370C-795D-484D-8896-24B70A9AECA2}" type="parTrans" cxnId="{622855E6-F986-4BBD-B60F-6232F00C2A85}">
      <dgm:prSet/>
      <dgm:spPr/>
      <dgm:t>
        <a:bodyPr/>
        <a:lstStyle/>
        <a:p>
          <a:endParaRPr lang="en-US"/>
        </a:p>
      </dgm:t>
    </dgm:pt>
    <dgm:pt modelId="{6672E3CC-D08C-468C-8916-994CF946455E}" type="sibTrans" cxnId="{622855E6-F986-4BBD-B60F-6232F00C2A85}">
      <dgm:prSet/>
      <dgm:spPr/>
      <dgm:t>
        <a:bodyPr/>
        <a:lstStyle/>
        <a:p>
          <a:endParaRPr lang="en-US"/>
        </a:p>
      </dgm:t>
    </dgm:pt>
    <dgm:pt modelId="{FE60F418-9D62-47CF-8D72-884F9DB7E33C}" type="pres">
      <dgm:prSet presAssocID="{6EF5EB2E-C7A3-4360-957D-A9E4428FEEAC}" presName="Name0" presStyleCnt="0">
        <dgm:presLayoutVars>
          <dgm:chMax val="7"/>
          <dgm:chPref val="7"/>
          <dgm:dir/>
        </dgm:presLayoutVars>
      </dgm:prSet>
      <dgm:spPr/>
    </dgm:pt>
    <dgm:pt modelId="{6C1A26BC-3D3A-4637-8CBA-662BB598DB21}" type="pres">
      <dgm:prSet presAssocID="{6EF5EB2E-C7A3-4360-957D-A9E4428FEEAC}" presName="Name1" presStyleCnt="0"/>
      <dgm:spPr/>
    </dgm:pt>
    <dgm:pt modelId="{76EE2E89-C265-47A0-B9BE-135042254FFA}" type="pres">
      <dgm:prSet presAssocID="{6EF5EB2E-C7A3-4360-957D-A9E4428FEEAC}" presName="cycle" presStyleCnt="0"/>
      <dgm:spPr/>
    </dgm:pt>
    <dgm:pt modelId="{CE9201FF-96F2-4417-90F3-7CC8CBA048C9}" type="pres">
      <dgm:prSet presAssocID="{6EF5EB2E-C7A3-4360-957D-A9E4428FEEAC}" presName="srcNode" presStyleLbl="node1" presStyleIdx="0" presStyleCnt="5"/>
      <dgm:spPr/>
    </dgm:pt>
    <dgm:pt modelId="{6DC80249-8BD5-444B-8E49-7848713B3507}" type="pres">
      <dgm:prSet presAssocID="{6EF5EB2E-C7A3-4360-957D-A9E4428FEEAC}" presName="conn" presStyleLbl="parChTrans1D2" presStyleIdx="0" presStyleCnt="1"/>
      <dgm:spPr/>
    </dgm:pt>
    <dgm:pt modelId="{55AFE590-ECD1-4DD4-B9CA-CA9FF09F81CA}" type="pres">
      <dgm:prSet presAssocID="{6EF5EB2E-C7A3-4360-957D-A9E4428FEEAC}" presName="extraNode" presStyleLbl="node1" presStyleIdx="0" presStyleCnt="5"/>
      <dgm:spPr/>
    </dgm:pt>
    <dgm:pt modelId="{8DD72031-1814-42C5-8327-A3F209F251B4}" type="pres">
      <dgm:prSet presAssocID="{6EF5EB2E-C7A3-4360-957D-A9E4428FEEAC}" presName="dstNode" presStyleLbl="node1" presStyleIdx="0" presStyleCnt="5"/>
      <dgm:spPr/>
    </dgm:pt>
    <dgm:pt modelId="{9502ABDB-9DAC-4E0E-9AA9-0833D7F07272}" type="pres">
      <dgm:prSet presAssocID="{D5B80358-4474-4FE8-B4E9-3CC48CC14A34}" presName="text_1" presStyleLbl="node1" presStyleIdx="0" presStyleCnt="5">
        <dgm:presLayoutVars>
          <dgm:bulletEnabled val="1"/>
        </dgm:presLayoutVars>
      </dgm:prSet>
      <dgm:spPr/>
    </dgm:pt>
    <dgm:pt modelId="{2DD371DD-31D8-4AF5-B46D-912D18C3EF50}" type="pres">
      <dgm:prSet presAssocID="{D5B80358-4474-4FE8-B4E9-3CC48CC14A34}" presName="accent_1" presStyleCnt="0"/>
      <dgm:spPr/>
    </dgm:pt>
    <dgm:pt modelId="{C0930CC9-E2F9-4194-930A-E40A07345C49}" type="pres">
      <dgm:prSet presAssocID="{D5B80358-4474-4FE8-B4E9-3CC48CC14A34}" presName="accentRepeatNode" presStyleLbl="solidFgAcc1" presStyleIdx="0" presStyleCnt="5"/>
      <dgm:spPr/>
    </dgm:pt>
    <dgm:pt modelId="{31DD6335-E285-4E00-B4A3-9CDE1455DBF7}" type="pres">
      <dgm:prSet presAssocID="{6E96A599-C8F9-4C01-A9C4-15BE35FDD9C0}" presName="text_2" presStyleLbl="node1" presStyleIdx="1" presStyleCnt="5" custScaleY="140091">
        <dgm:presLayoutVars>
          <dgm:bulletEnabled val="1"/>
        </dgm:presLayoutVars>
      </dgm:prSet>
      <dgm:spPr/>
    </dgm:pt>
    <dgm:pt modelId="{E00F3BF5-13F2-49BA-B018-8B99066418CB}" type="pres">
      <dgm:prSet presAssocID="{6E96A599-C8F9-4C01-A9C4-15BE35FDD9C0}" presName="accent_2" presStyleCnt="0"/>
      <dgm:spPr/>
    </dgm:pt>
    <dgm:pt modelId="{68B3A0F0-956C-48D7-80D6-52EF6FFC1E7C}" type="pres">
      <dgm:prSet presAssocID="{6E96A599-C8F9-4C01-A9C4-15BE35FDD9C0}" presName="accentRepeatNode" presStyleLbl="solidFgAcc1" presStyleIdx="1" presStyleCnt="5"/>
      <dgm:spPr/>
    </dgm:pt>
    <dgm:pt modelId="{2F60A32E-00BD-4F69-8BD4-ED7348364615}" type="pres">
      <dgm:prSet presAssocID="{1249CE00-62AD-49C4-8EE1-861D54CC7CA4}" presName="text_3" presStyleLbl="node1" presStyleIdx="2" presStyleCnt="5">
        <dgm:presLayoutVars>
          <dgm:bulletEnabled val="1"/>
        </dgm:presLayoutVars>
      </dgm:prSet>
      <dgm:spPr/>
    </dgm:pt>
    <dgm:pt modelId="{68B997CD-E9B5-4146-85D3-2D70AE1E7CA1}" type="pres">
      <dgm:prSet presAssocID="{1249CE00-62AD-49C4-8EE1-861D54CC7CA4}" presName="accent_3" presStyleCnt="0"/>
      <dgm:spPr/>
    </dgm:pt>
    <dgm:pt modelId="{2464FE6A-1557-434A-B13D-F7BCDB56218B}" type="pres">
      <dgm:prSet presAssocID="{1249CE00-62AD-49C4-8EE1-861D54CC7CA4}" presName="accentRepeatNode" presStyleLbl="solidFgAcc1" presStyleIdx="2" presStyleCnt="5"/>
      <dgm:spPr/>
    </dgm:pt>
    <dgm:pt modelId="{02E1EBB6-8D2B-467A-AAE7-AABF88791A01}" type="pres">
      <dgm:prSet presAssocID="{4EEA8BB6-26CF-4765-8F83-244156B71FCB}" presName="text_4" presStyleLbl="node1" presStyleIdx="3" presStyleCnt="5">
        <dgm:presLayoutVars>
          <dgm:bulletEnabled val="1"/>
        </dgm:presLayoutVars>
      </dgm:prSet>
      <dgm:spPr/>
    </dgm:pt>
    <dgm:pt modelId="{A7F51866-DFC3-48E1-87F8-18848104B2F8}" type="pres">
      <dgm:prSet presAssocID="{4EEA8BB6-26CF-4765-8F83-244156B71FCB}" presName="accent_4" presStyleCnt="0"/>
      <dgm:spPr/>
    </dgm:pt>
    <dgm:pt modelId="{B9436E4C-284D-4192-B7F3-1D736F106D42}" type="pres">
      <dgm:prSet presAssocID="{4EEA8BB6-26CF-4765-8F83-244156B71FCB}" presName="accentRepeatNode" presStyleLbl="solidFgAcc1" presStyleIdx="3" presStyleCnt="5"/>
      <dgm:spPr/>
    </dgm:pt>
    <dgm:pt modelId="{692BA216-08A4-4310-A752-537A8FAB590E}" type="pres">
      <dgm:prSet presAssocID="{40FF24EC-9951-4189-A7BA-621FF2896D51}" presName="text_5" presStyleLbl="node1" presStyleIdx="4" presStyleCnt="5">
        <dgm:presLayoutVars>
          <dgm:bulletEnabled val="1"/>
        </dgm:presLayoutVars>
      </dgm:prSet>
      <dgm:spPr/>
    </dgm:pt>
    <dgm:pt modelId="{B8370AA6-1BF1-4EDD-87FB-B42563F92B87}" type="pres">
      <dgm:prSet presAssocID="{40FF24EC-9951-4189-A7BA-621FF2896D51}" presName="accent_5" presStyleCnt="0"/>
      <dgm:spPr/>
    </dgm:pt>
    <dgm:pt modelId="{A677A816-F883-4AFE-8916-B8824E796A53}" type="pres">
      <dgm:prSet presAssocID="{40FF24EC-9951-4189-A7BA-621FF2896D51}" presName="accentRepeatNode" presStyleLbl="solidFgAcc1" presStyleIdx="4" presStyleCnt="5"/>
      <dgm:spPr/>
    </dgm:pt>
  </dgm:ptLst>
  <dgm:cxnLst>
    <dgm:cxn modelId="{57A19207-2326-49BC-8E81-50F8C4B936AF}" type="presOf" srcId="{6EF5EB2E-C7A3-4360-957D-A9E4428FEEAC}" destId="{FE60F418-9D62-47CF-8D72-884F9DB7E33C}" srcOrd="0" destOrd="0" presId="urn:microsoft.com/office/officeart/2008/layout/VerticalCurvedList"/>
    <dgm:cxn modelId="{F8E1950C-8293-48FF-A238-4327C46BA5F5}" type="presOf" srcId="{4EEA8BB6-26CF-4765-8F83-244156B71FCB}" destId="{02E1EBB6-8D2B-467A-AAE7-AABF88791A01}" srcOrd="0" destOrd="0" presId="urn:microsoft.com/office/officeart/2008/layout/VerticalCurvedList"/>
    <dgm:cxn modelId="{B367361D-0691-43D8-8B19-66DF5EE7FE07}" srcId="{6EF5EB2E-C7A3-4360-957D-A9E4428FEEAC}" destId="{4EEA8BB6-26CF-4765-8F83-244156B71FCB}" srcOrd="3" destOrd="0" parTransId="{AE9F141F-D356-47C8-8D88-F98BEF9E271B}" sibTransId="{B80AACDB-3027-4CDE-B44E-D84D28445059}"/>
    <dgm:cxn modelId="{B3B0842E-6CA0-490B-A04F-9DDFFCC3C438}" type="presOf" srcId="{D07A6F41-E2E5-4B24-8802-BC9E6DD9D421}" destId="{6DC80249-8BD5-444B-8E49-7848713B3507}" srcOrd="0" destOrd="0" presId="urn:microsoft.com/office/officeart/2008/layout/VerticalCurvedList"/>
    <dgm:cxn modelId="{2590EE59-DF51-4879-860E-3C78534DB00C}" srcId="{6EF5EB2E-C7A3-4360-957D-A9E4428FEEAC}" destId="{6E96A599-C8F9-4C01-A9C4-15BE35FDD9C0}" srcOrd="1" destOrd="0" parTransId="{6F961108-7E5B-4875-A0F2-B6E9F39EBBB5}" sibTransId="{03FBA373-1D54-4D73-BE25-8FD59A9A72A1}"/>
    <dgm:cxn modelId="{A1AAE2B0-F7E2-4D24-974E-D18793D87E44}" srcId="{6EF5EB2E-C7A3-4360-957D-A9E4428FEEAC}" destId="{D5B80358-4474-4FE8-B4E9-3CC48CC14A34}" srcOrd="0" destOrd="0" parTransId="{AF303024-4055-44A7-B49C-A5D61A9DD2E0}" sibTransId="{D07A6F41-E2E5-4B24-8802-BC9E6DD9D421}"/>
    <dgm:cxn modelId="{AAD202B2-36BF-4D06-879E-15B77A852166}" srcId="{6EF5EB2E-C7A3-4360-957D-A9E4428FEEAC}" destId="{1249CE00-62AD-49C4-8EE1-861D54CC7CA4}" srcOrd="2" destOrd="0" parTransId="{70B0089A-92FF-4B8A-9D6C-5CB28D6C513D}" sibTransId="{23C6471D-0352-4170-95BF-C5F7C2352016}"/>
    <dgm:cxn modelId="{4FCA2BB7-66E8-4BA7-B8FA-C937248FB960}" type="presOf" srcId="{D5B80358-4474-4FE8-B4E9-3CC48CC14A34}" destId="{9502ABDB-9DAC-4E0E-9AA9-0833D7F07272}" srcOrd="0" destOrd="0" presId="urn:microsoft.com/office/officeart/2008/layout/VerticalCurvedList"/>
    <dgm:cxn modelId="{A53C81C9-F8F8-4402-A12E-FA176BBB40CF}" type="presOf" srcId="{6E96A599-C8F9-4C01-A9C4-15BE35FDD9C0}" destId="{31DD6335-E285-4E00-B4A3-9CDE1455DBF7}" srcOrd="0" destOrd="0" presId="urn:microsoft.com/office/officeart/2008/layout/VerticalCurvedList"/>
    <dgm:cxn modelId="{6FAD57E1-E6C9-4923-93DC-3C0ED069CD1E}" type="presOf" srcId="{1249CE00-62AD-49C4-8EE1-861D54CC7CA4}" destId="{2F60A32E-00BD-4F69-8BD4-ED7348364615}" srcOrd="0" destOrd="0" presId="urn:microsoft.com/office/officeart/2008/layout/VerticalCurvedList"/>
    <dgm:cxn modelId="{622855E6-F986-4BBD-B60F-6232F00C2A85}" srcId="{6EF5EB2E-C7A3-4360-957D-A9E4428FEEAC}" destId="{40FF24EC-9951-4189-A7BA-621FF2896D51}" srcOrd="4" destOrd="0" parTransId="{7727370C-795D-484D-8896-24B70A9AECA2}" sibTransId="{6672E3CC-D08C-468C-8916-994CF946455E}"/>
    <dgm:cxn modelId="{FD9133F8-0570-4771-8B20-AABA03EC1BAF}" type="presOf" srcId="{40FF24EC-9951-4189-A7BA-621FF2896D51}" destId="{692BA216-08A4-4310-A752-537A8FAB590E}" srcOrd="0" destOrd="0" presId="urn:microsoft.com/office/officeart/2008/layout/VerticalCurvedList"/>
    <dgm:cxn modelId="{61F4DD4B-E0B4-4B4D-BFEA-8B5B17BA4B0D}" type="presParOf" srcId="{FE60F418-9D62-47CF-8D72-884F9DB7E33C}" destId="{6C1A26BC-3D3A-4637-8CBA-662BB598DB21}" srcOrd="0" destOrd="0" presId="urn:microsoft.com/office/officeart/2008/layout/VerticalCurvedList"/>
    <dgm:cxn modelId="{CE1A8858-A7E1-4111-9D47-B677DD5DC00F}" type="presParOf" srcId="{6C1A26BC-3D3A-4637-8CBA-662BB598DB21}" destId="{76EE2E89-C265-47A0-B9BE-135042254FFA}" srcOrd="0" destOrd="0" presId="urn:microsoft.com/office/officeart/2008/layout/VerticalCurvedList"/>
    <dgm:cxn modelId="{22997B30-AD70-4114-8A7F-218A4E032876}" type="presParOf" srcId="{76EE2E89-C265-47A0-B9BE-135042254FFA}" destId="{CE9201FF-96F2-4417-90F3-7CC8CBA048C9}" srcOrd="0" destOrd="0" presId="urn:microsoft.com/office/officeart/2008/layout/VerticalCurvedList"/>
    <dgm:cxn modelId="{047ECABF-3411-479A-BAB5-6CB1954C7DC8}" type="presParOf" srcId="{76EE2E89-C265-47A0-B9BE-135042254FFA}" destId="{6DC80249-8BD5-444B-8E49-7848713B3507}" srcOrd="1" destOrd="0" presId="urn:microsoft.com/office/officeart/2008/layout/VerticalCurvedList"/>
    <dgm:cxn modelId="{9E3EDED7-DAFF-4607-94E5-A19B79B96409}" type="presParOf" srcId="{76EE2E89-C265-47A0-B9BE-135042254FFA}" destId="{55AFE590-ECD1-4DD4-B9CA-CA9FF09F81CA}" srcOrd="2" destOrd="0" presId="urn:microsoft.com/office/officeart/2008/layout/VerticalCurvedList"/>
    <dgm:cxn modelId="{A6D48EA8-38EF-449D-BD90-0A1CD9DC42DD}" type="presParOf" srcId="{76EE2E89-C265-47A0-B9BE-135042254FFA}" destId="{8DD72031-1814-42C5-8327-A3F209F251B4}" srcOrd="3" destOrd="0" presId="urn:microsoft.com/office/officeart/2008/layout/VerticalCurvedList"/>
    <dgm:cxn modelId="{63D3EE89-EB88-405B-A387-8975D122B016}" type="presParOf" srcId="{6C1A26BC-3D3A-4637-8CBA-662BB598DB21}" destId="{9502ABDB-9DAC-4E0E-9AA9-0833D7F07272}" srcOrd="1" destOrd="0" presId="urn:microsoft.com/office/officeart/2008/layout/VerticalCurvedList"/>
    <dgm:cxn modelId="{4E417C46-1852-4C86-9AD1-316DF377FA32}" type="presParOf" srcId="{6C1A26BC-3D3A-4637-8CBA-662BB598DB21}" destId="{2DD371DD-31D8-4AF5-B46D-912D18C3EF50}" srcOrd="2" destOrd="0" presId="urn:microsoft.com/office/officeart/2008/layout/VerticalCurvedList"/>
    <dgm:cxn modelId="{264C41A3-C849-4CE9-9C50-ADF0BC3C2C06}" type="presParOf" srcId="{2DD371DD-31D8-4AF5-B46D-912D18C3EF50}" destId="{C0930CC9-E2F9-4194-930A-E40A07345C49}" srcOrd="0" destOrd="0" presId="urn:microsoft.com/office/officeart/2008/layout/VerticalCurvedList"/>
    <dgm:cxn modelId="{004159F1-2BF0-4277-B04B-3186154AACF0}" type="presParOf" srcId="{6C1A26BC-3D3A-4637-8CBA-662BB598DB21}" destId="{31DD6335-E285-4E00-B4A3-9CDE1455DBF7}" srcOrd="3" destOrd="0" presId="urn:microsoft.com/office/officeart/2008/layout/VerticalCurvedList"/>
    <dgm:cxn modelId="{277512D5-F18A-42AB-8910-FE5C006812D4}" type="presParOf" srcId="{6C1A26BC-3D3A-4637-8CBA-662BB598DB21}" destId="{E00F3BF5-13F2-49BA-B018-8B99066418CB}" srcOrd="4" destOrd="0" presId="urn:microsoft.com/office/officeart/2008/layout/VerticalCurvedList"/>
    <dgm:cxn modelId="{E3B34503-5AED-4397-9486-CBC3BFFE4580}" type="presParOf" srcId="{E00F3BF5-13F2-49BA-B018-8B99066418CB}" destId="{68B3A0F0-956C-48D7-80D6-52EF6FFC1E7C}" srcOrd="0" destOrd="0" presId="urn:microsoft.com/office/officeart/2008/layout/VerticalCurvedList"/>
    <dgm:cxn modelId="{CEAE31CF-D9C5-4899-90F2-E282FBBF6EC8}" type="presParOf" srcId="{6C1A26BC-3D3A-4637-8CBA-662BB598DB21}" destId="{2F60A32E-00BD-4F69-8BD4-ED7348364615}" srcOrd="5" destOrd="0" presId="urn:microsoft.com/office/officeart/2008/layout/VerticalCurvedList"/>
    <dgm:cxn modelId="{5F4E7025-4943-4BC5-B684-6CD0182F97A3}" type="presParOf" srcId="{6C1A26BC-3D3A-4637-8CBA-662BB598DB21}" destId="{68B997CD-E9B5-4146-85D3-2D70AE1E7CA1}" srcOrd="6" destOrd="0" presId="urn:microsoft.com/office/officeart/2008/layout/VerticalCurvedList"/>
    <dgm:cxn modelId="{B74A3330-7DB9-44E9-A982-D74AAF4C6FD5}" type="presParOf" srcId="{68B997CD-E9B5-4146-85D3-2D70AE1E7CA1}" destId="{2464FE6A-1557-434A-B13D-F7BCDB56218B}" srcOrd="0" destOrd="0" presId="urn:microsoft.com/office/officeart/2008/layout/VerticalCurvedList"/>
    <dgm:cxn modelId="{EBCF398E-513F-4A2E-8FAB-35B9127D3D63}" type="presParOf" srcId="{6C1A26BC-3D3A-4637-8CBA-662BB598DB21}" destId="{02E1EBB6-8D2B-467A-AAE7-AABF88791A01}" srcOrd="7" destOrd="0" presId="urn:microsoft.com/office/officeart/2008/layout/VerticalCurvedList"/>
    <dgm:cxn modelId="{40F41779-0020-40E2-9717-A1A021E56F4A}" type="presParOf" srcId="{6C1A26BC-3D3A-4637-8CBA-662BB598DB21}" destId="{A7F51866-DFC3-48E1-87F8-18848104B2F8}" srcOrd="8" destOrd="0" presId="urn:microsoft.com/office/officeart/2008/layout/VerticalCurvedList"/>
    <dgm:cxn modelId="{A2551BC8-9477-4C4B-AFB2-AEE9141BBF58}" type="presParOf" srcId="{A7F51866-DFC3-48E1-87F8-18848104B2F8}" destId="{B9436E4C-284D-4192-B7F3-1D736F106D42}" srcOrd="0" destOrd="0" presId="urn:microsoft.com/office/officeart/2008/layout/VerticalCurvedList"/>
    <dgm:cxn modelId="{BFA01A05-D9B1-4E93-9784-0207222C3F6E}" type="presParOf" srcId="{6C1A26BC-3D3A-4637-8CBA-662BB598DB21}" destId="{692BA216-08A4-4310-A752-537A8FAB590E}" srcOrd="9" destOrd="0" presId="urn:microsoft.com/office/officeart/2008/layout/VerticalCurvedList"/>
    <dgm:cxn modelId="{B0133A26-528E-4F7E-B4C2-0A75A85046BD}" type="presParOf" srcId="{6C1A26BC-3D3A-4637-8CBA-662BB598DB21}" destId="{B8370AA6-1BF1-4EDD-87FB-B42563F92B87}" srcOrd="10" destOrd="0" presId="urn:microsoft.com/office/officeart/2008/layout/VerticalCurvedList"/>
    <dgm:cxn modelId="{FCB846F2-BAAF-4489-A880-7582CA5FCAB6}" type="presParOf" srcId="{B8370AA6-1BF1-4EDD-87FB-B42563F92B87}" destId="{A677A816-F883-4AFE-8916-B8824E796A5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F5EB2E-C7A3-4360-957D-A9E4428FEEAC}"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D5B80358-4474-4FE8-B4E9-3CC48CC14A34}">
      <dgm:prSet phldrT="[Text]" custT="1"/>
      <dgm:spPr/>
      <dgm:t>
        <a:bodyPr/>
        <a:lstStyle/>
        <a:p>
          <a:r>
            <a:rPr lang="en-US" sz="2300" dirty="0" err="1"/>
            <a:t>Lưu</a:t>
          </a:r>
          <a:r>
            <a:rPr lang="en-US" sz="2300" dirty="0"/>
            <a:t> </a:t>
          </a:r>
          <a:r>
            <a:rPr lang="en-US" sz="2300" dirty="0" err="1"/>
            <a:t>trữ</a:t>
          </a:r>
          <a:r>
            <a:rPr lang="en-US" sz="2300" dirty="0"/>
            <a:t> </a:t>
          </a:r>
          <a:r>
            <a:rPr lang="en-US" sz="2300" dirty="0" err="1"/>
            <a:t>dữ</a:t>
          </a:r>
          <a:r>
            <a:rPr lang="en-US" sz="2300" dirty="0"/>
            <a:t> </a:t>
          </a:r>
          <a:r>
            <a:rPr lang="en-US" sz="2300" dirty="0" err="1"/>
            <a:t>liệu</a:t>
          </a:r>
          <a:r>
            <a:rPr lang="en-US" sz="2300" dirty="0"/>
            <a:t> </a:t>
          </a:r>
          <a:r>
            <a:rPr lang="en-US" sz="2300" dirty="0" err="1"/>
            <a:t>số</a:t>
          </a:r>
          <a:r>
            <a:rPr lang="en-US" sz="2300" dirty="0"/>
            <a:t> </a:t>
          </a:r>
          <a:r>
            <a:rPr lang="en-US" sz="2300" dirty="0" err="1"/>
            <a:t>và</a:t>
          </a:r>
          <a:r>
            <a:rPr lang="en-US" sz="2300" dirty="0"/>
            <a:t> </a:t>
          </a:r>
          <a:r>
            <a:rPr lang="en-US" sz="2300" dirty="0" err="1"/>
            <a:t>phần</a:t>
          </a:r>
          <a:r>
            <a:rPr lang="en-US" sz="2300" dirty="0"/>
            <a:t> </a:t>
          </a:r>
          <a:r>
            <a:rPr lang="en-US" sz="2300" dirty="0" err="1"/>
            <a:t>thập</a:t>
          </a:r>
          <a:r>
            <a:rPr lang="en-US" sz="2300" dirty="0"/>
            <a:t> </a:t>
          </a:r>
          <a:r>
            <a:rPr lang="en-US" sz="2300" dirty="0" err="1"/>
            <a:t>phân</a:t>
          </a:r>
          <a:endParaRPr lang="en-US" sz="2300" dirty="0"/>
        </a:p>
      </dgm:t>
    </dgm:pt>
    <dgm:pt modelId="{AF303024-4055-44A7-B49C-A5D61A9DD2E0}" type="parTrans" cxnId="{A1AAE2B0-F7E2-4D24-974E-D18793D87E44}">
      <dgm:prSet/>
      <dgm:spPr/>
      <dgm:t>
        <a:bodyPr/>
        <a:lstStyle/>
        <a:p>
          <a:endParaRPr lang="en-US" sz="2300"/>
        </a:p>
      </dgm:t>
    </dgm:pt>
    <dgm:pt modelId="{D07A6F41-E2E5-4B24-8802-BC9E6DD9D421}" type="sibTrans" cxnId="{A1AAE2B0-F7E2-4D24-974E-D18793D87E44}">
      <dgm:prSet/>
      <dgm:spPr/>
      <dgm:t>
        <a:bodyPr/>
        <a:lstStyle/>
        <a:p>
          <a:endParaRPr lang="en-US" sz="2300"/>
        </a:p>
      </dgm:t>
    </dgm:pt>
    <dgm:pt modelId="{6E96A599-C8F9-4C01-A9C4-15BE35FDD9C0}">
      <dgm:prSet phldrT="[Text]" custT="1"/>
      <dgm:spPr/>
      <dgm:t>
        <a:bodyPr/>
        <a:lstStyle/>
        <a:p>
          <a:r>
            <a:rPr lang="en-US" sz="2300" dirty="0" err="1"/>
            <a:t>Không</a:t>
          </a:r>
          <a:r>
            <a:rPr lang="en-US" sz="2300" dirty="0"/>
            <a:t> </a:t>
          </a:r>
          <a:r>
            <a:rPr lang="en-US" sz="2300" dirty="0" err="1"/>
            <a:t>thể</a:t>
          </a:r>
          <a:r>
            <a:rPr lang="en-US" sz="2300" dirty="0"/>
            <a:t> </a:t>
          </a:r>
          <a:r>
            <a:rPr lang="en-US" sz="2300" dirty="0" err="1"/>
            <a:t>lưu</a:t>
          </a:r>
          <a:r>
            <a:rPr lang="en-US" sz="2300" dirty="0"/>
            <a:t> text, hay </a:t>
          </a:r>
          <a:r>
            <a:rPr lang="en-US" sz="2300" dirty="0" err="1"/>
            <a:t>kiểu</a:t>
          </a:r>
          <a:r>
            <a:rPr lang="en-US" sz="2300" dirty="0"/>
            <a:t> </a:t>
          </a:r>
          <a:r>
            <a:rPr lang="en-US" sz="2300" dirty="0" err="1"/>
            <a:t>nào</a:t>
          </a:r>
          <a:r>
            <a:rPr lang="en-US" sz="2300" dirty="0"/>
            <a:t> </a:t>
          </a:r>
          <a:r>
            <a:rPr lang="en-US" sz="2300" dirty="0" err="1"/>
            <a:t>khác</a:t>
          </a:r>
          <a:r>
            <a:rPr lang="en-US" sz="2300" dirty="0"/>
            <a:t> </a:t>
          </a:r>
          <a:r>
            <a:rPr lang="en-US" sz="2300" dirty="0" err="1"/>
            <a:t>như</a:t>
          </a:r>
          <a:r>
            <a:rPr lang="en-US" sz="2300" dirty="0"/>
            <a:t> </a:t>
          </a:r>
          <a:r>
            <a:rPr lang="en-US" sz="2300" dirty="0" err="1"/>
            <a:t>là</a:t>
          </a:r>
          <a:r>
            <a:rPr lang="en-US" sz="2300" dirty="0"/>
            <a:t> “</a:t>
          </a:r>
          <a:r>
            <a:rPr lang="en-US" sz="2300" dirty="0" err="1"/>
            <a:t>Abc</a:t>
          </a:r>
          <a:r>
            <a:rPr lang="en-US" sz="2300" dirty="0"/>
            <a:t>” </a:t>
          </a:r>
          <a:r>
            <a:rPr lang="en-US" sz="2300" dirty="0" err="1"/>
            <a:t>hoặc</a:t>
          </a:r>
          <a:r>
            <a:rPr lang="en-US" sz="2300" dirty="0"/>
            <a:t> </a:t>
          </a:r>
          <a:r>
            <a:rPr lang="en-US" sz="2300" dirty="0" err="1"/>
            <a:t>là</a:t>
          </a:r>
          <a:r>
            <a:rPr lang="en-US" sz="2300" dirty="0"/>
            <a:t> “Green Academy”</a:t>
          </a:r>
        </a:p>
      </dgm:t>
    </dgm:pt>
    <dgm:pt modelId="{6F961108-7E5B-4875-A0F2-B6E9F39EBBB5}" type="parTrans" cxnId="{2590EE59-DF51-4879-860E-3C78534DB00C}">
      <dgm:prSet/>
      <dgm:spPr/>
      <dgm:t>
        <a:bodyPr/>
        <a:lstStyle/>
        <a:p>
          <a:endParaRPr lang="en-US" sz="2300"/>
        </a:p>
      </dgm:t>
    </dgm:pt>
    <dgm:pt modelId="{03FBA373-1D54-4D73-BE25-8FD59A9A72A1}" type="sibTrans" cxnId="{2590EE59-DF51-4879-860E-3C78534DB00C}">
      <dgm:prSet/>
      <dgm:spPr/>
      <dgm:t>
        <a:bodyPr/>
        <a:lstStyle/>
        <a:p>
          <a:endParaRPr lang="en-US" sz="2300"/>
        </a:p>
      </dgm:t>
    </dgm:pt>
    <dgm:pt modelId="{1249CE00-62AD-49C4-8EE1-861D54CC7CA4}">
      <dgm:prSet phldrT="[Text]" custT="1"/>
      <dgm:spPr/>
      <dgm:t>
        <a:bodyPr/>
        <a:lstStyle/>
        <a:p>
          <a:r>
            <a:rPr lang="en-US" sz="2300" dirty="0" err="1"/>
            <a:t>Chiếm</a:t>
          </a:r>
          <a:r>
            <a:rPr lang="en-US" sz="2300" dirty="0"/>
            <a:t> 32 bits (4 bytes)</a:t>
          </a:r>
        </a:p>
      </dgm:t>
    </dgm:pt>
    <dgm:pt modelId="{70B0089A-92FF-4B8A-9D6C-5CB28D6C513D}" type="parTrans" cxnId="{AAD202B2-36BF-4D06-879E-15B77A852166}">
      <dgm:prSet/>
      <dgm:spPr/>
      <dgm:t>
        <a:bodyPr/>
        <a:lstStyle/>
        <a:p>
          <a:endParaRPr lang="en-US" sz="2300"/>
        </a:p>
      </dgm:t>
    </dgm:pt>
    <dgm:pt modelId="{23C6471D-0352-4170-95BF-C5F7C2352016}" type="sibTrans" cxnId="{AAD202B2-36BF-4D06-879E-15B77A852166}">
      <dgm:prSet/>
      <dgm:spPr/>
      <dgm:t>
        <a:bodyPr/>
        <a:lstStyle/>
        <a:p>
          <a:endParaRPr lang="en-US" sz="2300"/>
        </a:p>
      </dgm:t>
    </dgm:pt>
    <dgm:pt modelId="{4EEA8BB6-26CF-4765-8F83-244156B71FCB}">
      <dgm:prSet phldrT="[Text]" custT="1"/>
      <dgm:spPr/>
      <dgm:t>
        <a:bodyPr/>
        <a:lstStyle/>
        <a:p>
          <a:r>
            <a:rPr lang="en-US" sz="2300" dirty="0" err="1"/>
            <a:t>Có</a:t>
          </a:r>
          <a:r>
            <a:rPr lang="en-US" sz="2300" dirty="0"/>
            <a:t> </a:t>
          </a:r>
          <a:r>
            <a:rPr lang="en-US" sz="2300" dirty="0" err="1"/>
            <a:t>độ</a:t>
          </a:r>
          <a:r>
            <a:rPr lang="en-US" sz="2300" dirty="0"/>
            <a:t> </a:t>
          </a:r>
          <a:r>
            <a:rPr lang="en-US" sz="2300" dirty="0" err="1"/>
            <a:t>chính</a:t>
          </a:r>
          <a:r>
            <a:rPr lang="en-US" sz="2300" dirty="0"/>
            <a:t> </a:t>
          </a:r>
          <a:r>
            <a:rPr lang="en-US" sz="2300" dirty="0" err="1"/>
            <a:t>xác</a:t>
          </a:r>
          <a:r>
            <a:rPr lang="en-US" sz="2300" dirty="0"/>
            <a:t> </a:t>
          </a:r>
          <a:r>
            <a:rPr lang="en-US" sz="2300" dirty="0" err="1"/>
            <a:t>đến</a:t>
          </a:r>
          <a:r>
            <a:rPr lang="en-US" sz="2300" dirty="0"/>
            <a:t> 6 </a:t>
          </a:r>
          <a:r>
            <a:rPr lang="en-US" sz="2300" dirty="0" err="1"/>
            <a:t>chữ</a:t>
          </a:r>
          <a:r>
            <a:rPr lang="en-US" sz="2300" dirty="0"/>
            <a:t> </a:t>
          </a:r>
          <a:r>
            <a:rPr lang="en-US" sz="2300" dirty="0" err="1"/>
            <a:t>số</a:t>
          </a:r>
          <a:r>
            <a:rPr lang="en-US" sz="2300" dirty="0"/>
            <a:t> 0</a:t>
          </a:r>
        </a:p>
      </dgm:t>
    </dgm:pt>
    <dgm:pt modelId="{AE9F141F-D356-47C8-8D88-F98BEF9E271B}" type="parTrans" cxnId="{B367361D-0691-43D8-8B19-66DF5EE7FE07}">
      <dgm:prSet/>
      <dgm:spPr/>
      <dgm:t>
        <a:bodyPr/>
        <a:lstStyle/>
        <a:p>
          <a:endParaRPr lang="en-US" sz="2300"/>
        </a:p>
      </dgm:t>
    </dgm:pt>
    <dgm:pt modelId="{B80AACDB-3027-4CDE-B44E-D84D28445059}" type="sibTrans" cxnId="{B367361D-0691-43D8-8B19-66DF5EE7FE07}">
      <dgm:prSet/>
      <dgm:spPr/>
      <dgm:t>
        <a:bodyPr/>
        <a:lstStyle/>
        <a:p>
          <a:endParaRPr lang="en-US" sz="2300"/>
        </a:p>
      </dgm:t>
    </dgm:pt>
    <dgm:pt modelId="{40FF24EC-9951-4189-A7BA-621FF2896D51}">
      <dgm:prSet phldrT="[Text]"/>
      <dgm:spPr/>
      <dgm:t>
        <a:bodyPr/>
        <a:lstStyle/>
        <a:p>
          <a:r>
            <a:rPr lang="en-US" dirty="0" err="1"/>
            <a:t>Ví</a:t>
          </a:r>
          <a:r>
            <a:rPr lang="en-US" dirty="0"/>
            <a:t> </a:t>
          </a:r>
          <a:r>
            <a:rPr lang="en-US" dirty="0" err="1"/>
            <a:t>dụ</a:t>
          </a:r>
          <a:r>
            <a:rPr lang="en-US" dirty="0"/>
            <a:t>: 123.456, -123.123, 4.7891, 0</a:t>
          </a:r>
        </a:p>
      </dgm:t>
    </dgm:pt>
    <dgm:pt modelId="{7727370C-795D-484D-8896-24B70A9AECA2}" type="parTrans" cxnId="{622855E6-F986-4BBD-B60F-6232F00C2A85}">
      <dgm:prSet/>
      <dgm:spPr/>
      <dgm:t>
        <a:bodyPr/>
        <a:lstStyle/>
        <a:p>
          <a:endParaRPr lang="en-US"/>
        </a:p>
      </dgm:t>
    </dgm:pt>
    <dgm:pt modelId="{6672E3CC-D08C-468C-8916-994CF946455E}" type="sibTrans" cxnId="{622855E6-F986-4BBD-B60F-6232F00C2A85}">
      <dgm:prSet/>
      <dgm:spPr/>
      <dgm:t>
        <a:bodyPr/>
        <a:lstStyle/>
        <a:p>
          <a:endParaRPr lang="en-US"/>
        </a:p>
      </dgm:t>
    </dgm:pt>
    <dgm:pt modelId="{FE60F418-9D62-47CF-8D72-884F9DB7E33C}" type="pres">
      <dgm:prSet presAssocID="{6EF5EB2E-C7A3-4360-957D-A9E4428FEEAC}" presName="Name0" presStyleCnt="0">
        <dgm:presLayoutVars>
          <dgm:chMax val="7"/>
          <dgm:chPref val="7"/>
          <dgm:dir/>
        </dgm:presLayoutVars>
      </dgm:prSet>
      <dgm:spPr/>
    </dgm:pt>
    <dgm:pt modelId="{6C1A26BC-3D3A-4637-8CBA-662BB598DB21}" type="pres">
      <dgm:prSet presAssocID="{6EF5EB2E-C7A3-4360-957D-A9E4428FEEAC}" presName="Name1" presStyleCnt="0"/>
      <dgm:spPr/>
    </dgm:pt>
    <dgm:pt modelId="{76EE2E89-C265-47A0-B9BE-135042254FFA}" type="pres">
      <dgm:prSet presAssocID="{6EF5EB2E-C7A3-4360-957D-A9E4428FEEAC}" presName="cycle" presStyleCnt="0"/>
      <dgm:spPr/>
    </dgm:pt>
    <dgm:pt modelId="{CE9201FF-96F2-4417-90F3-7CC8CBA048C9}" type="pres">
      <dgm:prSet presAssocID="{6EF5EB2E-C7A3-4360-957D-A9E4428FEEAC}" presName="srcNode" presStyleLbl="node1" presStyleIdx="0" presStyleCnt="5"/>
      <dgm:spPr/>
    </dgm:pt>
    <dgm:pt modelId="{6DC80249-8BD5-444B-8E49-7848713B3507}" type="pres">
      <dgm:prSet presAssocID="{6EF5EB2E-C7A3-4360-957D-A9E4428FEEAC}" presName="conn" presStyleLbl="parChTrans1D2" presStyleIdx="0" presStyleCnt="1"/>
      <dgm:spPr/>
    </dgm:pt>
    <dgm:pt modelId="{55AFE590-ECD1-4DD4-B9CA-CA9FF09F81CA}" type="pres">
      <dgm:prSet presAssocID="{6EF5EB2E-C7A3-4360-957D-A9E4428FEEAC}" presName="extraNode" presStyleLbl="node1" presStyleIdx="0" presStyleCnt="5"/>
      <dgm:spPr/>
    </dgm:pt>
    <dgm:pt modelId="{8DD72031-1814-42C5-8327-A3F209F251B4}" type="pres">
      <dgm:prSet presAssocID="{6EF5EB2E-C7A3-4360-957D-A9E4428FEEAC}" presName="dstNode" presStyleLbl="node1" presStyleIdx="0" presStyleCnt="5"/>
      <dgm:spPr/>
    </dgm:pt>
    <dgm:pt modelId="{9502ABDB-9DAC-4E0E-9AA9-0833D7F07272}" type="pres">
      <dgm:prSet presAssocID="{D5B80358-4474-4FE8-B4E9-3CC48CC14A34}" presName="text_1" presStyleLbl="node1" presStyleIdx="0" presStyleCnt="5">
        <dgm:presLayoutVars>
          <dgm:bulletEnabled val="1"/>
        </dgm:presLayoutVars>
      </dgm:prSet>
      <dgm:spPr/>
    </dgm:pt>
    <dgm:pt modelId="{2DD371DD-31D8-4AF5-B46D-912D18C3EF50}" type="pres">
      <dgm:prSet presAssocID="{D5B80358-4474-4FE8-B4E9-3CC48CC14A34}" presName="accent_1" presStyleCnt="0"/>
      <dgm:spPr/>
    </dgm:pt>
    <dgm:pt modelId="{C0930CC9-E2F9-4194-930A-E40A07345C49}" type="pres">
      <dgm:prSet presAssocID="{D5B80358-4474-4FE8-B4E9-3CC48CC14A34}" presName="accentRepeatNode" presStyleLbl="solidFgAcc1" presStyleIdx="0" presStyleCnt="5"/>
      <dgm:spPr/>
    </dgm:pt>
    <dgm:pt modelId="{31DD6335-E285-4E00-B4A3-9CDE1455DBF7}" type="pres">
      <dgm:prSet presAssocID="{6E96A599-C8F9-4C01-A9C4-15BE35FDD9C0}" presName="text_2" presStyleLbl="node1" presStyleIdx="1" presStyleCnt="5" custScaleY="140091">
        <dgm:presLayoutVars>
          <dgm:bulletEnabled val="1"/>
        </dgm:presLayoutVars>
      </dgm:prSet>
      <dgm:spPr/>
    </dgm:pt>
    <dgm:pt modelId="{E00F3BF5-13F2-49BA-B018-8B99066418CB}" type="pres">
      <dgm:prSet presAssocID="{6E96A599-C8F9-4C01-A9C4-15BE35FDD9C0}" presName="accent_2" presStyleCnt="0"/>
      <dgm:spPr/>
    </dgm:pt>
    <dgm:pt modelId="{68B3A0F0-956C-48D7-80D6-52EF6FFC1E7C}" type="pres">
      <dgm:prSet presAssocID="{6E96A599-C8F9-4C01-A9C4-15BE35FDD9C0}" presName="accentRepeatNode" presStyleLbl="solidFgAcc1" presStyleIdx="1" presStyleCnt="5"/>
      <dgm:spPr/>
    </dgm:pt>
    <dgm:pt modelId="{2F60A32E-00BD-4F69-8BD4-ED7348364615}" type="pres">
      <dgm:prSet presAssocID="{1249CE00-62AD-49C4-8EE1-861D54CC7CA4}" presName="text_3" presStyleLbl="node1" presStyleIdx="2" presStyleCnt="5">
        <dgm:presLayoutVars>
          <dgm:bulletEnabled val="1"/>
        </dgm:presLayoutVars>
      </dgm:prSet>
      <dgm:spPr/>
    </dgm:pt>
    <dgm:pt modelId="{68B997CD-E9B5-4146-85D3-2D70AE1E7CA1}" type="pres">
      <dgm:prSet presAssocID="{1249CE00-62AD-49C4-8EE1-861D54CC7CA4}" presName="accent_3" presStyleCnt="0"/>
      <dgm:spPr/>
    </dgm:pt>
    <dgm:pt modelId="{2464FE6A-1557-434A-B13D-F7BCDB56218B}" type="pres">
      <dgm:prSet presAssocID="{1249CE00-62AD-49C4-8EE1-861D54CC7CA4}" presName="accentRepeatNode" presStyleLbl="solidFgAcc1" presStyleIdx="2" presStyleCnt="5"/>
      <dgm:spPr/>
    </dgm:pt>
    <dgm:pt modelId="{02E1EBB6-8D2B-467A-AAE7-AABF88791A01}" type="pres">
      <dgm:prSet presAssocID="{4EEA8BB6-26CF-4765-8F83-244156B71FCB}" presName="text_4" presStyleLbl="node1" presStyleIdx="3" presStyleCnt="5">
        <dgm:presLayoutVars>
          <dgm:bulletEnabled val="1"/>
        </dgm:presLayoutVars>
      </dgm:prSet>
      <dgm:spPr/>
    </dgm:pt>
    <dgm:pt modelId="{A7F51866-DFC3-48E1-87F8-18848104B2F8}" type="pres">
      <dgm:prSet presAssocID="{4EEA8BB6-26CF-4765-8F83-244156B71FCB}" presName="accent_4" presStyleCnt="0"/>
      <dgm:spPr/>
    </dgm:pt>
    <dgm:pt modelId="{B9436E4C-284D-4192-B7F3-1D736F106D42}" type="pres">
      <dgm:prSet presAssocID="{4EEA8BB6-26CF-4765-8F83-244156B71FCB}" presName="accentRepeatNode" presStyleLbl="solidFgAcc1" presStyleIdx="3" presStyleCnt="5"/>
      <dgm:spPr/>
    </dgm:pt>
    <dgm:pt modelId="{692BA216-08A4-4310-A752-537A8FAB590E}" type="pres">
      <dgm:prSet presAssocID="{40FF24EC-9951-4189-A7BA-621FF2896D51}" presName="text_5" presStyleLbl="node1" presStyleIdx="4" presStyleCnt="5">
        <dgm:presLayoutVars>
          <dgm:bulletEnabled val="1"/>
        </dgm:presLayoutVars>
      </dgm:prSet>
      <dgm:spPr/>
    </dgm:pt>
    <dgm:pt modelId="{B8370AA6-1BF1-4EDD-87FB-B42563F92B87}" type="pres">
      <dgm:prSet presAssocID="{40FF24EC-9951-4189-A7BA-621FF2896D51}" presName="accent_5" presStyleCnt="0"/>
      <dgm:spPr/>
    </dgm:pt>
    <dgm:pt modelId="{A677A816-F883-4AFE-8916-B8824E796A53}" type="pres">
      <dgm:prSet presAssocID="{40FF24EC-9951-4189-A7BA-621FF2896D51}" presName="accentRepeatNode" presStyleLbl="solidFgAcc1" presStyleIdx="4" presStyleCnt="5"/>
      <dgm:spPr/>
    </dgm:pt>
  </dgm:ptLst>
  <dgm:cxnLst>
    <dgm:cxn modelId="{57A19207-2326-49BC-8E81-50F8C4B936AF}" type="presOf" srcId="{6EF5EB2E-C7A3-4360-957D-A9E4428FEEAC}" destId="{FE60F418-9D62-47CF-8D72-884F9DB7E33C}" srcOrd="0" destOrd="0" presId="urn:microsoft.com/office/officeart/2008/layout/VerticalCurvedList"/>
    <dgm:cxn modelId="{F8E1950C-8293-48FF-A238-4327C46BA5F5}" type="presOf" srcId="{4EEA8BB6-26CF-4765-8F83-244156B71FCB}" destId="{02E1EBB6-8D2B-467A-AAE7-AABF88791A01}" srcOrd="0" destOrd="0" presId="urn:microsoft.com/office/officeart/2008/layout/VerticalCurvedList"/>
    <dgm:cxn modelId="{B367361D-0691-43D8-8B19-66DF5EE7FE07}" srcId="{6EF5EB2E-C7A3-4360-957D-A9E4428FEEAC}" destId="{4EEA8BB6-26CF-4765-8F83-244156B71FCB}" srcOrd="3" destOrd="0" parTransId="{AE9F141F-D356-47C8-8D88-F98BEF9E271B}" sibTransId="{B80AACDB-3027-4CDE-B44E-D84D28445059}"/>
    <dgm:cxn modelId="{B3B0842E-6CA0-490B-A04F-9DDFFCC3C438}" type="presOf" srcId="{D07A6F41-E2E5-4B24-8802-BC9E6DD9D421}" destId="{6DC80249-8BD5-444B-8E49-7848713B3507}" srcOrd="0" destOrd="0" presId="urn:microsoft.com/office/officeart/2008/layout/VerticalCurvedList"/>
    <dgm:cxn modelId="{2590EE59-DF51-4879-860E-3C78534DB00C}" srcId="{6EF5EB2E-C7A3-4360-957D-A9E4428FEEAC}" destId="{6E96A599-C8F9-4C01-A9C4-15BE35FDD9C0}" srcOrd="1" destOrd="0" parTransId="{6F961108-7E5B-4875-A0F2-B6E9F39EBBB5}" sibTransId="{03FBA373-1D54-4D73-BE25-8FD59A9A72A1}"/>
    <dgm:cxn modelId="{A1AAE2B0-F7E2-4D24-974E-D18793D87E44}" srcId="{6EF5EB2E-C7A3-4360-957D-A9E4428FEEAC}" destId="{D5B80358-4474-4FE8-B4E9-3CC48CC14A34}" srcOrd="0" destOrd="0" parTransId="{AF303024-4055-44A7-B49C-A5D61A9DD2E0}" sibTransId="{D07A6F41-E2E5-4B24-8802-BC9E6DD9D421}"/>
    <dgm:cxn modelId="{AAD202B2-36BF-4D06-879E-15B77A852166}" srcId="{6EF5EB2E-C7A3-4360-957D-A9E4428FEEAC}" destId="{1249CE00-62AD-49C4-8EE1-861D54CC7CA4}" srcOrd="2" destOrd="0" parTransId="{70B0089A-92FF-4B8A-9D6C-5CB28D6C513D}" sibTransId="{23C6471D-0352-4170-95BF-C5F7C2352016}"/>
    <dgm:cxn modelId="{4FCA2BB7-66E8-4BA7-B8FA-C937248FB960}" type="presOf" srcId="{D5B80358-4474-4FE8-B4E9-3CC48CC14A34}" destId="{9502ABDB-9DAC-4E0E-9AA9-0833D7F07272}" srcOrd="0" destOrd="0" presId="urn:microsoft.com/office/officeart/2008/layout/VerticalCurvedList"/>
    <dgm:cxn modelId="{A53C81C9-F8F8-4402-A12E-FA176BBB40CF}" type="presOf" srcId="{6E96A599-C8F9-4C01-A9C4-15BE35FDD9C0}" destId="{31DD6335-E285-4E00-B4A3-9CDE1455DBF7}" srcOrd="0" destOrd="0" presId="urn:microsoft.com/office/officeart/2008/layout/VerticalCurvedList"/>
    <dgm:cxn modelId="{6FAD57E1-E6C9-4923-93DC-3C0ED069CD1E}" type="presOf" srcId="{1249CE00-62AD-49C4-8EE1-861D54CC7CA4}" destId="{2F60A32E-00BD-4F69-8BD4-ED7348364615}" srcOrd="0" destOrd="0" presId="urn:microsoft.com/office/officeart/2008/layout/VerticalCurvedList"/>
    <dgm:cxn modelId="{622855E6-F986-4BBD-B60F-6232F00C2A85}" srcId="{6EF5EB2E-C7A3-4360-957D-A9E4428FEEAC}" destId="{40FF24EC-9951-4189-A7BA-621FF2896D51}" srcOrd="4" destOrd="0" parTransId="{7727370C-795D-484D-8896-24B70A9AECA2}" sibTransId="{6672E3CC-D08C-468C-8916-994CF946455E}"/>
    <dgm:cxn modelId="{FD9133F8-0570-4771-8B20-AABA03EC1BAF}" type="presOf" srcId="{40FF24EC-9951-4189-A7BA-621FF2896D51}" destId="{692BA216-08A4-4310-A752-537A8FAB590E}" srcOrd="0" destOrd="0" presId="urn:microsoft.com/office/officeart/2008/layout/VerticalCurvedList"/>
    <dgm:cxn modelId="{61F4DD4B-E0B4-4B4D-BFEA-8B5B17BA4B0D}" type="presParOf" srcId="{FE60F418-9D62-47CF-8D72-884F9DB7E33C}" destId="{6C1A26BC-3D3A-4637-8CBA-662BB598DB21}" srcOrd="0" destOrd="0" presId="urn:microsoft.com/office/officeart/2008/layout/VerticalCurvedList"/>
    <dgm:cxn modelId="{CE1A8858-A7E1-4111-9D47-B677DD5DC00F}" type="presParOf" srcId="{6C1A26BC-3D3A-4637-8CBA-662BB598DB21}" destId="{76EE2E89-C265-47A0-B9BE-135042254FFA}" srcOrd="0" destOrd="0" presId="urn:microsoft.com/office/officeart/2008/layout/VerticalCurvedList"/>
    <dgm:cxn modelId="{22997B30-AD70-4114-8A7F-218A4E032876}" type="presParOf" srcId="{76EE2E89-C265-47A0-B9BE-135042254FFA}" destId="{CE9201FF-96F2-4417-90F3-7CC8CBA048C9}" srcOrd="0" destOrd="0" presId="urn:microsoft.com/office/officeart/2008/layout/VerticalCurvedList"/>
    <dgm:cxn modelId="{047ECABF-3411-479A-BAB5-6CB1954C7DC8}" type="presParOf" srcId="{76EE2E89-C265-47A0-B9BE-135042254FFA}" destId="{6DC80249-8BD5-444B-8E49-7848713B3507}" srcOrd="1" destOrd="0" presId="urn:microsoft.com/office/officeart/2008/layout/VerticalCurvedList"/>
    <dgm:cxn modelId="{9E3EDED7-DAFF-4607-94E5-A19B79B96409}" type="presParOf" srcId="{76EE2E89-C265-47A0-B9BE-135042254FFA}" destId="{55AFE590-ECD1-4DD4-B9CA-CA9FF09F81CA}" srcOrd="2" destOrd="0" presId="urn:microsoft.com/office/officeart/2008/layout/VerticalCurvedList"/>
    <dgm:cxn modelId="{A6D48EA8-38EF-449D-BD90-0A1CD9DC42DD}" type="presParOf" srcId="{76EE2E89-C265-47A0-B9BE-135042254FFA}" destId="{8DD72031-1814-42C5-8327-A3F209F251B4}" srcOrd="3" destOrd="0" presId="urn:microsoft.com/office/officeart/2008/layout/VerticalCurvedList"/>
    <dgm:cxn modelId="{63D3EE89-EB88-405B-A387-8975D122B016}" type="presParOf" srcId="{6C1A26BC-3D3A-4637-8CBA-662BB598DB21}" destId="{9502ABDB-9DAC-4E0E-9AA9-0833D7F07272}" srcOrd="1" destOrd="0" presId="urn:microsoft.com/office/officeart/2008/layout/VerticalCurvedList"/>
    <dgm:cxn modelId="{4E417C46-1852-4C86-9AD1-316DF377FA32}" type="presParOf" srcId="{6C1A26BC-3D3A-4637-8CBA-662BB598DB21}" destId="{2DD371DD-31D8-4AF5-B46D-912D18C3EF50}" srcOrd="2" destOrd="0" presId="urn:microsoft.com/office/officeart/2008/layout/VerticalCurvedList"/>
    <dgm:cxn modelId="{264C41A3-C849-4CE9-9C50-ADF0BC3C2C06}" type="presParOf" srcId="{2DD371DD-31D8-4AF5-B46D-912D18C3EF50}" destId="{C0930CC9-E2F9-4194-930A-E40A07345C49}" srcOrd="0" destOrd="0" presId="urn:microsoft.com/office/officeart/2008/layout/VerticalCurvedList"/>
    <dgm:cxn modelId="{004159F1-2BF0-4277-B04B-3186154AACF0}" type="presParOf" srcId="{6C1A26BC-3D3A-4637-8CBA-662BB598DB21}" destId="{31DD6335-E285-4E00-B4A3-9CDE1455DBF7}" srcOrd="3" destOrd="0" presId="urn:microsoft.com/office/officeart/2008/layout/VerticalCurvedList"/>
    <dgm:cxn modelId="{277512D5-F18A-42AB-8910-FE5C006812D4}" type="presParOf" srcId="{6C1A26BC-3D3A-4637-8CBA-662BB598DB21}" destId="{E00F3BF5-13F2-49BA-B018-8B99066418CB}" srcOrd="4" destOrd="0" presId="urn:microsoft.com/office/officeart/2008/layout/VerticalCurvedList"/>
    <dgm:cxn modelId="{E3B34503-5AED-4397-9486-CBC3BFFE4580}" type="presParOf" srcId="{E00F3BF5-13F2-49BA-B018-8B99066418CB}" destId="{68B3A0F0-956C-48D7-80D6-52EF6FFC1E7C}" srcOrd="0" destOrd="0" presId="urn:microsoft.com/office/officeart/2008/layout/VerticalCurvedList"/>
    <dgm:cxn modelId="{CEAE31CF-D9C5-4899-90F2-E282FBBF6EC8}" type="presParOf" srcId="{6C1A26BC-3D3A-4637-8CBA-662BB598DB21}" destId="{2F60A32E-00BD-4F69-8BD4-ED7348364615}" srcOrd="5" destOrd="0" presId="urn:microsoft.com/office/officeart/2008/layout/VerticalCurvedList"/>
    <dgm:cxn modelId="{5F4E7025-4943-4BC5-B684-6CD0182F97A3}" type="presParOf" srcId="{6C1A26BC-3D3A-4637-8CBA-662BB598DB21}" destId="{68B997CD-E9B5-4146-85D3-2D70AE1E7CA1}" srcOrd="6" destOrd="0" presId="urn:microsoft.com/office/officeart/2008/layout/VerticalCurvedList"/>
    <dgm:cxn modelId="{B74A3330-7DB9-44E9-A982-D74AAF4C6FD5}" type="presParOf" srcId="{68B997CD-E9B5-4146-85D3-2D70AE1E7CA1}" destId="{2464FE6A-1557-434A-B13D-F7BCDB56218B}" srcOrd="0" destOrd="0" presId="urn:microsoft.com/office/officeart/2008/layout/VerticalCurvedList"/>
    <dgm:cxn modelId="{EBCF398E-513F-4A2E-8FAB-35B9127D3D63}" type="presParOf" srcId="{6C1A26BC-3D3A-4637-8CBA-662BB598DB21}" destId="{02E1EBB6-8D2B-467A-AAE7-AABF88791A01}" srcOrd="7" destOrd="0" presId="urn:microsoft.com/office/officeart/2008/layout/VerticalCurvedList"/>
    <dgm:cxn modelId="{40F41779-0020-40E2-9717-A1A021E56F4A}" type="presParOf" srcId="{6C1A26BC-3D3A-4637-8CBA-662BB598DB21}" destId="{A7F51866-DFC3-48E1-87F8-18848104B2F8}" srcOrd="8" destOrd="0" presId="urn:microsoft.com/office/officeart/2008/layout/VerticalCurvedList"/>
    <dgm:cxn modelId="{A2551BC8-9477-4C4B-AFB2-AEE9141BBF58}" type="presParOf" srcId="{A7F51866-DFC3-48E1-87F8-18848104B2F8}" destId="{B9436E4C-284D-4192-B7F3-1D736F106D42}" srcOrd="0" destOrd="0" presId="urn:microsoft.com/office/officeart/2008/layout/VerticalCurvedList"/>
    <dgm:cxn modelId="{BFA01A05-D9B1-4E93-9784-0207222C3F6E}" type="presParOf" srcId="{6C1A26BC-3D3A-4637-8CBA-662BB598DB21}" destId="{692BA216-08A4-4310-A752-537A8FAB590E}" srcOrd="9" destOrd="0" presId="urn:microsoft.com/office/officeart/2008/layout/VerticalCurvedList"/>
    <dgm:cxn modelId="{B0133A26-528E-4F7E-B4C2-0A75A85046BD}" type="presParOf" srcId="{6C1A26BC-3D3A-4637-8CBA-662BB598DB21}" destId="{B8370AA6-1BF1-4EDD-87FB-B42563F92B87}" srcOrd="10" destOrd="0" presId="urn:microsoft.com/office/officeart/2008/layout/VerticalCurvedList"/>
    <dgm:cxn modelId="{FCB846F2-BAAF-4489-A880-7582CA5FCAB6}" type="presParOf" srcId="{B8370AA6-1BF1-4EDD-87FB-B42563F92B87}" destId="{A677A816-F883-4AFE-8916-B8824E796A5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F5EB2E-C7A3-4360-957D-A9E4428FEEAC}"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D5B80358-4474-4FE8-B4E9-3CC48CC14A34}">
      <dgm:prSet phldrT="[Text]" custT="1"/>
      <dgm:spPr/>
      <dgm:t>
        <a:bodyPr/>
        <a:lstStyle/>
        <a:p>
          <a:r>
            <a:rPr lang="en-US" sz="2300" dirty="0" err="1"/>
            <a:t>Lưu</a:t>
          </a:r>
          <a:r>
            <a:rPr lang="en-US" sz="2300" dirty="0"/>
            <a:t> </a:t>
          </a:r>
          <a:r>
            <a:rPr lang="en-US" sz="2300" dirty="0" err="1"/>
            <a:t>trữ</a:t>
          </a:r>
          <a:r>
            <a:rPr lang="en-US" sz="2300" dirty="0"/>
            <a:t> </a:t>
          </a:r>
          <a:r>
            <a:rPr lang="en-US" sz="2300" dirty="0" err="1"/>
            <a:t>dữ</a:t>
          </a:r>
          <a:r>
            <a:rPr lang="en-US" sz="2300" dirty="0"/>
            <a:t> </a:t>
          </a:r>
          <a:r>
            <a:rPr lang="en-US" sz="2300" dirty="0" err="1"/>
            <a:t>liệu</a:t>
          </a:r>
          <a:r>
            <a:rPr lang="en-US" sz="2300" dirty="0"/>
            <a:t> </a:t>
          </a:r>
          <a:r>
            <a:rPr lang="en-US" sz="2300" dirty="0" err="1"/>
            <a:t>số</a:t>
          </a:r>
          <a:r>
            <a:rPr lang="en-US" sz="2300" dirty="0"/>
            <a:t> </a:t>
          </a:r>
          <a:r>
            <a:rPr lang="en-US" sz="2300" dirty="0" err="1"/>
            <a:t>và</a:t>
          </a:r>
          <a:r>
            <a:rPr lang="en-US" sz="2300" dirty="0"/>
            <a:t> </a:t>
          </a:r>
          <a:r>
            <a:rPr lang="en-US" sz="2300" dirty="0" err="1"/>
            <a:t>phần</a:t>
          </a:r>
          <a:r>
            <a:rPr lang="en-US" sz="2300" dirty="0"/>
            <a:t> </a:t>
          </a:r>
          <a:r>
            <a:rPr lang="en-US" sz="2300" dirty="0" err="1"/>
            <a:t>thập</a:t>
          </a:r>
          <a:r>
            <a:rPr lang="en-US" sz="2300" dirty="0"/>
            <a:t> </a:t>
          </a:r>
          <a:r>
            <a:rPr lang="en-US" sz="2300" dirty="0" err="1"/>
            <a:t>phân</a:t>
          </a:r>
          <a:endParaRPr lang="en-US" sz="2300" dirty="0"/>
        </a:p>
      </dgm:t>
    </dgm:pt>
    <dgm:pt modelId="{AF303024-4055-44A7-B49C-A5D61A9DD2E0}" type="parTrans" cxnId="{A1AAE2B0-F7E2-4D24-974E-D18793D87E44}">
      <dgm:prSet/>
      <dgm:spPr/>
      <dgm:t>
        <a:bodyPr/>
        <a:lstStyle/>
        <a:p>
          <a:endParaRPr lang="en-US" sz="2300"/>
        </a:p>
      </dgm:t>
    </dgm:pt>
    <dgm:pt modelId="{D07A6F41-E2E5-4B24-8802-BC9E6DD9D421}" type="sibTrans" cxnId="{A1AAE2B0-F7E2-4D24-974E-D18793D87E44}">
      <dgm:prSet/>
      <dgm:spPr/>
      <dgm:t>
        <a:bodyPr/>
        <a:lstStyle/>
        <a:p>
          <a:endParaRPr lang="en-US" sz="2300"/>
        </a:p>
      </dgm:t>
    </dgm:pt>
    <dgm:pt modelId="{6E96A599-C8F9-4C01-A9C4-15BE35FDD9C0}">
      <dgm:prSet phldrT="[Text]" custT="1"/>
      <dgm:spPr/>
      <dgm:t>
        <a:bodyPr/>
        <a:lstStyle/>
        <a:p>
          <a:r>
            <a:rPr lang="en-US" sz="2300" dirty="0" err="1"/>
            <a:t>Không</a:t>
          </a:r>
          <a:r>
            <a:rPr lang="en-US" sz="2300" dirty="0"/>
            <a:t> </a:t>
          </a:r>
          <a:r>
            <a:rPr lang="en-US" sz="2300" dirty="0" err="1"/>
            <a:t>thể</a:t>
          </a:r>
          <a:r>
            <a:rPr lang="en-US" sz="2300" dirty="0"/>
            <a:t> </a:t>
          </a:r>
          <a:r>
            <a:rPr lang="en-US" sz="2300" dirty="0" err="1"/>
            <a:t>lưu</a:t>
          </a:r>
          <a:r>
            <a:rPr lang="en-US" sz="2300" dirty="0"/>
            <a:t> text, hay </a:t>
          </a:r>
          <a:r>
            <a:rPr lang="en-US" sz="2300" dirty="0" err="1"/>
            <a:t>kiểu</a:t>
          </a:r>
          <a:r>
            <a:rPr lang="en-US" sz="2300" dirty="0"/>
            <a:t> </a:t>
          </a:r>
          <a:r>
            <a:rPr lang="en-US" sz="2300" dirty="0" err="1"/>
            <a:t>nào</a:t>
          </a:r>
          <a:r>
            <a:rPr lang="en-US" sz="2300" dirty="0"/>
            <a:t> </a:t>
          </a:r>
          <a:r>
            <a:rPr lang="en-US" sz="2300" dirty="0" err="1"/>
            <a:t>khác</a:t>
          </a:r>
          <a:r>
            <a:rPr lang="en-US" sz="2300" dirty="0"/>
            <a:t> </a:t>
          </a:r>
          <a:r>
            <a:rPr lang="en-US" sz="2300" dirty="0" err="1"/>
            <a:t>như</a:t>
          </a:r>
          <a:r>
            <a:rPr lang="en-US" sz="2300" dirty="0"/>
            <a:t> </a:t>
          </a:r>
          <a:r>
            <a:rPr lang="en-US" sz="2300" dirty="0" err="1"/>
            <a:t>là</a:t>
          </a:r>
          <a:r>
            <a:rPr lang="en-US" sz="2300" dirty="0"/>
            <a:t> “</a:t>
          </a:r>
          <a:r>
            <a:rPr lang="en-US" sz="2300" dirty="0" err="1"/>
            <a:t>Abc</a:t>
          </a:r>
          <a:r>
            <a:rPr lang="en-US" sz="2300" dirty="0"/>
            <a:t>” </a:t>
          </a:r>
          <a:r>
            <a:rPr lang="en-US" sz="2300" dirty="0" err="1"/>
            <a:t>hoặc</a:t>
          </a:r>
          <a:r>
            <a:rPr lang="en-US" sz="2300" dirty="0"/>
            <a:t> </a:t>
          </a:r>
          <a:r>
            <a:rPr lang="en-US" sz="2300" dirty="0" err="1"/>
            <a:t>là</a:t>
          </a:r>
          <a:r>
            <a:rPr lang="en-US" sz="2300" dirty="0"/>
            <a:t> “Green Academy”</a:t>
          </a:r>
        </a:p>
      </dgm:t>
    </dgm:pt>
    <dgm:pt modelId="{6F961108-7E5B-4875-A0F2-B6E9F39EBBB5}" type="parTrans" cxnId="{2590EE59-DF51-4879-860E-3C78534DB00C}">
      <dgm:prSet/>
      <dgm:spPr/>
      <dgm:t>
        <a:bodyPr/>
        <a:lstStyle/>
        <a:p>
          <a:endParaRPr lang="en-US" sz="2300"/>
        </a:p>
      </dgm:t>
    </dgm:pt>
    <dgm:pt modelId="{03FBA373-1D54-4D73-BE25-8FD59A9A72A1}" type="sibTrans" cxnId="{2590EE59-DF51-4879-860E-3C78534DB00C}">
      <dgm:prSet/>
      <dgm:spPr/>
      <dgm:t>
        <a:bodyPr/>
        <a:lstStyle/>
        <a:p>
          <a:endParaRPr lang="en-US" sz="2300"/>
        </a:p>
      </dgm:t>
    </dgm:pt>
    <dgm:pt modelId="{1249CE00-62AD-49C4-8EE1-861D54CC7CA4}">
      <dgm:prSet phldrT="[Text]" custT="1"/>
      <dgm:spPr/>
      <dgm:t>
        <a:bodyPr/>
        <a:lstStyle/>
        <a:p>
          <a:r>
            <a:rPr lang="en-US" sz="2300" dirty="0" err="1"/>
            <a:t>Chiếm</a:t>
          </a:r>
          <a:r>
            <a:rPr lang="en-US" sz="2300" dirty="0"/>
            <a:t> 64 bits (8 bytes)</a:t>
          </a:r>
        </a:p>
      </dgm:t>
    </dgm:pt>
    <dgm:pt modelId="{70B0089A-92FF-4B8A-9D6C-5CB28D6C513D}" type="parTrans" cxnId="{AAD202B2-36BF-4D06-879E-15B77A852166}">
      <dgm:prSet/>
      <dgm:spPr/>
      <dgm:t>
        <a:bodyPr/>
        <a:lstStyle/>
        <a:p>
          <a:endParaRPr lang="en-US" sz="2300"/>
        </a:p>
      </dgm:t>
    </dgm:pt>
    <dgm:pt modelId="{23C6471D-0352-4170-95BF-C5F7C2352016}" type="sibTrans" cxnId="{AAD202B2-36BF-4D06-879E-15B77A852166}">
      <dgm:prSet/>
      <dgm:spPr/>
      <dgm:t>
        <a:bodyPr/>
        <a:lstStyle/>
        <a:p>
          <a:endParaRPr lang="en-US" sz="2300"/>
        </a:p>
      </dgm:t>
    </dgm:pt>
    <dgm:pt modelId="{4EEA8BB6-26CF-4765-8F83-244156B71FCB}">
      <dgm:prSet phldrT="[Text]" custT="1"/>
      <dgm:spPr/>
      <dgm:t>
        <a:bodyPr/>
        <a:lstStyle/>
        <a:p>
          <a:r>
            <a:rPr lang="en-US" sz="2300" dirty="0" err="1"/>
            <a:t>Có</a:t>
          </a:r>
          <a:r>
            <a:rPr lang="en-US" sz="2300" dirty="0"/>
            <a:t> </a:t>
          </a:r>
          <a:r>
            <a:rPr lang="en-US" sz="2300" dirty="0" err="1"/>
            <a:t>độ</a:t>
          </a:r>
          <a:r>
            <a:rPr lang="en-US" sz="2300" dirty="0"/>
            <a:t> </a:t>
          </a:r>
          <a:r>
            <a:rPr lang="en-US" sz="2300" dirty="0" err="1"/>
            <a:t>chính</a:t>
          </a:r>
          <a:r>
            <a:rPr lang="en-US" sz="2300" dirty="0"/>
            <a:t> </a:t>
          </a:r>
          <a:r>
            <a:rPr lang="en-US" sz="2300" dirty="0" err="1"/>
            <a:t>xác</a:t>
          </a:r>
          <a:r>
            <a:rPr lang="en-US" sz="2300" dirty="0"/>
            <a:t> </a:t>
          </a:r>
          <a:r>
            <a:rPr lang="en-US" sz="2300" dirty="0" err="1"/>
            <a:t>đến</a:t>
          </a:r>
          <a:r>
            <a:rPr lang="en-US" sz="2300" dirty="0"/>
            <a:t> 10 </a:t>
          </a:r>
          <a:r>
            <a:rPr lang="en-US" sz="2300" dirty="0" err="1"/>
            <a:t>chữ</a:t>
          </a:r>
          <a:r>
            <a:rPr lang="en-US" sz="2300" dirty="0"/>
            <a:t> </a:t>
          </a:r>
          <a:r>
            <a:rPr lang="en-US" sz="2300" dirty="0" err="1"/>
            <a:t>số</a:t>
          </a:r>
          <a:r>
            <a:rPr lang="en-US" sz="2300" dirty="0"/>
            <a:t> 0</a:t>
          </a:r>
        </a:p>
      </dgm:t>
    </dgm:pt>
    <dgm:pt modelId="{AE9F141F-D356-47C8-8D88-F98BEF9E271B}" type="parTrans" cxnId="{B367361D-0691-43D8-8B19-66DF5EE7FE07}">
      <dgm:prSet/>
      <dgm:spPr/>
      <dgm:t>
        <a:bodyPr/>
        <a:lstStyle/>
        <a:p>
          <a:endParaRPr lang="en-US" sz="2300"/>
        </a:p>
      </dgm:t>
    </dgm:pt>
    <dgm:pt modelId="{B80AACDB-3027-4CDE-B44E-D84D28445059}" type="sibTrans" cxnId="{B367361D-0691-43D8-8B19-66DF5EE7FE07}">
      <dgm:prSet/>
      <dgm:spPr/>
      <dgm:t>
        <a:bodyPr/>
        <a:lstStyle/>
        <a:p>
          <a:endParaRPr lang="en-US" sz="2300"/>
        </a:p>
      </dgm:t>
    </dgm:pt>
    <dgm:pt modelId="{40FF24EC-9951-4189-A7BA-621FF2896D51}">
      <dgm:prSet phldrT="[Text]"/>
      <dgm:spPr/>
      <dgm:t>
        <a:bodyPr/>
        <a:lstStyle/>
        <a:p>
          <a:r>
            <a:rPr lang="en-US" dirty="0" err="1"/>
            <a:t>Ví</a:t>
          </a:r>
          <a:r>
            <a:rPr lang="en-US" dirty="0"/>
            <a:t> </a:t>
          </a:r>
          <a:r>
            <a:rPr lang="en-US" dirty="0" err="1"/>
            <a:t>dụ</a:t>
          </a:r>
          <a:r>
            <a:rPr lang="en-US" dirty="0"/>
            <a:t>: 123.456, -123.123, 4.7891, 0</a:t>
          </a:r>
        </a:p>
      </dgm:t>
    </dgm:pt>
    <dgm:pt modelId="{7727370C-795D-484D-8896-24B70A9AECA2}" type="parTrans" cxnId="{622855E6-F986-4BBD-B60F-6232F00C2A85}">
      <dgm:prSet/>
      <dgm:spPr/>
      <dgm:t>
        <a:bodyPr/>
        <a:lstStyle/>
        <a:p>
          <a:endParaRPr lang="en-US"/>
        </a:p>
      </dgm:t>
    </dgm:pt>
    <dgm:pt modelId="{6672E3CC-D08C-468C-8916-994CF946455E}" type="sibTrans" cxnId="{622855E6-F986-4BBD-B60F-6232F00C2A85}">
      <dgm:prSet/>
      <dgm:spPr/>
      <dgm:t>
        <a:bodyPr/>
        <a:lstStyle/>
        <a:p>
          <a:endParaRPr lang="en-US"/>
        </a:p>
      </dgm:t>
    </dgm:pt>
    <dgm:pt modelId="{FE60F418-9D62-47CF-8D72-884F9DB7E33C}" type="pres">
      <dgm:prSet presAssocID="{6EF5EB2E-C7A3-4360-957D-A9E4428FEEAC}" presName="Name0" presStyleCnt="0">
        <dgm:presLayoutVars>
          <dgm:chMax val="7"/>
          <dgm:chPref val="7"/>
          <dgm:dir/>
        </dgm:presLayoutVars>
      </dgm:prSet>
      <dgm:spPr/>
    </dgm:pt>
    <dgm:pt modelId="{6C1A26BC-3D3A-4637-8CBA-662BB598DB21}" type="pres">
      <dgm:prSet presAssocID="{6EF5EB2E-C7A3-4360-957D-A9E4428FEEAC}" presName="Name1" presStyleCnt="0"/>
      <dgm:spPr/>
    </dgm:pt>
    <dgm:pt modelId="{76EE2E89-C265-47A0-B9BE-135042254FFA}" type="pres">
      <dgm:prSet presAssocID="{6EF5EB2E-C7A3-4360-957D-A9E4428FEEAC}" presName="cycle" presStyleCnt="0"/>
      <dgm:spPr/>
    </dgm:pt>
    <dgm:pt modelId="{CE9201FF-96F2-4417-90F3-7CC8CBA048C9}" type="pres">
      <dgm:prSet presAssocID="{6EF5EB2E-C7A3-4360-957D-A9E4428FEEAC}" presName="srcNode" presStyleLbl="node1" presStyleIdx="0" presStyleCnt="5"/>
      <dgm:spPr/>
    </dgm:pt>
    <dgm:pt modelId="{6DC80249-8BD5-444B-8E49-7848713B3507}" type="pres">
      <dgm:prSet presAssocID="{6EF5EB2E-C7A3-4360-957D-A9E4428FEEAC}" presName="conn" presStyleLbl="parChTrans1D2" presStyleIdx="0" presStyleCnt="1"/>
      <dgm:spPr/>
    </dgm:pt>
    <dgm:pt modelId="{55AFE590-ECD1-4DD4-B9CA-CA9FF09F81CA}" type="pres">
      <dgm:prSet presAssocID="{6EF5EB2E-C7A3-4360-957D-A9E4428FEEAC}" presName="extraNode" presStyleLbl="node1" presStyleIdx="0" presStyleCnt="5"/>
      <dgm:spPr/>
    </dgm:pt>
    <dgm:pt modelId="{8DD72031-1814-42C5-8327-A3F209F251B4}" type="pres">
      <dgm:prSet presAssocID="{6EF5EB2E-C7A3-4360-957D-A9E4428FEEAC}" presName="dstNode" presStyleLbl="node1" presStyleIdx="0" presStyleCnt="5"/>
      <dgm:spPr/>
    </dgm:pt>
    <dgm:pt modelId="{9502ABDB-9DAC-4E0E-9AA9-0833D7F07272}" type="pres">
      <dgm:prSet presAssocID="{D5B80358-4474-4FE8-B4E9-3CC48CC14A34}" presName="text_1" presStyleLbl="node1" presStyleIdx="0" presStyleCnt="5">
        <dgm:presLayoutVars>
          <dgm:bulletEnabled val="1"/>
        </dgm:presLayoutVars>
      </dgm:prSet>
      <dgm:spPr/>
    </dgm:pt>
    <dgm:pt modelId="{2DD371DD-31D8-4AF5-B46D-912D18C3EF50}" type="pres">
      <dgm:prSet presAssocID="{D5B80358-4474-4FE8-B4E9-3CC48CC14A34}" presName="accent_1" presStyleCnt="0"/>
      <dgm:spPr/>
    </dgm:pt>
    <dgm:pt modelId="{C0930CC9-E2F9-4194-930A-E40A07345C49}" type="pres">
      <dgm:prSet presAssocID="{D5B80358-4474-4FE8-B4E9-3CC48CC14A34}" presName="accentRepeatNode" presStyleLbl="solidFgAcc1" presStyleIdx="0" presStyleCnt="5"/>
      <dgm:spPr/>
    </dgm:pt>
    <dgm:pt modelId="{31DD6335-E285-4E00-B4A3-9CDE1455DBF7}" type="pres">
      <dgm:prSet presAssocID="{6E96A599-C8F9-4C01-A9C4-15BE35FDD9C0}" presName="text_2" presStyleLbl="node1" presStyleIdx="1" presStyleCnt="5" custScaleY="140091">
        <dgm:presLayoutVars>
          <dgm:bulletEnabled val="1"/>
        </dgm:presLayoutVars>
      </dgm:prSet>
      <dgm:spPr/>
    </dgm:pt>
    <dgm:pt modelId="{E00F3BF5-13F2-49BA-B018-8B99066418CB}" type="pres">
      <dgm:prSet presAssocID="{6E96A599-C8F9-4C01-A9C4-15BE35FDD9C0}" presName="accent_2" presStyleCnt="0"/>
      <dgm:spPr/>
    </dgm:pt>
    <dgm:pt modelId="{68B3A0F0-956C-48D7-80D6-52EF6FFC1E7C}" type="pres">
      <dgm:prSet presAssocID="{6E96A599-C8F9-4C01-A9C4-15BE35FDD9C0}" presName="accentRepeatNode" presStyleLbl="solidFgAcc1" presStyleIdx="1" presStyleCnt="5"/>
      <dgm:spPr/>
    </dgm:pt>
    <dgm:pt modelId="{2F60A32E-00BD-4F69-8BD4-ED7348364615}" type="pres">
      <dgm:prSet presAssocID="{1249CE00-62AD-49C4-8EE1-861D54CC7CA4}" presName="text_3" presStyleLbl="node1" presStyleIdx="2" presStyleCnt="5">
        <dgm:presLayoutVars>
          <dgm:bulletEnabled val="1"/>
        </dgm:presLayoutVars>
      </dgm:prSet>
      <dgm:spPr/>
    </dgm:pt>
    <dgm:pt modelId="{68B997CD-E9B5-4146-85D3-2D70AE1E7CA1}" type="pres">
      <dgm:prSet presAssocID="{1249CE00-62AD-49C4-8EE1-861D54CC7CA4}" presName="accent_3" presStyleCnt="0"/>
      <dgm:spPr/>
    </dgm:pt>
    <dgm:pt modelId="{2464FE6A-1557-434A-B13D-F7BCDB56218B}" type="pres">
      <dgm:prSet presAssocID="{1249CE00-62AD-49C4-8EE1-861D54CC7CA4}" presName="accentRepeatNode" presStyleLbl="solidFgAcc1" presStyleIdx="2" presStyleCnt="5"/>
      <dgm:spPr/>
    </dgm:pt>
    <dgm:pt modelId="{02E1EBB6-8D2B-467A-AAE7-AABF88791A01}" type="pres">
      <dgm:prSet presAssocID="{4EEA8BB6-26CF-4765-8F83-244156B71FCB}" presName="text_4" presStyleLbl="node1" presStyleIdx="3" presStyleCnt="5">
        <dgm:presLayoutVars>
          <dgm:bulletEnabled val="1"/>
        </dgm:presLayoutVars>
      </dgm:prSet>
      <dgm:spPr/>
    </dgm:pt>
    <dgm:pt modelId="{A7F51866-DFC3-48E1-87F8-18848104B2F8}" type="pres">
      <dgm:prSet presAssocID="{4EEA8BB6-26CF-4765-8F83-244156B71FCB}" presName="accent_4" presStyleCnt="0"/>
      <dgm:spPr/>
    </dgm:pt>
    <dgm:pt modelId="{B9436E4C-284D-4192-B7F3-1D736F106D42}" type="pres">
      <dgm:prSet presAssocID="{4EEA8BB6-26CF-4765-8F83-244156B71FCB}" presName="accentRepeatNode" presStyleLbl="solidFgAcc1" presStyleIdx="3" presStyleCnt="5"/>
      <dgm:spPr/>
    </dgm:pt>
    <dgm:pt modelId="{692BA216-08A4-4310-A752-537A8FAB590E}" type="pres">
      <dgm:prSet presAssocID="{40FF24EC-9951-4189-A7BA-621FF2896D51}" presName="text_5" presStyleLbl="node1" presStyleIdx="4" presStyleCnt="5">
        <dgm:presLayoutVars>
          <dgm:bulletEnabled val="1"/>
        </dgm:presLayoutVars>
      </dgm:prSet>
      <dgm:spPr/>
    </dgm:pt>
    <dgm:pt modelId="{B8370AA6-1BF1-4EDD-87FB-B42563F92B87}" type="pres">
      <dgm:prSet presAssocID="{40FF24EC-9951-4189-A7BA-621FF2896D51}" presName="accent_5" presStyleCnt="0"/>
      <dgm:spPr/>
    </dgm:pt>
    <dgm:pt modelId="{A677A816-F883-4AFE-8916-B8824E796A53}" type="pres">
      <dgm:prSet presAssocID="{40FF24EC-9951-4189-A7BA-621FF2896D51}" presName="accentRepeatNode" presStyleLbl="solidFgAcc1" presStyleIdx="4" presStyleCnt="5"/>
      <dgm:spPr/>
    </dgm:pt>
  </dgm:ptLst>
  <dgm:cxnLst>
    <dgm:cxn modelId="{57A19207-2326-49BC-8E81-50F8C4B936AF}" type="presOf" srcId="{6EF5EB2E-C7A3-4360-957D-A9E4428FEEAC}" destId="{FE60F418-9D62-47CF-8D72-884F9DB7E33C}" srcOrd="0" destOrd="0" presId="urn:microsoft.com/office/officeart/2008/layout/VerticalCurvedList"/>
    <dgm:cxn modelId="{F8E1950C-8293-48FF-A238-4327C46BA5F5}" type="presOf" srcId="{4EEA8BB6-26CF-4765-8F83-244156B71FCB}" destId="{02E1EBB6-8D2B-467A-AAE7-AABF88791A01}" srcOrd="0" destOrd="0" presId="urn:microsoft.com/office/officeart/2008/layout/VerticalCurvedList"/>
    <dgm:cxn modelId="{B367361D-0691-43D8-8B19-66DF5EE7FE07}" srcId="{6EF5EB2E-C7A3-4360-957D-A9E4428FEEAC}" destId="{4EEA8BB6-26CF-4765-8F83-244156B71FCB}" srcOrd="3" destOrd="0" parTransId="{AE9F141F-D356-47C8-8D88-F98BEF9E271B}" sibTransId="{B80AACDB-3027-4CDE-B44E-D84D28445059}"/>
    <dgm:cxn modelId="{B3B0842E-6CA0-490B-A04F-9DDFFCC3C438}" type="presOf" srcId="{D07A6F41-E2E5-4B24-8802-BC9E6DD9D421}" destId="{6DC80249-8BD5-444B-8E49-7848713B3507}" srcOrd="0" destOrd="0" presId="urn:microsoft.com/office/officeart/2008/layout/VerticalCurvedList"/>
    <dgm:cxn modelId="{2590EE59-DF51-4879-860E-3C78534DB00C}" srcId="{6EF5EB2E-C7A3-4360-957D-A9E4428FEEAC}" destId="{6E96A599-C8F9-4C01-A9C4-15BE35FDD9C0}" srcOrd="1" destOrd="0" parTransId="{6F961108-7E5B-4875-A0F2-B6E9F39EBBB5}" sibTransId="{03FBA373-1D54-4D73-BE25-8FD59A9A72A1}"/>
    <dgm:cxn modelId="{A1AAE2B0-F7E2-4D24-974E-D18793D87E44}" srcId="{6EF5EB2E-C7A3-4360-957D-A9E4428FEEAC}" destId="{D5B80358-4474-4FE8-B4E9-3CC48CC14A34}" srcOrd="0" destOrd="0" parTransId="{AF303024-4055-44A7-B49C-A5D61A9DD2E0}" sibTransId="{D07A6F41-E2E5-4B24-8802-BC9E6DD9D421}"/>
    <dgm:cxn modelId="{AAD202B2-36BF-4D06-879E-15B77A852166}" srcId="{6EF5EB2E-C7A3-4360-957D-A9E4428FEEAC}" destId="{1249CE00-62AD-49C4-8EE1-861D54CC7CA4}" srcOrd="2" destOrd="0" parTransId="{70B0089A-92FF-4B8A-9D6C-5CB28D6C513D}" sibTransId="{23C6471D-0352-4170-95BF-C5F7C2352016}"/>
    <dgm:cxn modelId="{4FCA2BB7-66E8-4BA7-B8FA-C937248FB960}" type="presOf" srcId="{D5B80358-4474-4FE8-B4E9-3CC48CC14A34}" destId="{9502ABDB-9DAC-4E0E-9AA9-0833D7F07272}" srcOrd="0" destOrd="0" presId="urn:microsoft.com/office/officeart/2008/layout/VerticalCurvedList"/>
    <dgm:cxn modelId="{A53C81C9-F8F8-4402-A12E-FA176BBB40CF}" type="presOf" srcId="{6E96A599-C8F9-4C01-A9C4-15BE35FDD9C0}" destId="{31DD6335-E285-4E00-B4A3-9CDE1455DBF7}" srcOrd="0" destOrd="0" presId="urn:microsoft.com/office/officeart/2008/layout/VerticalCurvedList"/>
    <dgm:cxn modelId="{6FAD57E1-E6C9-4923-93DC-3C0ED069CD1E}" type="presOf" srcId="{1249CE00-62AD-49C4-8EE1-861D54CC7CA4}" destId="{2F60A32E-00BD-4F69-8BD4-ED7348364615}" srcOrd="0" destOrd="0" presId="urn:microsoft.com/office/officeart/2008/layout/VerticalCurvedList"/>
    <dgm:cxn modelId="{622855E6-F986-4BBD-B60F-6232F00C2A85}" srcId="{6EF5EB2E-C7A3-4360-957D-A9E4428FEEAC}" destId="{40FF24EC-9951-4189-A7BA-621FF2896D51}" srcOrd="4" destOrd="0" parTransId="{7727370C-795D-484D-8896-24B70A9AECA2}" sibTransId="{6672E3CC-D08C-468C-8916-994CF946455E}"/>
    <dgm:cxn modelId="{FD9133F8-0570-4771-8B20-AABA03EC1BAF}" type="presOf" srcId="{40FF24EC-9951-4189-A7BA-621FF2896D51}" destId="{692BA216-08A4-4310-A752-537A8FAB590E}" srcOrd="0" destOrd="0" presId="urn:microsoft.com/office/officeart/2008/layout/VerticalCurvedList"/>
    <dgm:cxn modelId="{61F4DD4B-E0B4-4B4D-BFEA-8B5B17BA4B0D}" type="presParOf" srcId="{FE60F418-9D62-47CF-8D72-884F9DB7E33C}" destId="{6C1A26BC-3D3A-4637-8CBA-662BB598DB21}" srcOrd="0" destOrd="0" presId="urn:microsoft.com/office/officeart/2008/layout/VerticalCurvedList"/>
    <dgm:cxn modelId="{CE1A8858-A7E1-4111-9D47-B677DD5DC00F}" type="presParOf" srcId="{6C1A26BC-3D3A-4637-8CBA-662BB598DB21}" destId="{76EE2E89-C265-47A0-B9BE-135042254FFA}" srcOrd="0" destOrd="0" presId="urn:microsoft.com/office/officeart/2008/layout/VerticalCurvedList"/>
    <dgm:cxn modelId="{22997B30-AD70-4114-8A7F-218A4E032876}" type="presParOf" srcId="{76EE2E89-C265-47A0-B9BE-135042254FFA}" destId="{CE9201FF-96F2-4417-90F3-7CC8CBA048C9}" srcOrd="0" destOrd="0" presId="urn:microsoft.com/office/officeart/2008/layout/VerticalCurvedList"/>
    <dgm:cxn modelId="{047ECABF-3411-479A-BAB5-6CB1954C7DC8}" type="presParOf" srcId="{76EE2E89-C265-47A0-B9BE-135042254FFA}" destId="{6DC80249-8BD5-444B-8E49-7848713B3507}" srcOrd="1" destOrd="0" presId="urn:microsoft.com/office/officeart/2008/layout/VerticalCurvedList"/>
    <dgm:cxn modelId="{9E3EDED7-DAFF-4607-94E5-A19B79B96409}" type="presParOf" srcId="{76EE2E89-C265-47A0-B9BE-135042254FFA}" destId="{55AFE590-ECD1-4DD4-B9CA-CA9FF09F81CA}" srcOrd="2" destOrd="0" presId="urn:microsoft.com/office/officeart/2008/layout/VerticalCurvedList"/>
    <dgm:cxn modelId="{A6D48EA8-38EF-449D-BD90-0A1CD9DC42DD}" type="presParOf" srcId="{76EE2E89-C265-47A0-B9BE-135042254FFA}" destId="{8DD72031-1814-42C5-8327-A3F209F251B4}" srcOrd="3" destOrd="0" presId="urn:microsoft.com/office/officeart/2008/layout/VerticalCurvedList"/>
    <dgm:cxn modelId="{63D3EE89-EB88-405B-A387-8975D122B016}" type="presParOf" srcId="{6C1A26BC-3D3A-4637-8CBA-662BB598DB21}" destId="{9502ABDB-9DAC-4E0E-9AA9-0833D7F07272}" srcOrd="1" destOrd="0" presId="urn:microsoft.com/office/officeart/2008/layout/VerticalCurvedList"/>
    <dgm:cxn modelId="{4E417C46-1852-4C86-9AD1-316DF377FA32}" type="presParOf" srcId="{6C1A26BC-3D3A-4637-8CBA-662BB598DB21}" destId="{2DD371DD-31D8-4AF5-B46D-912D18C3EF50}" srcOrd="2" destOrd="0" presId="urn:microsoft.com/office/officeart/2008/layout/VerticalCurvedList"/>
    <dgm:cxn modelId="{264C41A3-C849-4CE9-9C50-ADF0BC3C2C06}" type="presParOf" srcId="{2DD371DD-31D8-4AF5-B46D-912D18C3EF50}" destId="{C0930CC9-E2F9-4194-930A-E40A07345C49}" srcOrd="0" destOrd="0" presId="urn:microsoft.com/office/officeart/2008/layout/VerticalCurvedList"/>
    <dgm:cxn modelId="{004159F1-2BF0-4277-B04B-3186154AACF0}" type="presParOf" srcId="{6C1A26BC-3D3A-4637-8CBA-662BB598DB21}" destId="{31DD6335-E285-4E00-B4A3-9CDE1455DBF7}" srcOrd="3" destOrd="0" presId="urn:microsoft.com/office/officeart/2008/layout/VerticalCurvedList"/>
    <dgm:cxn modelId="{277512D5-F18A-42AB-8910-FE5C006812D4}" type="presParOf" srcId="{6C1A26BC-3D3A-4637-8CBA-662BB598DB21}" destId="{E00F3BF5-13F2-49BA-B018-8B99066418CB}" srcOrd="4" destOrd="0" presId="urn:microsoft.com/office/officeart/2008/layout/VerticalCurvedList"/>
    <dgm:cxn modelId="{E3B34503-5AED-4397-9486-CBC3BFFE4580}" type="presParOf" srcId="{E00F3BF5-13F2-49BA-B018-8B99066418CB}" destId="{68B3A0F0-956C-48D7-80D6-52EF6FFC1E7C}" srcOrd="0" destOrd="0" presId="urn:microsoft.com/office/officeart/2008/layout/VerticalCurvedList"/>
    <dgm:cxn modelId="{CEAE31CF-D9C5-4899-90F2-E282FBBF6EC8}" type="presParOf" srcId="{6C1A26BC-3D3A-4637-8CBA-662BB598DB21}" destId="{2F60A32E-00BD-4F69-8BD4-ED7348364615}" srcOrd="5" destOrd="0" presId="urn:microsoft.com/office/officeart/2008/layout/VerticalCurvedList"/>
    <dgm:cxn modelId="{5F4E7025-4943-4BC5-B684-6CD0182F97A3}" type="presParOf" srcId="{6C1A26BC-3D3A-4637-8CBA-662BB598DB21}" destId="{68B997CD-E9B5-4146-85D3-2D70AE1E7CA1}" srcOrd="6" destOrd="0" presId="urn:microsoft.com/office/officeart/2008/layout/VerticalCurvedList"/>
    <dgm:cxn modelId="{B74A3330-7DB9-44E9-A982-D74AAF4C6FD5}" type="presParOf" srcId="{68B997CD-E9B5-4146-85D3-2D70AE1E7CA1}" destId="{2464FE6A-1557-434A-B13D-F7BCDB56218B}" srcOrd="0" destOrd="0" presId="urn:microsoft.com/office/officeart/2008/layout/VerticalCurvedList"/>
    <dgm:cxn modelId="{EBCF398E-513F-4A2E-8FAB-35B9127D3D63}" type="presParOf" srcId="{6C1A26BC-3D3A-4637-8CBA-662BB598DB21}" destId="{02E1EBB6-8D2B-467A-AAE7-AABF88791A01}" srcOrd="7" destOrd="0" presId="urn:microsoft.com/office/officeart/2008/layout/VerticalCurvedList"/>
    <dgm:cxn modelId="{40F41779-0020-40E2-9717-A1A021E56F4A}" type="presParOf" srcId="{6C1A26BC-3D3A-4637-8CBA-662BB598DB21}" destId="{A7F51866-DFC3-48E1-87F8-18848104B2F8}" srcOrd="8" destOrd="0" presId="urn:microsoft.com/office/officeart/2008/layout/VerticalCurvedList"/>
    <dgm:cxn modelId="{A2551BC8-9477-4C4B-AFB2-AEE9141BBF58}" type="presParOf" srcId="{A7F51866-DFC3-48E1-87F8-18848104B2F8}" destId="{B9436E4C-284D-4192-B7F3-1D736F106D42}" srcOrd="0" destOrd="0" presId="urn:microsoft.com/office/officeart/2008/layout/VerticalCurvedList"/>
    <dgm:cxn modelId="{BFA01A05-D9B1-4E93-9784-0207222C3F6E}" type="presParOf" srcId="{6C1A26BC-3D3A-4637-8CBA-662BB598DB21}" destId="{692BA216-08A4-4310-A752-537A8FAB590E}" srcOrd="9" destOrd="0" presId="urn:microsoft.com/office/officeart/2008/layout/VerticalCurvedList"/>
    <dgm:cxn modelId="{B0133A26-528E-4F7E-B4C2-0A75A85046BD}" type="presParOf" srcId="{6C1A26BC-3D3A-4637-8CBA-662BB598DB21}" destId="{B8370AA6-1BF1-4EDD-87FB-B42563F92B87}" srcOrd="10" destOrd="0" presId="urn:microsoft.com/office/officeart/2008/layout/VerticalCurvedList"/>
    <dgm:cxn modelId="{FCB846F2-BAAF-4489-A880-7582CA5FCAB6}" type="presParOf" srcId="{B8370AA6-1BF1-4EDD-87FB-B42563F92B87}" destId="{A677A816-F883-4AFE-8916-B8824E796A5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F5EB2E-C7A3-4360-957D-A9E4428FEEAC}"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D5B80358-4474-4FE8-B4E9-3CC48CC14A34}">
      <dgm:prSet phldrT="[Text]" custT="1"/>
      <dgm:spPr/>
      <dgm:t>
        <a:bodyPr/>
        <a:lstStyle/>
        <a:p>
          <a:r>
            <a:rPr lang="en-US" sz="2300" dirty="0" err="1"/>
            <a:t>Lưu</a:t>
          </a:r>
          <a:r>
            <a:rPr lang="en-US" sz="2300" dirty="0"/>
            <a:t> </a:t>
          </a:r>
          <a:r>
            <a:rPr lang="en-US" sz="2300" dirty="0" err="1"/>
            <a:t>trữ</a:t>
          </a:r>
          <a:r>
            <a:rPr lang="en-US" sz="2300" dirty="0"/>
            <a:t> </a:t>
          </a:r>
          <a:r>
            <a:rPr lang="en-US" sz="2300" dirty="0" err="1"/>
            <a:t>dữ</a:t>
          </a:r>
          <a:r>
            <a:rPr lang="en-US" sz="2300" dirty="0"/>
            <a:t> </a:t>
          </a:r>
          <a:r>
            <a:rPr lang="en-US" sz="2300" dirty="0" err="1"/>
            <a:t>liệu</a:t>
          </a:r>
          <a:r>
            <a:rPr lang="en-US" sz="2300" dirty="0"/>
            <a:t> </a:t>
          </a:r>
          <a:r>
            <a:rPr lang="en-US" sz="2300" dirty="0" err="1"/>
            <a:t>dạng</a:t>
          </a:r>
          <a:r>
            <a:rPr lang="en-US" sz="2300" dirty="0"/>
            <a:t> </a:t>
          </a:r>
          <a:r>
            <a:rPr lang="en-US" sz="2300" dirty="0" err="1"/>
            <a:t>ký</a:t>
          </a:r>
          <a:r>
            <a:rPr lang="en-US" sz="2300" dirty="0"/>
            <a:t> </a:t>
          </a:r>
          <a:r>
            <a:rPr lang="en-US" sz="2300" dirty="0" err="1"/>
            <a:t>tự</a:t>
          </a:r>
          <a:endParaRPr lang="en-US" sz="2300" dirty="0"/>
        </a:p>
      </dgm:t>
    </dgm:pt>
    <dgm:pt modelId="{AF303024-4055-44A7-B49C-A5D61A9DD2E0}" type="parTrans" cxnId="{A1AAE2B0-F7E2-4D24-974E-D18793D87E44}">
      <dgm:prSet/>
      <dgm:spPr/>
      <dgm:t>
        <a:bodyPr/>
        <a:lstStyle/>
        <a:p>
          <a:endParaRPr lang="en-US" sz="2300"/>
        </a:p>
      </dgm:t>
    </dgm:pt>
    <dgm:pt modelId="{D07A6F41-E2E5-4B24-8802-BC9E6DD9D421}" type="sibTrans" cxnId="{A1AAE2B0-F7E2-4D24-974E-D18793D87E44}">
      <dgm:prSet/>
      <dgm:spPr/>
      <dgm:t>
        <a:bodyPr/>
        <a:lstStyle/>
        <a:p>
          <a:endParaRPr lang="en-US" sz="2300"/>
        </a:p>
      </dgm:t>
    </dgm:pt>
    <dgm:pt modelId="{1249CE00-62AD-49C4-8EE1-861D54CC7CA4}">
      <dgm:prSet phldrT="[Text]" custT="1"/>
      <dgm:spPr/>
      <dgm:t>
        <a:bodyPr/>
        <a:lstStyle/>
        <a:p>
          <a:r>
            <a:rPr lang="en-US" sz="2300" dirty="0" err="1"/>
            <a:t>Chiếm</a:t>
          </a:r>
          <a:r>
            <a:rPr lang="en-US" sz="2300" dirty="0"/>
            <a:t> 8 bits (1 bytes)</a:t>
          </a:r>
        </a:p>
      </dgm:t>
    </dgm:pt>
    <dgm:pt modelId="{70B0089A-92FF-4B8A-9D6C-5CB28D6C513D}" type="parTrans" cxnId="{AAD202B2-36BF-4D06-879E-15B77A852166}">
      <dgm:prSet/>
      <dgm:spPr/>
      <dgm:t>
        <a:bodyPr/>
        <a:lstStyle/>
        <a:p>
          <a:endParaRPr lang="en-US" sz="2300"/>
        </a:p>
      </dgm:t>
    </dgm:pt>
    <dgm:pt modelId="{23C6471D-0352-4170-95BF-C5F7C2352016}" type="sibTrans" cxnId="{AAD202B2-36BF-4D06-879E-15B77A852166}">
      <dgm:prSet/>
      <dgm:spPr/>
      <dgm:t>
        <a:bodyPr/>
        <a:lstStyle/>
        <a:p>
          <a:endParaRPr lang="en-US" sz="2300"/>
        </a:p>
      </dgm:t>
    </dgm:pt>
    <dgm:pt modelId="{40FF24EC-9951-4189-A7BA-621FF2896D51}">
      <dgm:prSet phldrT="[Text]" custT="1"/>
      <dgm:spPr/>
      <dgm:t>
        <a:bodyPr/>
        <a:lstStyle/>
        <a:p>
          <a:r>
            <a:rPr lang="en-US" sz="2300" dirty="0" err="1"/>
            <a:t>Ví</a:t>
          </a:r>
          <a:r>
            <a:rPr lang="en-US" sz="2300" dirty="0"/>
            <a:t> </a:t>
          </a:r>
          <a:r>
            <a:rPr lang="en-US" sz="2300" dirty="0" err="1"/>
            <a:t>dụ</a:t>
          </a:r>
          <a:r>
            <a:rPr lang="en-US" sz="2300" dirty="0"/>
            <a:t>: ‘a’, ‘b’, ‘%’, ’&amp;’ …</a:t>
          </a:r>
        </a:p>
      </dgm:t>
    </dgm:pt>
    <dgm:pt modelId="{7727370C-795D-484D-8896-24B70A9AECA2}" type="parTrans" cxnId="{622855E6-F986-4BBD-B60F-6232F00C2A85}">
      <dgm:prSet/>
      <dgm:spPr/>
      <dgm:t>
        <a:bodyPr/>
        <a:lstStyle/>
        <a:p>
          <a:endParaRPr lang="en-US"/>
        </a:p>
      </dgm:t>
    </dgm:pt>
    <dgm:pt modelId="{6672E3CC-D08C-468C-8916-994CF946455E}" type="sibTrans" cxnId="{622855E6-F986-4BBD-B60F-6232F00C2A85}">
      <dgm:prSet/>
      <dgm:spPr/>
      <dgm:t>
        <a:bodyPr/>
        <a:lstStyle/>
        <a:p>
          <a:endParaRPr lang="en-US"/>
        </a:p>
      </dgm:t>
    </dgm:pt>
    <dgm:pt modelId="{FE60F418-9D62-47CF-8D72-884F9DB7E33C}" type="pres">
      <dgm:prSet presAssocID="{6EF5EB2E-C7A3-4360-957D-A9E4428FEEAC}" presName="Name0" presStyleCnt="0">
        <dgm:presLayoutVars>
          <dgm:chMax val="7"/>
          <dgm:chPref val="7"/>
          <dgm:dir/>
        </dgm:presLayoutVars>
      </dgm:prSet>
      <dgm:spPr/>
    </dgm:pt>
    <dgm:pt modelId="{6C1A26BC-3D3A-4637-8CBA-662BB598DB21}" type="pres">
      <dgm:prSet presAssocID="{6EF5EB2E-C7A3-4360-957D-A9E4428FEEAC}" presName="Name1" presStyleCnt="0"/>
      <dgm:spPr/>
    </dgm:pt>
    <dgm:pt modelId="{76EE2E89-C265-47A0-B9BE-135042254FFA}" type="pres">
      <dgm:prSet presAssocID="{6EF5EB2E-C7A3-4360-957D-A9E4428FEEAC}" presName="cycle" presStyleCnt="0"/>
      <dgm:spPr/>
    </dgm:pt>
    <dgm:pt modelId="{CE9201FF-96F2-4417-90F3-7CC8CBA048C9}" type="pres">
      <dgm:prSet presAssocID="{6EF5EB2E-C7A3-4360-957D-A9E4428FEEAC}" presName="srcNode" presStyleLbl="node1" presStyleIdx="0" presStyleCnt="3"/>
      <dgm:spPr/>
    </dgm:pt>
    <dgm:pt modelId="{6DC80249-8BD5-444B-8E49-7848713B3507}" type="pres">
      <dgm:prSet presAssocID="{6EF5EB2E-C7A3-4360-957D-A9E4428FEEAC}" presName="conn" presStyleLbl="parChTrans1D2" presStyleIdx="0" presStyleCnt="1"/>
      <dgm:spPr/>
    </dgm:pt>
    <dgm:pt modelId="{55AFE590-ECD1-4DD4-B9CA-CA9FF09F81CA}" type="pres">
      <dgm:prSet presAssocID="{6EF5EB2E-C7A3-4360-957D-A9E4428FEEAC}" presName="extraNode" presStyleLbl="node1" presStyleIdx="0" presStyleCnt="3"/>
      <dgm:spPr/>
    </dgm:pt>
    <dgm:pt modelId="{8DD72031-1814-42C5-8327-A3F209F251B4}" type="pres">
      <dgm:prSet presAssocID="{6EF5EB2E-C7A3-4360-957D-A9E4428FEEAC}" presName="dstNode" presStyleLbl="node1" presStyleIdx="0" presStyleCnt="3"/>
      <dgm:spPr/>
    </dgm:pt>
    <dgm:pt modelId="{9502ABDB-9DAC-4E0E-9AA9-0833D7F07272}" type="pres">
      <dgm:prSet presAssocID="{D5B80358-4474-4FE8-B4E9-3CC48CC14A34}" presName="text_1" presStyleLbl="node1" presStyleIdx="0" presStyleCnt="3">
        <dgm:presLayoutVars>
          <dgm:bulletEnabled val="1"/>
        </dgm:presLayoutVars>
      </dgm:prSet>
      <dgm:spPr/>
    </dgm:pt>
    <dgm:pt modelId="{2DD371DD-31D8-4AF5-B46D-912D18C3EF50}" type="pres">
      <dgm:prSet presAssocID="{D5B80358-4474-4FE8-B4E9-3CC48CC14A34}" presName="accent_1" presStyleCnt="0"/>
      <dgm:spPr/>
    </dgm:pt>
    <dgm:pt modelId="{C0930CC9-E2F9-4194-930A-E40A07345C49}" type="pres">
      <dgm:prSet presAssocID="{D5B80358-4474-4FE8-B4E9-3CC48CC14A34}" presName="accentRepeatNode" presStyleLbl="solidFgAcc1" presStyleIdx="0" presStyleCnt="3"/>
      <dgm:spPr/>
    </dgm:pt>
    <dgm:pt modelId="{1A54DD5D-FCAC-4FE9-9113-3828B3C6610B}" type="pres">
      <dgm:prSet presAssocID="{1249CE00-62AD-49C4-8EE1-861D54CC7CA4}" presName="text_2" presStyleLbl="node1" presStyleIdx="1" presStyleCnt="3">
        <dgm:presLayoutVars>
          <dgm:bulletEnabled val="1"/>
        </dgm:presLayoutVars>
      </dgm:prSet>
      <dgm:spPr/>
    </dgm:pt>
    <dgm:pt modelId="{1360443A-5CD7-409D-9395-1EFA68399650}" type="pres">
      <dgm:prSet presAssocID="{1249CE00-62AD-49C4-8EE1-861D54CC7CA4}" presName="accent_2" presStyleCnt="0"/>
      <dgm:spPr/>
    </dgm:pt>
    <dgm:pt modelId="{2464FE6A-1557-434A-B13D-F7BCDB56218B}" type="pres">
      <dgm:prSet presAssocID="{1249CE00-62AD-49C4-8EE1-861D54CC7CA4}" presName="accentRepeatNode" presStyleLbl="solidFgAcc1" presStyleIdx="1" presStyleCnt="3"/>
      <dgm:spPr/>
    </dgm:pt>
    <dgm:pt modelId="{90977143-7CAA-4B1B-8D14-E429F73D6321}" type="pres">
      <dgm:prSet presAssocID="{40FF24EC-9951-4189-A7BA-621FF2896D51}" presName="text_3" presStyleLbl="node1" presStyleIdx="2" presStyleCnt="3">
        <dgm:presLayoutVars>
          <dgm:bulletEnabled val="1"/>
        </dgm:presLayoutVars>
      </dgm:prSet>
      <dgm:spPr/>
    </dgm:pt>
    <dgm:pt modelId="{A3AEE60A-D4AF-4541-A849-8DBE29CEEC2A}" type="pres">
      <dgm:prSet presAssocID="{40FF24EC-9951-4189-A7BA-621FF2896D51}" presName="accent_3" presStyleCnt="0"/>
      <dgm:spPr/>
    </dgm:pt>
    <dgm:pt modelId="{A677A816-F883-4AFE-8916-B8824E796A53}" type="pres">
      <dgm:prSet presAssocID="{40FF24EC-9951-4189-A7BA-621FF2896D51}" presName="accentRepeatNode" presStyleLbl="solidFgAcc1" presStyleIdx="2" presStyleCnt="3"/>
      <dgm:spPr/>
    </dgm:pt>
  </dgm:ptLst>
  <dgm:cxnLst>
    <dgm:cxn modelId="{57A19207-2326-49BC-8E81-50F8C4B936AF}" type="presOf" srcId="{6EF5EB2E-C7A3-4360-957D-A9E4428FEEAC}" destId="{FE60F418-9D62-47CF-8D72-884F9DB7E33C}" srcOrd="0" destOrd="0" presId="urn:microsoft.com/office/officeart/2008/layout/VerticalCurvedList"/>
    <dgm:cxn modelId="{B3B0842E-6CA0-490B-A04F-9DDFFCC3C438}" type="presOf" srcId="{D07A6F41-E2E5-4B24-8802-BC9E6DD9D421}" destId="{6DC80249-8BD5-444B-8E49-7848713B3507}" srcOrd="0" destOrd="0" presId="urn:microsoft.com/office/officeart/2008/layout/VerticalCurvedList"/>
    <dgm:cxn modelId="{CC9EAF65-483D-4019-8E81-8F551BCBFC86}" type="presOf" srcId="{40FF24EC-9951-4189-A7BA-621FF2896D51}" destId="{90977143-7CAA-4B1B-8D14-E429F73D6321}" srcOrd="0" destOrd="0" presId="urn:microsoft.com/office/officeart/2008/layout/VerticalCurvedList"/>
    <dgm:cxn modelId="{A1AAE2B0-F7E2-4D24-974E-D18793D87E44}" srcId="{6EF5EB2E-C7A3-4360-957D-A9E4428FEEAC}" destId="{D5B80358-4474-4FE8-B4E9-3CC48CC14A34}" srcOrd="0" destOrd="0" parTransId="{AF303024-4055-44A7-B49C-A5D61A9DD2E0}" sibTransId="{D07A6F41-E2E5-4B24-8802-BC9E6DD9D421}"/>
    <dgm:cxn modelId="{AAD202B2-36BF-4D06-879E-15B77A852166}" srcId="{6EF5EB2E-C7A3-4360-957D-A9E4428FEEAC}" destId="{1249CE00-62AD-49C4-8EE1-861D54CC7CA4}" srcOrd="1" destOrd="0" parTransId="{70B0089A-92FF-4B8A-9D6C-5CB28D6C513D}" sibTransId="{23C6471D-0352-4170-95BF-C5F7C2352016}"/>
    <dgm:cxn modelId="{4FCA2BB7-66E8-4BA7-B8FA-C937248FB960}" type="presOf" srcId="{D5B80358-4474-4FE8-B4E9-3CC48CC14A34}" destId="{9502ABDB-9DAC-4E0E-9AA9-0833D7F07272}" srcOrd="0" destOrd="0" presId="urn:microsoft.com/office/officeart/2008/layout/VerticalCurvedList"/>
    <dgm:cxn modelId="{87C65CDB-25D8-4D66-9198-7FB96EC8CF74}" type="presOf" srcId="{1249CE00-62AD-49C4-8EE1-861D54CC7CA4}" destId="{1A54DD5D-FCAC-4FE9-9113-3828B3C6610B}" srcOrd="0" destOrd="0" presId="urn:microsoft.com/office/officeart/2008/layout/VerticalCurvedList"/>
    <dgm:cxn modelId="{622855E6-F986-4BBD-B60F-6232F00C2A85}" srcId="{6EF5EB2E-C7A3-4360-957D-A9E4428FEEAC}" destId="{40FF24EC-9951-4189-A7BA-621FF2896D51}" srcOrd="2" destOrd="0" parTransId="{7727370C-795D-484D-8896-24B70A9AECA2}" sibTransId="{6672E3CC-D08C-468C-8916-994CF946455E}"/>
    <dgm:cxn modelId="{61F4DD4B-E0B4-4B4D-BFEA-8B5B17BA4B0D}" type="presParOf" srcId="{FE60F418-9D62-47CF-8D72-884F9DB7E33C}" destId="{6C1A26BC-3D3A-4637-8CBA-662BB598DB21}" srcOrd="0" destOrd="0" presId="urn:microsoft.com/office/officeart/2008/layout/VerticalCurvedList"/>
    <dgm:cxn modelId="{CE1A8858-A7E1-4111-9D47-B677DD5DC00F}" type="presParOf" srcId="{6C1A26BC-3D3A-4637-8CBA-662BB598DB21}" destId="{76EE2E89-C265-47A0-B9BE-135042254FFA}" srcOrd="0" destOrd="0" presId="urn:microsoft.com/office/officeart/2008/layout/VerticalCurvedList"/>
    <dgm:cxn modelId="{22997B30-AD70-4114-8A7F-218A4E032876}" type="presParOf" srcId="{76EE2E89-C265-47A0-B9BE-135042254FFA}" destId="{CE9201FF-96F2-4417-90F3-7CC8CBA048C9}" srcOrd="0" destOrd="0" presId="urn:microsoft.com/office/officeart/2008/layout/VerticalCurvedList"/>
    <dgm:cxn modelId="{047ECABF-3411-479A-BAB5-6CB1954C7DC8}" type="presParOf" srcId="{76EE2E89-C265-47A0-B9BE-135042254FFA}" destId="{6DC80249-8BD5-444B-8E49-7848713B3507}" srcOrd="1" destOrd="0" presId="urn:microsoft.com/office/officeart/2008/layout/VerticalCurvedList"/>
    <dgm:cxn modelId="{9E3EDED7-DAFF-4607-94E5-A19B79B96409}" type="presParOf" srcId="{76EE2E89-C265-47A0-B9BE-135042254FFA}" destId="{55AFE590-ECD1-4DD4-B9CA-CA9FF09F81CA}" srcOrd="2" destOrd="0" presId="urn:microsoft.com/office/officeart/2008/layout/VerticalCurvedList"/>
    <dgm:cxn modelId="{A6D48EA8-38EF-449D-BD90-0A1CD9DC42DD}" type="presParOf" srcId="{76EE2E89-C265-47A0-B9BE-135042254FFA}" destId="{8DD72031-1814-42C5-8327-A3F209F251B4}" srcOrd="3" destOrd="0" presId="urn:microsoft.com/office/officeart/2008/layout/VerticalCurvedList"/>
    <dgm:cxn modelId="{63D3EE89-EB88-405B-A387-8975D122B016}" type="presParOf" srcId="{6C1A26BC-3D3A-4637-8CBA-662BB598DB21}" destId="{9502ABDB-9DAC-4E0E-9AA9-0833D7F07272}" srcOrd="1" destOrd="0" presId="urn:microsoft.com/office/officeart/2008/layout/VerticalCurvedList"/>
    <dgm:cxn modelId="{4E417C46-1852-4C86-9AD1-316DF377FA32}" type="presParOf" srcId="{6C1A26BC-3D3A-4637-8CBA-662BB598DB21}" destId="{2DD371DD-31D8-4AF5-B46D-912D18C3EF50}" srcOrd="2" destOrd="0" presId="urn:microsoft.com/office/officeart/2008/layout/VerticalCurvedList"/>
    <dgm:cxn modelId="{264C41A3-C849-4CE9-9C50-ADF0BC3C2C06}" type="presParOf" srcId="{2DD371DD-31D8-4AF5-B46D-912D18C3EF50}" destId="{C0930CC9-E2F9-4194-930A-E40A07345C49}" srcOrd="0" destOrd="0" presId="urn:microsoft.com/office/officeart/2008/layout/VerticalCurvedList"/>
    <dgm:cxn modelId="{72D43763-072A-40DC-A70E-771BA30F204A}" type="presParOf" srcId="{6C1A26BC-3D3A-4637-8CBA-662BB598DB21}" destId="{1A54DD5D-FCAC-4FE9-9113-3828B3C6610B}" srcOrd="3" destOrd="0" presId="urn:microsoft.com/office/officeart/2008/layout/VerticalCurvedList"/>
    <dgm:cxn modelId="{48D9E7E4-DA2A-42DC-9D1A-6905E6D71AF6}" type="presParOf" srcId="{6C1A26BC-3D3A-4637-8CBA-662BB598DB21}" destId="{1360443A-5CD7-409D-9395-1EFA68399650}" srcOrd="4" destOrd="0" presId="urn:microsoft.com/office/officeart/2008/layout/VerticalCurvedList"/>
    <dgm:cxn modelId="{9C29FA0D-A662-4147-A9B4-981F4B8E82AC}" type="presParOf" srcId="{1360443A-5CD7-409D-9395-1EFA68399650}" destId="{2464FE6A-1557-434A-B13D-F7BCDB56218B}" srcOrd="0" destOrd="0" presId="urn:microsoft.com/office/officeart/2008/layout/VerticalCurvedList"/>
    <dgm:cxn modelId="{76918CC8-13F4-4F8F-A739-392B79F648FE}" type="presParOf" srcId="{6C1A26BC-3D3A-4637-8CBA-662BB598DB21}" destId="{90977143-7CAA-4B1B-8D14-E429F73D6321}" srcOrd="5" destOrd="0" presId="urn:microsoft.com/office/officeart/2008/layout/VerticalCurvedList"/>
    <dgm:cxn modelId="{B23D762F-31DE-4103-884B-DE93258164CB}" type="presParOf" srcId="{6C1A26BC-3D3A-4637-8CBA-662BB598DB21}" destId="{A3AEE60A-D4AF-4541-A849-8DBE29CEEC2A}" srcOrd="6" destOrd="0" presId="urn:microsoft.com/office/officeart/2008/layout/VerticalCurvedList"/>
    <dgm:cxn modelId="{3BC19C59-A0EE-4A92-B847-7E56BE4F6C6C}" type="presParOf" srcId="{A3AEE60A-D4AF-4541-A849-8DBE29CEEC2A}" destId="{A677A816-F883-4AFE-8916-B8824E796A5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F5EB2E-C7A3-4360-957D-A9E4428FEEAC}"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D5B80358-4474-4FE8-B4E9-3CC48CC14A34}">
      <dgm:prSet phldrT="[Text]" custT="1"/>
      <dgm:spPr/>
      <dgm:t>
        <a:bodyPr/>
        <a:lstStyle/>
        <a:p>
          <a:r>
            <a:rPr lang="en-US" sz="2300" dirty="0" err="1"/>
            <a:t>Không</a:t>
          </a:r>
          <a:r>
            <a:rPr lang="en-US" sz="2300" dirty="0"/>
            <a:t> </a:t>
          </a:r>
          <a:r>
            <a:rPr lang="en-US" sz="2300" dirty="0" err="1"/>
            <a:t>lưu</a:t>
          </a:r>
          <a:r>
            <a:rPr lang="en-US" sz="2300" dirty="0"/>
            <a:t> </a:t>
          </a:r>
          <a:r>
            <a:rPr lang="en-US" sz="2300" dirty="0" err="1"/>
            <a:t>bất</a:t>
          </a:r>
          <a:r>
            <a:rPr lang="en-US" sz="2300" dirty="0"/>
            <a:t> </a:t>
          </a:r>
          <a:r>
            <a:rPr lang="en-US" sz="2300" dirty="0" err="1"/>
            <a:t>kỳ</a:t>
          </a:r>
          <a:r>
            <a:rPr lang="en-US" sz="2300" dirty="0"/>
            <a:t> </a:t>
          </a:r>
          <a:r>
            <a:rPr lang="en-US" sz="2300" dirty="0" err="1"/>
            <a:t>dữ</a:t>
          </a:r>
          <a:r>
            <a:rPr lang="en-US" sz="2300" dirty="0"/>
            <a:t> </a:t>
          </a:r>
          <a:r>
            <a:rPr lang="en-US" sz="2300" dirty="0" err="1"/>
            <a:t>liệu</a:t>
          </a:r>
          <a:r>
            <a:rPr lang="en-US" sz="2300" dirty="0"/>
            <a:t> </a:t>
          </a:r>
          <a:r>
            <a:rPr lang="en-US" sz="2300" dirty="0" err="1"/>
            <a:t>gì</a:t>
          </a:r>
          <a:endParaRPr lang="en-US" sz="2300" dirty="0"/>
        </a:p>
      </dgm:t>
    </dgm:pt>
    <dgm:pt modelId="{AF303024-4055-44A7-B49C-A5D61A9DD2E0}" type="parTrans" cxnId="{A1AAE2B0-F7E2-4D24-974E-D18793D87E44}">
      <dgm:prSet/>
      <dgm:spPr/>
      <dgm:t>
        <a:bodyPr/>
        <a:lstStyle/>
        <a:p>
          <a:endParaRPr lang="en-US" sz="2300"/>
        </a:p>
      </dgm:t>
    </dgm:pt>
    <dgm:pt modelId="{D07A6F41-E2E5-4B24-8802-BC9E6DD9D421}" type="sibTrans" cxnId="{A1AAE2B0-F7E2-4D24-974E-D18793D87E44}">
      <dgm:prSet/>
      <dgm:spPr/>
      <dgm:t>
        <a:bodyPr/>
        <a:lstStyle/>
        <a:p>
          <a:endParaRPr lang="en-US" sz="2300"/>
        </a:p>
      </dgm:t>
    </dgm:pt>
    <dgm:pt modelId="{40FF24EC-9951-4189-A7BA-621FF2896D51}">
      <dgm:prSet phldrT="[Text]" custT="1"/>
      <dgm:spPr/>
      <dgm:t>
        <a:bodyPr/>
        <a:lstStyle/>
        <a:p>
          <a:r>
            <a:rPr lang="en-US" sz="2300" dirty="0" err="1"/>
            <a:t>Báo</a:t>
          </a:r>
          <a:r>
            <a:rPr lang="en-US" sz="2300" dirty="0"/>
            <a:t> </a:t>
          </a:r>
          <a:r>
            <a:rPr lang="en-US" sz="2300" dirty="0" err="1"/>
            <a:t>cho</a:t>
          </a:r>
          <a:r>
            <a:rPr lang="en-US" sz="2300" dirty="0"/>
            <a:t> </a:t>
          </a:r>
          <a:r>
            <a:rPr lang="en-US" sz="2300" dirty="0" err="1"/>
            <a:t>trình</a:t>
          </a:r>
          <a:r>
            <a:rPr lang="en-US" sz="2300" dirty="0"/>
            <a:t> </a:t>
          </a:r>
          <a:r>
            <a:rPr lang="en-US" sz="2300" dirty="0" err="1"/>
            <a:t>biên</a:t>
          </a:r>
          <a:r>
            <a:rPr lang="en-US" sz="2300" dirty="0"/>
            <a:t> </a:t>
          </a:r>
          <a:r>
            <a:rPr lang="en-US" sz="2300" dirty="0" err="1"/>
            <a:t>dịch</a:t>
          </a:r>
          <a:r>
            <a:rPr lang="en-US" sz="2300" dirty="0"/>
            <a:t> </a:t>
          </a:r>
          <a:r>
            <a:rPr lang="en-US" sz="2300" dirty="0" err="1"/>
            <a:t>không</a:t>
          </a:r>
          <a:r>
            <a:rPr lang="en-US" sz="2300" dirty="0"/>
            <a:t> </a:t>
          </a:r>
          <a:r>
            <a:rPr lang="en-US" sz="2300" dirty="0" err="1"/>
            <a:t>có</a:t>
          </a:r>
          <a:r>
            <a:rPr lang="en-US" sz="2300" dirty="0"/>
            <a:t> </a:t>
          </a:r>
          <a:r>
            <a:rPr lang="en-US" sz="2300" dirty="0" err="1"/>
            <a:t>giá</a:t>
          </a:r>
          <a:r>
            <a:rPr lang="en-US" sz="2300" dirty="0"/>
            <a:t> </a:t>
          </a:r>
          <a:r>
            <a:rPr lang="en-US" sz="2300" dirty="0" err="1"/>
            <a:t>trị</a:t>
          </a:r>
          <a:r>
            <a:rPr lang="en-US" sz="2300" dirty="0"/>
            <a:t> </a:t>
          </a:r>
          <a:r>
            <a:rPr lang="en-US" sz="2300" dirty="0" err="1"/>
            <a:t>trả</a:t>
          </a:r>
          <a:r>
            <a:rPr lang="en-US" sz="2300" dirty="0"/>
            <a:t> </a:t>
          </a:r>
          <a:r>
            <a:rPr lang="en-US" sz="2300" dirty="0" err="1"/>
            <a:t>về</a:t>
          </a:r>
          <a:endParaRPr lang="en-US" sz="2300" dirty="0"/>
        </a:p>
      </dgm:t>
    </dgm:pt>
    <dgm:pt modelId="{7727370C-795D-484D-8896-24B70A9AECA2}" type="parTrans" cxnId="{622855E6-F986-4BBD-B60F-6232F00C2A85}">
      <dgm:prSet/>
      <dgm:spPr/>
      <dgm:t>
        <a:bodyPr/>
        <a:lstStyle/>
        <a:p>
          <a:endParaRPr lang="en-US"/>
        </a:p>
      </dgm:t>
    </dgm:pt>
    <dgm:pt modelId="{6672E3CC-D08C-468C-8916-994CF946455E}" type="sibTrans" cxnId="{622855E6-F986-4BBD-B60F-6232F00C2A85}">
      <dgm:prSet/>
      <dgm:spPr/>
      <dgm:t>
        <a:bodyPr/>
        <a:lstStyle/>
        <a:p>
          <a:endParaRPr lang="en-US"/>
        </a:p>
      </dgm:t>
    </dgm:pt>
    <dgm:pt modelId="{FE60F418-9D62-47CF-8D72-884F9DB7E33C}" type="pres">
      <dgm:prSet presAssocID="{6EF5EB2E-C7A3-4360-957D-A9E4428FEEAC}" presName="Name0" presStyleCnt="0">
        <dgm:presLayoutVars>
          <dgm:chMax val="7"/>
          <dgm:chPref val="7"/>
          <dgm:dir/>
        </dgm:presLayoutVars>
      </dgm:prSet>
      <dgm:spPr/>
    </dgm:pt>
    <dgm:pt modelId="{6C1A26BC-3D3A-4637-8CBA-662BB598DB21}" type="pres">
      <dgm:prSet presAssocID="{6EF5EB2E-C7A3-4360-957D-A9E4428FEEAC}" presName="Name1" presStyleCnt="0"/>
      <dgm:spPr/>
    </dgm:pt>
    <dgm:pt modelId="{76EE2E89-C265-47A0-B9BE-135042254FFA}" type="pres">
      <dgm:prSet presAssocID="{6EF5EB2E-C7A3-4360-957D-A9E4428FEEAC}" presName="cycle" presStyleCnt="0"/>
      <dgm:spPr/>
    </dgm:pt>
    <dgm:pt modelId="{CE9201FF-96F2-4417-90F3-7CC8CBA048C9}" type="pres">
      <dgm:prSet presAssocID="{6EF5EB2E-C7A3-4360-957D-A9E4428FEEAC}" presName="srcNode" presStyleLbl="node1" presStyleIdx="0" presStyleCnt="2"/>
      <dgm:spPr/>
    </dgm:pt>
    <dgm:pt modelId="{6DC80249-8BD5-444B-8E49-7848713B3507}" type="pres">
      <dgm:prSet presAssocID="{6EF5EB2E-C7A3-4360-957D-A9E4428FEEAC}" presName="conn" presStyleLbl="parChTrans1D2" presStyleIdx="0" presStyleCnt="1"/>
      <dgm:spPr/>
    </dgm:pt>
    <dgm:pt modelId="{55AFE590-ECD1-4DD4-B9CA-CA9FF09F81CA}" type="pres">
      <dgm:prSet presAssocID="{6EF5EB2E-C7A3-4360-957D-A9E4428FEEAC}" presName="extraNode" presStyleLbl="node1" presStyleIdx="0" presStyleCnt="2"/>
      <dgm:spPr/>
    </dgm:pt>
    <dgm:pt modelId="{8DD72031-1814-42C5-8327-A3F209F251B4}" type="pres">
      <dgm:prSet presAssocID="{6EF5EB2E-C7A3-4360-957D-A9E4428FEEAC}" presName="dstNode" presStyleLbl="node1" presStyleIdx="0" presStyleCnt="2"/>
      <dgm:spPr/>
    </dgm:pt>
    <dgm:pt modelId="{9502ABDB-9DAC-4E0E-9AA9-0833D7F07272}" type="pres">
      <dgm:prSet presAssocID="{D5B80358-4474-4FE8-B4E9-3CC48CC14A34}" presName="text_1" presStyleLbl="node1" presStyleIdx="0" presStyleCnt="2">
        <dgm:presLayoutVars>
          <dgm:bulletEnabled val="1"/>
        </dgm:presLayoutVars>
      </dgm:prSet>
      <dgm:spPr/>
    </dgm:pt>
    <dgm:pt modelId="{2DD371DD-31D8-4AF5-B46D-912D18C3EF50}" type="pres">
      <dgm:prSet presAssocID="{D5B80358-4474-4FE8-B4E9-3CC48CC14A34}" presName="accent_1" presStyleCnt="0"/>
      <dgm:spPr/>
    </dgm:pt>
    <dgm:pt modelId="{C0930CC9-E2F9-4194-930A-E40A07345C49}" type="pres">
      <dgm:prSet presAssocID="{D5B80358-4474-4FE8-B4E9-3CC48CC14A34}" presName="accentRepeatNode" presStyleLbl="solidFgAcc1" presStyleIdx="0" presStyleCnt="2"/>
      <dgm:spPr/>
    </dgm:pt>
    <dgm:pt modelId="{76A6038B-3607-4D63-9B79-242F03348251}" type="pres">
      <dgm:prSet presAssocID="{40FF24EC-9951-4189-A7BA-621FF2896D51}" presName="text_2" presStyleLbl="node1" presStyleIdx="1" presStyleCnt="2">
        <dgm:presLayoutVars>
          <dgm:bulletEnabled val="1"/>
        </dgm:presLayoutVars>
      </dgm:prSet>
      <dgm:spPr/>
    </dgm:pt>
    <dgm:pt modelId="{D475FDDA-2BD0-4097-9C21-7DA1CED9C67C}" type="pres">
      <dgm:prSet presAssocID="{40FF24EC-9951-4189-A7BA-621FF2896D51}" presName="accent_2" presStyleCnt="0"/>
      <dgm:spPr/>
    </dgm:pt>
    <dgm:pt modelId="{A677A816-F883-4AFE-8916-B8824E796A53}" type="pres">
      <dgm:prSet presAssocID="{40FF24EC-9951-4189-A7BA-621FF2896D51}" presName="accentRepeatNode" presStyleLbl="solidFgAcc1" presStyleIdx="1" presStyleCnt="2"/>
      <dgm:spPr/>
    </dgm:pt>
  </dgm:ptLst>
  <dgm:cxnLst>
    <dgm:cxn modelId="{57A19207-2326-49BC-8E81-50F8C4B936AF}" type="presOf" srcId="{6EF5EB2E-C7A3-4360-957D-A9E4428FEEAC}" destId="{FE60F418-9D62-47CF-8D72-884F9DB7E33C}" srcOrd="0" destOrd="0" presId="urn:microsoft.com/office/officeart/2008/layout/VerticalCurvedList"/>
    <dgm:cxn modelId="{B3B0842E-6CA0-490B-A04F-9DDFFCC3C438}" type="presOf" srcId="{D07A6F41-E2E5-4B24-8802-BC9E6DD9D421}" destId="{6DC80249-8BD5-444B-8E49-7848713B3507}" srcOrd="0" destOrd="0" presId="urn:microsoft.com/office/officeart/2008/layout/VerticalCurvedList"/>
    <dgm:cxn modelId="{DD6ED185-3BE6-4BF0-BE7C-A1AAD34C5450}" type="presOf" srcId="{40FF24EC-9951-4189-A7BA-621FF2896D51}" destId="{76A6038B-3607-4D63-9B79-242F03348251}" srcOrd="0" destOrd="0" presId="urn:microsoft.com/office/officeart/2008/layout/VerticalCurvedList"/>
    <dgm:cxn modelId="{A1AAE2B0-F7E2-4D24-974E-D18793D87E44}" srcId="{6EF5EB2E-C7A3-4360-957D-A9E4428FEEAC}" destId="{D5B80358-4474-4FE8-B4E9-3CC48CC14A34}" srcOrd="0" destOrd="0" parTransId="{AF303024-4055-44A7-B49C-A5D61A9DD2E0}" sibTransId="{D07A6F41-E2E5-4B24-8802-BC9E6DD9D421}"/>
    <dgm:cxn modelId="{4FCA2BB7-66E8-4BA7-B8FA-C937248FB960}" type="presOf" srcId="{D5B80358-4474-4FE8-B4E9-3CC48CC14A34}" destId="{9502ABDB-9DAC-4E0E-9AA9-0833D7F07272}" srcOrd="0" destOrd="0" presId="urn:microsoft.com/office/officeart/2008/layout/VerticalCurvedList"/>
    <dgm:cxn modelId="{622855E6-F986-4BBD-B60F-6232F00C2A85}" srcId="{6EF5EB2E-C7A3-4360-957D-A9E4428FEEAC}" destId="{40FF24EC-9951-4189-A7BA-621FF2896D51}" srcOrd="1" destOrd="0" parTransId="{7727370C-795D-484D-8896-24B70A9AECA2}" sibTransId="{6672E3CC-D08C-468C-8916-994CF946455E}"/>
    <dgm:cxn modelId="{61F4DD4B-E0B4-4B4D-BFEA-8B5B17BA4B0D}" type="presParOf" srcId="{FE60F418-9D62-47CF-8D72-884F9DB7E33C}" destId="{6C1A26BC-3D3A-4637-8CBA-662BB598DB21}" srcOrd="0" destOrd="0" presId="urn:microsoft.com/office/officeart/2008/layout/VerticalCurvedList"/>
    <dgm:cxn modelId="{CE1A8858-A7E1-4111-9D47-B677DD5DC00F}" type="presParOf" srcId="{6C1A26BC-3D3A-4637-8CBA-662BB598DB21}" destId="{76EE2E89-C265-47A0-B9BE-135042254FFA}" srcOrd="0" destOrd="0" presId="urn:microsoft.com/office/officeart/2008/layout/VerticalCurvedList"/>
    <dgm:cxn modelId="{22997B30-AD70-4114-8A7F-218A4E032876}" type="presParOf" srcId="{76EE2E89-C265-47A0-B9BE-135042254FFA}" destId="{CE9201FF-96F2-4417-90F3-7CC8CBA048C9}" srcOrd="0" destOrd="0" presId="urn:microsoft.com/office/officeart/2008/layout/VerticalCurvedList"/>
    <dgm:cxn modelId="{047ECABF-3411-479A-BAB5-6CB1954C7DC8}" type="presParOf" srcId="{76EE2E89-C265-47A0-B9BE-135042254FFA}" destId="{6DC80249-8BD5-444B-8E49-7848713B3507}" srcOrd="1" destOrd="0" presId="urn:microsoft.com/office/officeart/2008/layout/VerticalCurvedList"/>
    <dgm:cxn modelId="{9E3EDED7-DAFF-4607-94E5-A19B79B96409}" type="presParOf" srcId="{76EE2E89-C265-47A0-B9BE-135042254FFA}" destId="{55AFE590-ECD1-4DD4-B9CA-CA9FF09F81CA}" srcOrd="2" destOrd="0" presId="urn:microsoft.com/office/officeart/2008/layout/VerticalCurvedList"/>
    <dgm:cxn modelId="{A6D48EA8-38EF-449D-BD90-0A1CD9DC42DD}" type="presParOf" srcId="{76EE2E89-C265-47A0-B9BE-135042254FFA}" destId="{8DD72031-1814-42C5-8327-A3F209F251B4}" srcOrd="3" destOrd="0" presId="urn:microsoft.com/office/officeart/2008/layout/VerticalCurvedList"/>
    <dgm:cxn modelId="{63D3EE89-EB88-405B-A387-8975D122B016}" type="presParOf" srcId="{6C1A26BC-3D3A-4637-8CBA-662BB598DB21}" destId="{9502ABDB-9DAC-4E0E-9AA9-0833D7F07272}" srcOrd="1" destOrd="0" presId="urn:microsoft.com/office/officeart/2008/layout/VerticalCurvedList"/>
    <dgm:cxn modelId="{4E417C46-1852-4C86-9AD1-316DF377FA32}" type="presParOf" srcId="{6C1A26BC-3D3A-4637-8CBA-662BB598DB21}" destId="{2DD371DD-31D8-4AF5-B46D-912D18C3EF50}" srcOrd="2" destOrd="0" presId="urn:microsoft.com/office/officeart/2008/layout/VerticalCurvedList"/>
    <dgm:cxn modelId="{264C41A3-C849-4CE9-9C50-ADF0BC3C2C06}" type="presParOf" srcId="{2DD371DD-31D8-4AF5-B46D-912D18C3EF50}" destId="{C0930CC9-E2F9-4194-930A-E40A07345C49}" srcOrd="0" destOrd="0" presId="urn:microsoft.com/office/officeart/2008/layout/VerticalCurvedList"/>
    <dgm:cxn modelId="{90981630-6F64-4069-9571-A10598861183}" type="presParOf" srcId="{6C1A26BC-3D3A-4637-8CBA-662BB598DB21}" destId="{76A6038B-3607-4D63-9B79-242F03348251}" srcOrd="3" destOrd="0" presId="urn:microsoft.com/office/officeart/2008/layout/VerticalCurvedList"/>
    <dgm:cxn modelId="{0908B169-C434-425F-B4AD-7441E1DFC9C5}" type="presParOf" srcId="{6C1A26BC-3D3A-4637-8CBA-662BB598DB21}" destId="{D475FDDA-2BD0-4097-9C21-7DA1CED9C67C}" srcOrd="4" destOrd="0" presId="urn:microsoft.com/office/officeart/2008/layout/VerticalCurvedList"/>
    <dgm:cxn modelId="{BBED22F2-5EB2-4C6F-A6D0-F847B8F2F820}" type="presParOf" srcId="{D475FDDA-2BD0-4097-9C21-7DA1CED9C67C}" destId="{A677A816-F883-4AFE-8916-B8824E796A5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825D28-EF9A-4A4B-BABB-25A97CAFF1A1}" type="doc">
      <dgm:prSet loTypeId="urn:microsoft.com/office/officeart/2005/8/layout/equation1" loCatId="process" qsTypeId="urn:microsoft.com/office/officeart/2005/8/quickstyle/simple1" qsCatId="simple" csTypeId="urn:microsoft.com/office/officeart/2005/8/colors/colorful4" csCatId="colorful" phldr="1"/>
      <dgm:spPr/>
    </dgm:pt>
    <dgm:pt modelId="{0137A0ED-1005-42F1-BB1C-D5D81EC9B822}">
      <dgm:prSet phldrT="[Text]" custT="1"/>
      <dgm:spPr/>
      <dgm:t>
        <a:bodyPr/>
        <a:lstStyle/>
        <a:p>
          <a:r>
            <a:rPr lang="en-US" sz="1600" dirty="0"/>
            <a:t>unsigned</a:t>
          </a:r>
        </a:p>
      </dgm:t>
    </dgm:pt>
    <dgm:pt modelId="{372871CE-EB71-4D86-B612-0418EB0F17F3}" type="parTrans" cxnId="{54032315-EDDA-4F66-80C1-431878104B72}">
      <dgm:prSet/>
      <dgm:spPr/>
      <dgm:t>
        <a:bodyPr/>
        <a:lstStyle/>
        <a:p>
          <a:endParaRPr lang="en-US" sz="1700"/>
        </a:p>
      </dgm:t>
    </dgm:pt>
    <dgm:pt modelId="{7355ABB4-ACB3-47CA-8673-B9D14B5F2367}" type="sibTrans" cxnId="{54032315-EDDA-4F66-80C1-431878104B72}">
      <dgm:prSet custT="1"/>
      <dgm:spPr/>
      <dgm:t>
        <a:bodyPr/>
        <a:lstStyle/>
        <a:p>
          <a:endParaRPr lang="en-US" sz="1700"/>
        </a:p>
      </dgm:t>
    </dgm:pt>
    <dgm:pt modelId="{D61DA09C-6704-4E36-A59D-7A17ED5A305B}">
      <dgm:prSet phldrT="[Text]" custT="1"/>
      <dgm:spPr/>
      <dgm:t>
        <a:bodyPr/>
        <a:lstStyle/>
        <a:p>
          <a:r>
            <a:rPr lang="en-US" sz="1700" dirty="0"/>
            <a:t>int</a:t>
          </a:r>
        </a:p>
      </dgm:t>
    </dgm:pt>
    <dgm:pt modelId="{6B566BFB-3987-445E-B786-E135F9985CCA}" type="parTrans" cxnId="{729CE439-DF8F-4F3D-B694-0085165DB32C}">
      <dgm:prSet/>
      <dgm:spPr/>
      <dgm:t>
        <a:bodyPr/>
        <a:lstStyle/>
        <a:p>
          <a:endParaRPr lang="en-US" sz="1700"/>
        </a:p>
      </dgm:t>
    </dgm:pt>
    <dgm:pt modelId="{05678F90-C675-454C-804A-0A532B4EA049}" type="sibTrans" cxnId="{729CE439-DF8F-4F3D-B694-0085165DB32C}">
      <dgm:prSet custT="1"/>
      <dgm:spPr/>
      <dgm:t>
        <a:bodyPr/>
        <a:lstStyle/>
        <a:p>
          <a:endParaRPr lang="en-US" sz="1700"/>
        </a:p>
      </dgm:t>
    </dgm:pt>
    <dgm:pt modelId="{2F691B60-0B8F-41B7-BC05-B851349D4B52}">
      <dgm:prSet phldrT="[Text]" custT="1"/>
      <dgm:spPr/>
      <dgm:t>
        <a:bodyPr/>
        <a:lstStyle/>
        <a:p>
          <a:r>
            <a:rPr lang="en-US" sz="1600" dirty="0"/>
            <a:t>unsigned int</a:t>
          </a:r>
        </a:p>
      </dgm:t>
    </dgm:pt>
    <dgm:pt modelId="{A47B78AF-0334-4902-9648-3297305B18FB}" type="parTrans" cxnId="{35304C9D-9D91-4C2C-AA15-417B9334B1D1}">
      <dgm:prSet/>
      <dgm:spPr/>
      <dgm:t>
        <a:bodyPr/>
        <a:lstStyle/>
        <a:p>
          <a:endParaRPr lang="en-US" sz="1700"/>
        </a:p>
      </dgm:t>
    </dgm:pt>
    <dgm:pt modelId="{1F7405B2-A3EB-48D9-91A4-7DFB77ED3ECF}" type="sibTrans" cxnId="{35304C9D-9D91-4C2C-AA15-417B9334B1D1}">
      <dgm:prSet/>
      <dgm:spPr/>
      <dgm:t>
        <a:bodyPr/>
        <a:lstStyle/>
        <a:p>
          <a:endParaRPr lang="en-US" sz="1700"/>
        </a:p>
      </dgm:t>
    </dgm:pt>
    <dgm:pt modelId="{D38C5615-60E0-49C9-A63D-CAF9468BB8A6}" type="pres">
      <dgm:prSet presAssocID="{F4825D28-EF9A-4A4B-BABB-25A97CAFF1A1}" presName="linearFlow" presStyleCnt="0">
        <dgm:presLayoutVars>
          <dgm:dir/>
          <dgm:resizeHandles val="exact"/>
        </dgm:presLayoutVars>
      </dgm:prSet>
      <dgm:spPr/>
    </dgm:pt>
    <dgm:pt modelId="{E302DD5D-C8B2-4379-801F-FC53306BC850}" type="pres">
      <dgm:prSet presAssocID="{0137A0ED-1005-42F1-BB1C-D5D81EC9B822}" presName="node" presStyleLbl="node1" presStyleIdx="0" presStyleCnt="3">
        <dgm:presLayoutVars>
          <dgm:bulletEnabled val="1"/>
        </dgm:presLayoutVars>
      </dgm:prSet>
      <dgm:spPr/>
    </dgm:pt>
    <dgm:pt modelId="{3FF3BC7C-FF12-480D-B4D4-28F247291C96}" type="pres">
      <dgm:prSet presAssocID="{7355ABB4-ACB3-47CA-8673-B9D14B5F2367}" presName="spacerL" presStyleCnt="0"/>
      <dgm:spPr/>
    </dgm:pt>
    <dgm:pt modelId="{DF91E187-BA4D-4113-842E-0873CDA8D9B4}" type="pres">
      <dgm:prSet presAssocID="{7355ABB4-ACB3-47CA-8673-B9D14B5F2367}" presName="sibTrans" presStyleLbl="sibTrans2D1" presStyleIdx="0" presStyleCnt="2"/>
      <dgm:spPr/>
    </dgm:pt>
    <dgm:pt modelId="{643B6C28-7503-4126-B322-F73507D14638}" type="pres">
      <dgm:prSet presAssocID="{7355ABB4-ACB3-47CA-8673-B9D14B5F2367}" presName="spacerR" presStyleCnt="0"/>
      <dgm:spPr/>
    </dgm:pt>
    <dgm:pt modelId="{729F490A-50F9-4E57-8595-9CD5E48505D2}" type="pres">
      <dgm:prSet presAssocID="{D61DA09C-6704-4E36-A59D-7A17ED5A305B}" presName="node" presStyleLbl="node1" presStyleIdx="1" presStyleCnt="3">
        <dgm:presLayoutVars>
          <dgm:bulletEnabled val="1"/>
        </dgm:presLayoutVars>
      </dgm:prSet>
      <dgm:spPr/>
    </dgm:pt>
    <dgm:pt modelId="{2CBEE187-83A4-4A57-9E19-463C99634A68}" type="pres">
      <dgm:prSet presAssocID="{05678F90-C675-454C-804A-0A532B4EA049}" presName="spacerL" presStyleCnt="0"/>
      <dgm:spPr/>
    </dgm:pt>
    <dgm:pt modelId="{F9E29919-E368-4628-BE3D-404BC102489D}" type="pres">
      <dgm:prSet presAssocID="{05678F90-C675-454C-804A-0A532B4EA049}" presName="sibTrans" presStyleLbl="sibTrans2D1" presStyleIdx="1" presStyleCnt="2"/>
      <dgm:spPr/>
    </dgm:pt>
    <dgm:pt modelId="{C7541B4A-A7C7-43E4-8898-B52D481D8458}" type="pres">
      <dgm:prSet presAssocID="{05678F90-C675-454C-804A-0A532B4EA049}" presName="spacerR" presStyleCnt="0"/>
      <dgm:spPr/>
    </dgm:pt>
    <dgm:pt modelId="{6BD3B486-993D-4FD5-A704-CA498A760E2E}" type="pres">
      <dgm:prSet presAssocID="{2F691B60-0B8F-41B7-BC05-B851349D4B52}" presName="node" presStyleLbl="node1" presStyleIdx="2" presStyleCnt="3">
        <dgm:presLayoutVars>
          <dgm:bulletEnabled val="1"/>
        </dgm:presLayoutVars>
      </dgm:prSet>
      <dgm:spPr/>
    </dgm:pt>
  </dgm:ptLst>
  <dgm:cxnLst>
    <dgm:cxn modelId="{0867360B-F322-4AAF-8B53-C8920D06A9EB}" type="presOf" srcId="{05678F90-C675-454C-804A-0A532B4EA049}" destId="{F9E29919-E368-4628-BE3D-404BC102489D}" srcOrd="0" destOrd="0" presId="urn:microsoft.com/office/officeart/2005/8/layout/equation1"/>
    <dgm:cxn modelId="{54032315-EDDA-4F66-80C1-431878104B72}" srcId="{F4825D28-EF9A-4A4B-BABB-25A97CAFF1A1}" destId="{0137A0ED-1005-42F1-BB1C-D5D81EC9B822}" srcOrd="0" destOrd="0" parTransId="{372871CE-EB71-4D86-B612-0418EB0F17F3}" sibTransId="{7355ABB4-ACB3-47CA-8673-B9D14B5F2367}"/>
    <dgm:cxn modelId="{729CE439-DF8F-4F3D-B694-0085165DB32C}" srcId="{F4825D28-EF9A-4A4B-BABB-25A97CAFF1A1}" destId="{D61DA09C-6704-4E36-A59D-7A17ED5A305B}" srcOrd="1" destOrd="0" parTransId="{6B566BFB-3987-445E-B786-E135F9985CCA}" sibTransId="{05678F90-C675-454C-804A-0A532B4EA049}"/>
    <dgm:cxn modelId="{4D157645-0DBD-4CB2-84D6-F02ACAFC1642}" type="presOf" srcId="{D61DA09C-6704-4E36-A59D-7A17ED5A305B}" destId="{729F490A-50F9-4E57-8595-9CD5E48505D2}" srcOrd="0" destOrd="0" presId="urn:microsoft.com/office/officeart/2005/8/layout/equation1"/>
    <dgm:cxn modelId="{B2E03F49-AE02-4EB0-A8AF-32101E2A341B}" type="presOf" srcId="{0137A0ED-1005-42F1-BB1C-D5D81EC9B822}" destId="{E302DD5D-C8B2-4379-801F-FC53306BC850}" srcOrd="0" destOrd="0" presId="urn:microsoft.com/office/officeart/2005/8/layout/equation1"/>
    <dgm:cxn modelId="{A69BD155-D8C6-41D4-AD9E-D5C853076CF3}" type="presOf" srcId="{F4825D28-EF9A-4A4B-BABB-25A97CAFF1A1}" destId="{D38C5615-60E0-49C9-A63D-CAF9468BB8A6}" srcOrd="0" destOrd="0" presId="urn:microsoft.com/office/officeart/2005/8/layout/equation1"/>
    <dgm:cxn modelId="{35304C9D-9D91-4C2C-AA15-417B9334B1D1}" srcId="{F4825D28-EF9A-4A4B-BABB-25A97CAFF1A1}" destId="{2F691B60-0B8F-41B7-BC05-B851349D4B52}" srcOrd="2" destOrd="0" parTransId="{A47B78AF-0334-4902-9648-3297305B18FB}" sibTransId="{1F7405B2-A3EB-48D9-91A4-7DFB77ED3ECF}"/>
    <dgm:cxn modelId="{8662DEB7-7008-4E0B-B9E1-0B1D6FB43BE5}" type="presOf" srcId="{7355ABB4-ACB3-47CA-8673-B9D14B5F2367}" destId="{DF91E187-BA4D-4113-842E-0873CDA8D9B4}" srcOrd="0" destOrd="0" presId="urn:microsoft.com/office/officeart/2005/8/layout/equation1"/>
    <dgm:cxn modelId="{D70AD8C4-DC51-44AD-983C-8729F87FF41E}" type="presOf" srcId="{2F691B60-0B8F-41B7-BC05-B851349D4B52}" destId="{6BD3B486-993D-4FD5-A704-CA498A760E2E}" srcOrd="0" destOrd="0" presId="urn:microsoft.com/office/officeart/2005/8/layout/equation1"/>
    <dgm:cxn modelId="{97F40FC5-213A-49D6-AFF2-DFD59D01C8F7}" type="presParOf" srcId="{D38C5615-60E0-49C9-A63D-CAF9468BB8A6}" destId="{E302DD5D-C8B2-4379-801F-FC53306BC850}" srcOrd="0" destOrd="0" presId="urn:microsoft.com/office/officeart/2005/8/layout/equation1"/>
    <dgm:cxn modelId="{D33C8AFC-1C2A-48AA-94A6-A7BF6076AD50}" type="presParOf" srcId="{D38C5615-60E0-49C9-A63D-CAF9468BB8A6}" destId="{3FF3BC7C-FF12-480D-B4D4-28F247291C96}" srcOrd="1" destOrd="0" presId="urn:microsoft.com/office/officeart/2005/8/layout/equation1"/>
    <dgm:cxn modelId="{A11C694E-9A09-4B33-94EB-BDDAD06E9EC4}" type="presParOf" srcId="{D38C5615-60E0-49C9-A63D-CAF9468BB8A6}" destId="{DF91E187-BA4D-4113-842E-0873CDA8D9B4}" srcOrd="2" destOrd="0" presId="urn:microsoft.com/office/officeart/2005/8/layout/equation1"/>
    <dgm:cxn modelId="{6445F897-4760-4934-8268-96047EDEB985}" type="presParOf" srcId="{D38C5615-60E0-49C9-A63D-CAF9468BB8A6}" destId="{643B6C28-7503-4126-B322-F73507D14638}" srcOrd="3" destOrd="0" presId="urn:microsoft.com/office/officeart/2005/8/layout/equation1"/>
    <dgm:cxn modelId="{9211FF56-772B-49EA-BEA2-5C525199EDBD}" type="presParOf" srcId="{D38C5615-60E0-49C9-A63D-CAF9468BB8A6}" destId="{729F490A-50F9-4E57-8595-9CD5E48505D2}" srcOrd="4" destOrd="0" presId="urn:microsoft.com/office/officeart/2005/8/layout/equation1"/>
    <dgm:cxn modelId="{62DA5D8D-14D1-4F3F-8623-3E7A2B22FBE5}" type="presParOf" srcId="{D38C5615-60E0-49C9-A63D-CAF9468BB8A6}" destId="{2CBEE187-83A4-4A57-9E19-463C99634A68}" srcOrd="5" destOrd="0" presId="urn:microsoft.com/office/officeart/2005/8/layout/equation1"/>
    <dgm:cxn modelId="{11800D79-6D84-49C9-9DA1-E4937986B9C3}" type="presParOf" srcId="{D38C5615-60E0-49C9-A63D-CAF9468BB8A6}" destId="{F9E29919-E368-4628-BE3D-404BC102489D}" srcOrd="6" destOrd="0" presId="urn:microsoft.com/office/officeart/2005/8/layout/equation1"/>
    <dgm:cxn modelId="{FB995617-EC26-44EA-92AC-2BAFC87FFFF1}" type="presParOf" srcId="{D38C5615-60E0-49C9-A63D-CAF9468BB8A6}" destId="{C7541B4A-A7C7-43E4-8898-B52D481D8458}" srcOrd="7" destOrd="0" presId="urn:microsoft.com/office/officeart/2005/8/layout/equation1"/>
    <dgm:cxn modelId="{D5F4D68C-5AB6-4504-B0A4-AD7E9607AD6D}" type="presParOf" srcId="{D38C5615-60E0-49C9-A63D-CAF9468BB8A6}" destId="{6BD3B486-993D-4FD5-A704-CA498A760E2E}"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825D28-EF9A-4A4B-BABB-25A97CAFF1A1}" type="doc">
      <dgm:prSet loTypeId="urn:microsoft.com/office/officeart/2005/8/layout/equation1" loCatId="process" qsTypeId="urn:microsoft.com/office/officeart/2005/8/quickstyle/simple1" qsCatId="simple" csTypeId="urn:microsoft.com/office/officeart/2005/8/colors/colorful3" csCatId="colorful" phldr="1"/>
      <dgm:spPr/>
    </dgm:pt>
    <dgm:pt modelId="{0137A0ED-1005-42F1-BB1C-D5D81EC9B822}">
      <dgm:prSet phldrT="[Text]" custT="1"/>
      <dgm:spPr/>
      <dgm:t>
        <a:bodyPr/>
        <a:lstStyle/>
        <a:p>
          <a:r>
            <a:rPr lang="en-US" sz="1700" dirty="0"/>
            <a:t>short</a:t>
          </a:r>
        </a:p>
      </dgm:t>
    </dgm:pt>
    <dgm:pt modelId="{372871CE-EB71-4D86-B612-0418EB0F17F3}" type="parTrans" cxnId="{54032315-EDDA-4F66-80C1-431878104B72}">
      <dgm:prSet/>
      <dgm:spPr/>
      <dgm:t>
        <a:bodyPr/>
        <a:lstStyle/>
        <a:p>
          <a:endParaRPr lang="en-US" sz="1700"/>
        </a:p>
      </dgm:t>
    </dgm:pt>
    <dgm:pt modelId="{7355ABB4-ACB3-47CA-8673-B9D14B5F2367}" type="sibTrans" cxnId="{54032315-EDDA-4F66-80C1-431878104B72}">
      <dgm:prSet custT="1"/>
      <dgm:spPr/>
      <dgm:t>
        <a:bodyPr/>
        <a:lstStyle/>
        <a:p>
          <a:endParaRPr lang="en-US" sz="1700"/>
        </a:p>
      </dgm:t>
    </dgm:pt>
    <dgm:pt modelId="{D61DA09C-6704-4E36-A59D-7A17ED5A305B}">
      <dgm:prSet phldrT="[Text]" custT="1"/>
      <dgm:spPr/>
      <dgm:t>
        <a:bodyPr/>
        <a:lstStyle/>
        <a:p>
          <a:r>
            <a:rPr lang="en-US" sz="1700" dirty="0"/>
            <a:t>int</a:t>
          </a:r>
        </a:p>
      </dgm:t>
    </dgm:pt>
    <dgm:pt modelId="{6B566BFB-3987-445E-B786-E135F9985CCA}" type="parTrans" cxnId="{729CE439-DF8F-4F3D-B694-0085165DB32C}">
      <dgm:prSet/>
      <dgm:spPr/>
      <dgm:t>
        <a:bodyPr/>
        <a:lstStyle/>
        <a:p>
          <a:endParaRPr lang="en-US" sz="1700"/>
        </a:p>
      </dgm:t>
    </dgm:pt>
    <dgm:pt modelId="{05678F90-C675-454C-804A-0A532B4EA049}" type="sibTrans" cxnId="{729CE439-DF8F-4F3D-B694-0085165DB32C}">
      <dgm:prSet custT="1"/>
      <dgm:spPr/>
      <dgm:t>
        <a:bodyPr/>
        <a:lstStyle/>
        <a:p>
          <a:endParaRPr lang="en-US" sz="1700"/>
        </a:p>
      </dgm:t>
    </dgm:pt>
    <dgm:pt modelId="{2F691B60-0B8F-41B7-BC05-B851349D4B52}">
      <dgm:prSet phldrT="[Text]" custT="1"/>
      <dgm:spPr/>
      <dgm:t>
        <a:bodyPr/>
        <a:lstStyle/>
        <a:p>
          <a:r>
            <a:rPr lang="en-US" sz="1700" dirty="0"/>
            <a:t>short int</a:t>
          </a:r>
        </a:p>
      </dgm:t>
    </dgm:pt>
    <dgm:pt modelId="{A47B78AF-0334-4902-9648-3297305B18FB}" type="parTrans" cxnId="{35304C9D-9D91-4C2C-AA15-417B9334B1D1}">
      <dgm:prSet/>
      <dgm:spPr/>
      <dgm:t>
        <a:bodyPr/>
        <a:lstStyle/>
        <a:p>
          <a:endParaRPr lang="en-US" sz="1700"/>
        </a:p>
      </dgm:t>
    </dgm:pt>
    <dgm:pt modelId="{1F7405B2-A3EB-48D9-91A4-7DFB77ED3ECF}" type="sibTrans" cxnId="{35304C9D-9D91-4C2C-AA15-417B9334B1D1}">
      <dgm:prSet/>
      <dgm:spPr/>
      <dgm:t>
        <a:bodyPr/>
        <a:lstStyle/>
        <a:p>
          <a:endParaRPr lang="en-US" sz="1700"/>
        </a:p>
      </dgm:t>
    </dgm:pt>
    <dgm:pt modelId="{D38C5615-60E0-49C9-A63D-CAF9468BB8A6}" type="pres">
      <dgm:prSet presAssocID="{F4825D28-EF9A-4A4B-BABB-25A97CAFF1A1}" presName="linearFlow" presStyleCnt="0">
        <dgm:presLayoutVars>
          <dgm:dir/>
          <dgm:resizeHandles val="exact"/>
        </dgm:presLayoutVars>
      </dgm:prSet>
      <dgm:spPr/>
    </dgm:pt>
    <dgm:pt modelId="{E302DD5D-C8B2-4379-801F-FC53306BC850}" type="pres">
      <dgm:prSet presAssocID="{0137A0ED-1005-42F1-BB1C-D5D81EC9B822}" presName="node" presStyleLbl="node1" presStyleIdx="0" presStyleCnt="3">
        <dgm:presLayoutVars>
          <dgm:bulletEnabled val="1"/>
        </dgm:presLayoutVars>
      </dgm:prSet>
      <dgm:spPr/>
    </dgm:pt>
    <dgm:pt modelId="{3FF3BC7C-FF12-480D-B4D4-28F247291C96}" type="pres">
      <dgm:prSet presAssocID="{7355ABB4-ACB3-47CA-8673-B9D14B5F2367}" presName="spacerL" presStyleCnt="0"/>
      <dgm:spPr/>
    </dgm:pt>
    <dgm:pt modelId="{DF91E187-BA4D-4113-842E-0873CDA8D9B4}" type="pres">
      <dgm:prSet presAssocID="{7355ABB4-ACB3-47CA-8673-B9D14B5F2367}" presName="sibTrans" presStyleLbl="sibTrans2D1" presStyleIdx="0" presStyleCnt="2"/>
      <dgm:spPr/>
    </dgm:pt>
    <dgm:pt modelId="{643B6C28-7503-4126-B322-F73507D14638}" type="pres">
      <dgm:prSet presAssocID="{7355ABB4-ACB3-47CA-8673-B9D14B5F2367}" presName="spacerR" presStyleCnt="0"/>
      <dgm:spPr/>
    </dgm:pt>
    <dgm:pt modelId="{729F490A-50F9-4E57-8595-9CD5E48505D2}" type="pres">
      <dgm:prSet presAssocID="{D61DA09C-6704-4E36-A59D-7A17ED5A305B}" presName="node" presStyleLbl="node1" presStyleIdx="1" presStyleCnt="3">
        <dgm:presLayoutVars>
          <dgm:bulletEnabled val="1"/>
        </dgm:presLayoutVars>
      </dgm:prSet>
      <dgm:spPr/>
    </dgm:pt>
    <dgm:pt modelId="{2CBEE187-83A4-4A57-9E19-463C99634A68}" type="pres">
      <dgm:prSet presAssocID="{05678F90-C675-454C-804A-0A532B4EA049}" presName="spacerL" presStyleCnt="0"/>
      <dgm:spPr/>
    </dgm:pt>
    <dgm:pt modelId="{F9E29919-E368-4628-BE3D-404BC102489D}" type="pres">
      <dgm:prSet presAssocID="{05678F90-C675-454C-804A-0A532B4EA049}" presName="sibTrans" presStyleLbl="sibTrans2D1" presStyleIdx="1" presStyleCnt="2"/>
      <dgm:spPr/>
    </dgm:pt>
    <dgm:pt modelId="{C7541B4A-A7C7-43E4-8898-B52D481D8458}" type="pres">
      <dgm:prSet presAssocID="{05678F90-C675-454C-804A-0A532B4EA049}" presName="spacerR" presStyleCnt="0"/>
      <dgm:spPr/>
    </dgm:pt>
    <dgm:pt modelId="{6BD3B486-993D-4FD5-A704-CA498A760E2E}" type="pres">
      <dgm:prSet presAssocID="{2F691B60-0B8F-41B7-BC05-B851349D4B52}" presName="node" presStyleLbl="node1" presStyleIdx="2" presStyleCnt="3">
        <dgm:presLayoutVars>
          <dgm:bulletEnabled val="1"/>
        </dgm:presLayoutVars>
      </dgm:prSet>
      <dgm:spPr/>
    </dgm:pt>
  </dgm:ptLst>
  <dgm:cxnLst>
    <dgm:cxn modelId="{0867360B-F322-4AAF-8B53-C8920D06A9EB}" type="presOf" srcId="{05678F90-C675-454C-804A-0A532B4EA049}" destId="{F9E29919-E368-4628-BE3D-404BC102489D}" srcOrd="0" destOrd="0" presId="urn:microsoft.com/office/officeart/2005/8/layout/equation1"/>
    <dgm:cxn modelId="{54032315-EDDA-4F66-80C1-431878104B72}" srcId="{F4825D28-EF9A-4A4B-BABB-25A97CAFF1A1}" destId="{0137A0ED-1005-42F1-BB1C-D5D81EC9B822}" srcOrd="0" destOrd="0" parTransId="{372871CE-EB71-4D86-B612-0418EB0F17F3}" sibTransId="{7355ABB4-ACB3-47CA-8673-B9D14B5F2367}"/>
    <dgm:cxn modelId="{729CE439-DF8F-4F3D-B694-0085165DB32C}" srcId="{F4825D28-EF9A-4A4B-BABB-25A97CAFF1A1}" destId="{D61DA09C-6704-4E36-A59D-7A17ED5A305B}" srcOrd="1" destOrd="0" parTransId="{6B566BFB-3987-445E-B786-E135F9985CCA}" sibTransId="{05678F90-C675-454C-804A-0A532B4EA049}"/>
    <dgm:cxn modelId="{4D157645-0DBD-4CB2-84D6-F02ACAFC1642}" type="presOf" srcId="{D61DA09C-6704-4E36-A59D-7A17ED5A305B}" destId="{729F490A-50F9-4E57-8595-9CD5E48505D2}" srcOrd="0" destOrd="0" presId="urn:microsoft.com/office/officeart/2005/8/layout/equation1"/>
    <dgm:cxn modelId="{B2E03F49-AE02-4EB0-A8AF-32101E2A341B}" type="presOf" srcId="{0137A0ED-1005-42F1-BB1C-D5D81EC9B822}" destId="{E302DD5D-C8B2-4379-801F-FC53306BC850}" srcOrd="0" destOrd="0" presId="urn:microsoft.com/office/officeart/2005/8/layout/equation1"/>
    <dgm:cxn modelId="{A69BD155-D8C6-41D4-AD9E-D5C853076CF3}" type="presOf" srcId="{F4825D28-EF9A-4A4B-BABB-25A97CAFF1A1}" destId="{D38C5615-60E0-49C9-A63D-CAF9468BB8A6}" srcOrd="0" destOrd="0" presId="urn:microsoft.com/office/officeart/2005/8/layout/equation1"/>
    <dgm:cxn modelId="{35304C9D-9D91-4C2C-AA15-417B9334B1D1}" srcId="{F4825D28-EF9A-4A4B-BABB-25A97CAFF1A1}" destId="{2F691B60-0B8F-41B7-BC05-B851349D4B52}" srcOrd="2" destOrd="0" parTransId="{A47B78AF-0334-4902-9648-3297305B18FB}" sibTransId="{1F7405B2-A3EB-48D9-91A4-7DFB77ED3ECF}"/>
    <dgm:cxn modelId="{8662DEB7-7008-4E0B-B9E1-0B1D6FB43BE5}" type="presOf" srcId="{7355ABB4-ACB3-47CA-8673-B9D14B5F2367}" destId="{DF91E187-BA4D-4113-842E-0873CDA8D9B4}" srcOrd="0" destOrd="0" presId="urn:microsoft.com/office/officeart/2005/8/layout/equation1"/>
    <dgm:cxn modelId="{D70AD8C4-DC51-44AD-983C-8729F87FF41E}" type="presOf" srcId="{2F691B60-0B8F-41B7-BC05-B851349D4B52}" destId="{6BD3B486-993D-4FD5-A704-CA498A760E2E}" srcOrd="0" destOrd="0" presId="urn:microsoft.com/office/officeart/2005/8/layout/equation1"/>
    <dgm:cxn modelId="{97F40FC5-213A-49D6-AFF2-DFD59D01C8F7}" type="presParOf" srcId="{D38C5615-60E0-49C9-A63D-CAF9468BB8A6}" destId="{E302DD5D-C8B2-4379-801F-FC53306BC850}" srcOrd="0" destOrd="0" presId="urn:microsoft.com/office/officeart/2005/8/layout/equation1"/>
    <dgm:cxn modelId="{D33C8AFC-1C2A-48AA-94A6-A7BF6076AD50}" type="presParOf" srcId="{D38C5615-60E0-49C9-A63D-CAF9468BB8A6}" destId="{3FF3BC7C-FF12-480D-B4D4-28F247291C96}" srcOrd="1" destOrd="0" presId="urn:microsoft.com/office/officeart/2005/8/layout/equation1"/>
    <dgm:cxn modelId="{A11C694E-9A09-4B33-94EB-BDDAD06E9EC4}" type="presParOf" srcId="{D38C5615-60E0-49C9-A63D-CAF9468BB8A6}" destId="{DF91E187-BA4D-4113-842E-0873CDA8D9B4}" srcOrd="2" destOrd="0" presId="urn:microsoft.com/office/officeart/2005/8/layout/equation1"/>
    <dgm:cxn modelId="{6445F897-4760-4934-8268-96047EDEB985}" type="presParOf" srcId="{D38C5615-60E0-49C9-A63D-CAF9468BB8A6}" destId="{643B6C28-7503-4126-B322-F73507D14638}" srcOrd="3" destOrd="0" presId="urn:microsoft.com/office/officeart/2005/8/layout/equation1"/>
    <dgm:cxn modelId="{9211FF56-772B-49EA-BEA2-5C525199EDBD}" type="presParOf" srcId="{D38C5615-60E0-49C9-A63D-CAF9468BB8A6}" destId="{729F490A-50F9-4E57-8595-9CD5E48505D2}" srcOrd="4" destOrd="0" presId="urn:microsoft.com/office/officeart/2005/8/layout/equation1"/>
    <dgm:cxn modelId="{62DA5D8D-14D1-4F3F-8623-3E7A2B22FBE5}" type="presParOf" srcId="{D38C5615-60E0-49C9-A63D-CAF9468BB8A6}" destId="{2CBEE187-83A4-4A57-9E19-463C99634A68}" srcOrd="5" destOrd="0" presId="urn:microsoft.com/office/officeart/2005/8/layout/equation1"/>
    <dgm:cxn modelId="{11800D79-6D84-49C9-9DA1-E4937986B9C3}" type="presParOf" srcId="{D38C5615-60E0-49C9-A63D-CAF9468BB8A6}" destId="{F9E29919-E368-4628-BE3D-404BC102489D}" srcOrd="6" destOrd="0" presId="urn:microsoft.com/office/officeart/2005/8/layout/equation1"/>
    <dgm:cxn modelId="{FB995617-EC26-44EA-92AC-2BAFC87FFFF1}" type="presParOf" srcId="{D38C5615-60E0-49C9-A63D-CAF9468BB8A6}" destId="{C7541B4A-A7C7-43E4-8898-B52D481D8458}" srcOrd="7" destOrd="0" presId="urn:microsoft.com/office/officeart/2005/8/layout/equation1"/>
    <dgm:cxn modelId="{D5F4D68C-5AB6-4504-B0A4-AD7E9607AD6D}" type="presParOf" srcId="{D38C5615-60E0-49C9-A63D-CAF9468BB8A6}" destId="{6BD3B486-993D-4FD5-A704-CA498A760E2E}" srcOrd="8" destOrd="0" presId="urn:microsoft.com/office/officeart/2005/8/layout/equati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80249-8BD5-444B-8E49-7848713B3507}">
      <dsp:nvSpPr>
        <dsp:cNvPr id="0" name=""/>
        <dsp:cNvSpPr/>
      </dsp:nvSpPr>
      <dsp:spPr>
        <a:xfrm>
          <a:off x="-4219920" y="-647487"/>
          <a:ext cx="5028038" cy="5028038"/>
        </a:xfrm>
        <a:prstGeom prst="blockArc">
          <a:avLst>
            <a:gd name="adj1" fmla="val 18900000"/>
            <a:gd name="adj2" fmla="val 2700000"/>
            <a:gd name="adj3" fmla="val 43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02ABDB-9DAC-4E0E-9AA9-0833D7F07272}">
      <dsp:nvSpPr>
        <dsp:cNvPr id="0" name=""/>
        <dsp:cNvSpPr/>
      </dsp:nvSpPr>
      <dsp:spPr>
        <a:xfrm>
          <a:off x="353957" y="233241"/>
          <a:ext cx="7489960"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Lưu</a:t>
          </a:r>
          <a:r>
            <a:rPr lang="en-US" sz="2300" kern="1200" dirty="0"/>
            <a:t> </a:t>
          </a:r>
          <a:r>
            <a:rPr lang="en-US" sz="2300" kern="1200" dirty="0" err="1"/>
            <a:t>trữ</a:t>
          </a:r>
          <a:r>
            <a:rPr lang="en-US" sz="2300" kern="1200" dirty="0"/>
            <a:t> </a:t>
          </a:r>
          <a:r>
            <a:rPr lang="en-US" sz="2300" kern="1200" dirty="0" err="1"/>
            <a:t>dữ</a:t>
          </a:r>
          <a:r>
            <a:rPr lang="en-US" sz="2300" kern="1200" dirty="0"/>
            <a:t> </a:t>
          </a:r>
          <a:r>
            <a:rPr lang="en-US" sz="2300" kern="1200" dirty="0" err="1"/>
            <a:t>liệu</a:t>
          </a:r>
          <a:r>
            <a:rPr lang="en-US" sz="2300" kern="1200" dirty="0"/>
            <a:t> </a:t>
          </a:r>
          <a:r>
            <a:rPr lang="en-US" sz="2300" kern="1200" dirty="0" err="1"/>
            <a:t>số</a:t>
          </a:r>
          <a:endParaRPr lang="en-US" sz="2300" kern="1200" dirty="0"/>
        </a:p>
      </dsp:txBody>
      <dsp:txXfrm>
        <a:off x="353957" y="233241"/>
        <a:ext cx="7489960" cy="466782"/>
      </dsp:txXfrm>
    </dsp:sp>
    <dsp:sp modelId="{C0930CC9-E2F9-4194-930A-E40A07345C49}">
      <dsp:nvSpPr>
        <dsp:cNvPr id="0" name=""/>
        <dsp:cNvSpPr/>
      </dsp:nvSpPr>
      <dsp:spPr>
        <a:xfrm>
          <a:off x="62218" y="174894"/>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DD6335-E285-4E00-B4A3-9CDE1455DBF7}">
      <dsp:nvSpPr>
        <dsp:cNvPr id="0" name=""/>
        <dsp:cNvSpPr/>
      </dsp:nvSpPr>
      <dsp:spPr>
        <a:xfrm>
          <a:off x="688440" y="839622"/>
          <a:ext cx="7155477" cy="6539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Không</a:t>
          </a:r>
          <a:r>
            <a:rPr lang="en-US" sz="2300" kern="1200" dirty="0"/>
            <a:t> </a:t>
          </a:r>
          <a:r>
            <a:rPr lang="en-US" sz="2300" kern="1200" dirty="0" err="1"/>
            <a:t>thể</a:t>
          </a:r>
          <a:r>
            <a:rPr lang="en-US" sz="2300" kern="1200" dirty="0"/>
            <a:t> </a:t>
          </a:r>
          <a:r>
            <a:rPr lang="en-US" sz="2300" kern="1200" dirty="0" err="1"/>
            <a:t>lưu</a:t>
          </a:r>
          <a:r>
            <a:rPr lang="en-US" sz="2300" kern="1200" dirty="0"/>
            <a:t> text, hay </a:t>
          </a:r>
          <a:r>
            <a:rPr lang="en-US" sz="2300" kern="1200" dirty="0" err="1"/>
            <a:t>kiểu</a:t>
          </a:r>
          <a:r>
            <a:rPr lang="en-US" sz="2300" kern="1200" dirty="0"/>
            <a:t> </a:t>
          </a:r>
          <a:r>
            <a:rPr lang="en-US" sz="2300" kern="1200" dirty="0" err="1"/>
            <a:t>nào</a:t>
          </a:r>
          <a:r>
            <a:rPr lang="en-US" sz="2300" kern="1200" dirty="0"/>
            <a:t> </a:t>
          </a:r>
          <a:r>
            <a:rPr lang="en-US" sz="2300" kern="1200" dirty="0" err="1"/>
            <a:t>khác</a:t>
          </a:r>
          <a:r>
            <a:rPr lang="en-US" sz="2300" kern="1200" dirty="0"/>
            <a:t> </a:t>
          </a:r>
          <a:r>
            <a:rPr lang="en-US" sz="2300" kern="1200" dirty="0" err="1"/>
            <a:t>như</a:t>
          </a:r>
          <a:r>
            <a:rPr lang="en-US" sz="2300" kern="1200" dirty="0"/>
            <a:t> </a:t>
          </a:r>
          <a:r>
            <a:rPr lang="en-US" sz="2300" kern="1200" dirty="0" err="1"/>
            <a:t>là</a:t>
          </a:r>
          <a:r>
            <a:rPr lang="en-US" sz="2300" kern="1200" dirty="0"/>
            <a:t> “</a:t>
          </a:r>
          <a:r>
            <a:rPr lang="en-US" sz="2300" kern="1200" dirty="0" err="1"/>
            <a:t>Abc</a:t>
          </a:r>
          <a:r>
            <a:rPr lang="en-US" sz="2300" kern="1200" dirty="0"/>
            <a:t>” </a:t>
          </a:r>
          <a:r>
            <a:rPr lang="en-US" sz="2300" kern="1200" dirty="0" err="1"/>
            <a:t>hoặc</a:t>
          </a:r>
          <a:r>
            <a:rPr lang="en-US" sz="2300" kern="1200" dirty="0"/>
            <a:t> </a:t>
          </a:r>
          <a:r>
            <a:rPr lang="en-US" sz="2300" kern="1200" dirty="0" err="1"/>
            <a:t>là</a:t>
          </a:r>
          <a:r>
            <a:rPr lang="en-US" sz="2300" kern="1200" dirty="0"/>
            <a:t> “Green Academy”</a:t>
          </a:r>
        </a:p>
      </dsp:txBody>
      <dsp:txXfrm>
        <a:off x="688440" y="839622"/>
        <a:ext cx="7155477" cy="653920"/>
      </dsp:txXfrm>
    </dsp:sp>
    <dsp:sp modelId="{68B3A0F0-956C-48D7-80D6-52EF6FFC1E7C}">
      <dsp:nvSpPr>
        <dsp:cNvPr id="0" name=""/>
        <dsp:cNvSpPr/>
      </dsp:nvSpPr>
      <dsp:spPr>
        <a:xfrm>
          <a:off x="396701" y="874843"/>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60A32E-00BD-4F69-8BD4-ED7348364615}">
      <dsp:nvSpPr>
        <dsp:cNvPr id="0" name=""/>
        <dsp:cNvSpPr/>
      </dsp:nvSpPr>
      <dsp:spPr>
        <a:xfrm>
          <a:off x="791099" y="1633140"/>
          <a:ext cx="7052818"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Chiếm</a:t>
          </a:r>
          <a:r>
            <a:rPr lang="en-US" sz="2300" kern="1200" dirty="0"/>
            <a:t> 16 bits (2 bytes)</a:t>
          </a:r>
        </a:p>
      </dsp:txBody>
      <dsp:txXfrm>
        <a:off x="791099" y="1633140"/>
        <a:ext cx="7052818" cy="466782"/>
      </dsp:txXfrm>
    </dsp:sp>
    <dsp:sp modelId="{2464FE6A-1557-434A-B13D-F7BCDB56218B}">
      <dsp:nvSpPr>
        <dsp:cNvPr id="0" name=""/>
        <dsp:cNvSpPr/>
      </dsp:nvSpPr>
      <dsp:spPr>
        <a:xfrm>
          <a:off x="499360" y="1574793"/>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E1EBB6-8D2B-467A-AAE7-AABF88791A01}">
      <dsp:nvSpPr>
        <dsp:cNvPr id="0" name=""/>
        <dsp:cNvSpPr/>
      </dsp:nvSpPr>
      <dsp:spPr>
        <a:xfrm>
          <a:off x="688440" y="2333090"/>
          <a:ext cx="7155477"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Biểu</a:t>
          </a:r>
          <a:r>
            <a:rPr lang="en-US" sz="2300" kern="1200" dirty="0"/>
            <a:t> </a:t>
          </a:r>
          <a:r>
            <a:rPr lang="en-US" sz="2300" kern="1200" dirty="0" err="1"/>
            <a:t>diễn</a:t>
          </a:r>
          <a:r>
            <a:rPr lang="en-US" sz="2300" kern="1200" dirty="0"/>
            <a:t> </a:t>
          </a:r>
          <a:r>
            <a:rPr lang="en-US" sz="2300" kern="1200" dirty="0" err="1"/>
            <a:t>các</a:t>
          </a:r>
          <a:r>
            <a:rPr lang="en-US" sz="2300" kern="1200" dirty="0"/>
            <a:t> </a:t>
          </a:r>
          <a:r>
            <a:rPr lang="en-US" sz="2300" kern="1200" dirty="0" err="1"/>
            <a:t>số</a:t>
          </a:r>
          <a:r>
            <a:rPr lang="en-US" sz="2300" kern="1200" dirty="0"/>
            <a:t> </a:t>
          </a:r>
          <a:r>
            <a:rPr lang="en-US" sz="2300" kern="1200" dirty="0" err="1"/>
            <a:t>trong</a:t>
          </a:r>
          <a:r>
            <a:rPr lang="en-US" sz="2300" kern="1200" dirty="0"/>
            <a:t> </a:t>
          </a:r>
          <a:r>
            <a:rPr lang="en-US" sz="2300" kern="1200" dirty="0" err="1"/>
            <a:t>phạm</a:t>
          </a:r>
          <a:r>
            <a:rPr lang="en-US" sz="2300" kern="1200" dirty="0"/>
            <a:t> vi -32768 </a:t>
          </a:r>
          <a:r>
            <a:rPr lang="en-US" sz="2300" kern="1200" dirty="0" err="1"/>
            <a:t>đến</a:t>
          </a:r>
          <a:r>
            <a:rPr lang="en-US" sz="2300" kern="1200" dirty="0"/>
            <a:t> 32767</a:t>
          </a:r>
        </a:p>
      </dsp:txBody>
      <dsp:txXfrm>
        <a:off x="688440" y="2333090"/>
        <a:ext cx="7155477" cy="466782"/>
      </dsp:txXfrm>
    </dsp:sp>
    <dsp:sp modelId="{B9436E4C-284D-4192-B7F3-1D736F106D42}">
      <dsp:nvSpPr>
        <dsp:cNvPr id="0" name=""/>
        <dsp:cNvSpPr/>
      </dsp:nvSpPr>
      <dsp:spPr>
        <a:xfrm>
          <a:off x="396701" y="2274742"/>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2BA216-08A4-4310-A752-537A8FAB590E}">
      <dsp:nvSpPr>
        <dsp:cNvPr id="0" name=""/>
        <dsp:cNvSpPr/>
      </dsp:nvSpPr>
      <dsp:spPr>
        <a:xfrm>
          <a:off x="353957" y="3033039"/>
          <a:ext cx="7489960"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err="1"/>
            <a:t>Ví</a:t>
          </a:r>
          <a:r>
            <a:rPr lang="en-US" sz="2400" kern="1200" dirty="0"/>
            <a:t> </a:t>
          </a:r>
          <a:r>
            <a:rPr lang="en-US" sz="2400" kern="1200" dirty="0" err="1"/>
            <a:t>dụ</a:t>
          </a:r>
          <a:r>
            <a:rPr lang="en-US" sz="2400" kern="1200" dirty="0"/>
            <a:t>: 123, 456, -123, -456, 0</a:t>
          </a:r>
        </a:p>
      </dsp:txBody>
      <dsp:txXfrm>
        <a:off x="353957" y="3033039"/>
        <a:ext cx="7489960" cy="466782"/>
      </dsp:txXfrm>
    </dsp:sp>
    <dsp:sp modelId="{A677A816-F883-4AFE-8916-B8824E796A53}">
      <dsp:nvSpPr>
        <dsp:cNvPr id="0" name=""/>
        <dsp:cNvSpPr/>
      </dsp:nvSpPr>
      <dsp:spPr>
        <a:xfrm>
          <a:off x="62218" y="2974692"/>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80249-8BD5-444B-8E49-7848713B3507}">
      <dsp:nvSpPr>
        <dsp:cNvPr id="0" name=""/>
        <dsp:cNvSpPr/>
      </dsp:nvSpPr>
      <dsp:spPr>
        <a:xfrm>
          <a:off x="-4219920" y="-647487"/>
          <a:ext cx="5028038" cy="5028038"/>
        </a:xfrm>
        <a:prstGeom prst="blockArc">
          <a:avLst>
            <a:gd name="adj1" fmla="val 18900000"/>
            <a:gd name="adj2" fmla="val 2700000"/>
            <a:gd name="adj3" fmla="val 43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02ABDB-9DAC-4E0E-9AA9-0833D7F07272}">
      <dsp:nvSpPr>
        <dsp:cNvPr id="0" name=""/>
        <dsp:cNvSpPr/>
      </dsp:nvSpPr>
      <dsp:spPr>
        <a:xfrm>
          <a:off x="353957" y="233241"/>
          <a:ext cx="7489960"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Lưu</a:t>
          </a:r>
          <a:r>
            <a:rPr lang="en-US" sz="2300" kern="1200" dirty="0"/>
            <a:t> </a:t>
          </a:r>
          <a:r>
            <a:rPr lang="en-US" sz="2300" kern="1200" dirty="0" err="1"/>
            <a:t>trữ</a:t>
          </a:r>
          <a:r>
            <a:rPr lang="en-US" sz="2300" kern="1200" dirty="0"/>
            <a:t> </a:t>
          </a:r>
          <a:r>
            <a:rPr lang="en-US" sz="2300" kern="1200" dirty="0" err="1"/>
            <a:t>dữ</a:t>
          </a:r>
          <a:r>
            <a:rPr lang="en-US" sz="2300" kern="1200" dirty="0"/>
            <a:t> </a:t>
          </a:r>
          <a:r>
            <a:rPr lang="en-US" sz="2300" kern="1200" dirty="0" err="1"/>
            <a:t>liệu</a:t>
          </a:r>
          <a:r>
            <a:rPr lang="en-US" sz="2300" kern="1200" dirty="0"/>
            <a:t> </a:t>
          </a:r>
          <a:r>
            <a:rPr lang="en-US" sz="2300" kern="1200" dirty="0" err="1"/>
            <a:t>số</a:t>
          </a:r>
          <a:r>
            <a:rPr lang="en-US" sz="2300" kern="1200" dirty="0"/>
            <a:t> </a:t>
          </a:r>
          <a:r>
            <a:rPr lang="en-US" sz="2300" kern="1200" dirty="0" err="1"/>
            <a:t>và</a:t>
          </a:r>
          <a:r>
            <a:rPr lang="en-US" sz="2300" kern="1200" dirty="0"/>
            <a:t> </a:t>
          </a:r>
          <a:r>
            <a:rPr lang="en-US" sz="2300" kern="1200" dirty="0" err="1"/>
            <a:t>phần</a:t>
          </a:r>
          <a:r>
            <a:rPr lang="en-US" sz="2300" kern="1200" dirty="0"/>
            <a:t> </a:t>
          </a:r>
          <a:r>
            <a:rPr lang="en-US" sz="2300" kern="1200" dirty="0" err="1"/>
            <a:t>thập</a:t>
          </a:r>
          <a:r>
            <a:rPr lang="en-US" sz="2300" kern="1200" dirty="0"/>
            <a:t> </a:t>
          </a:r>
          <a:r>
            <a:rPr lang="en-US" sz="2300" kern="1200" dirty="0" err="1"/>
            <a:t>phân</a:t>
          </a:r>
          <a:endParaRPr lang="en-US" sz="2300" kern="1200" dirty="0"/>
        </a:p>
      </dsp:txBody>
      <dsp:txXfrm>
        <a:off x="353957" y="233241"/>
        <a:ext cx="7489960" cy="466782"/>
      </dsp:txXfrm>
    </dsp:sp>
    <dsp:sp modelId="{C0930CC9-E2F9-4194-930A-E40A07345C49}">
      <dsp:nvSpPr>
        <dsp:cNvPr id="0" name=""/>
        <dsp:cNvSpPr/>
      </dsp:nvSpPr>
      <dsp:spPr>
        <a:xfrm>
          <a:off x="62218" y="174894"/>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DD6335-E285-4E00-B4A3-9CDE1455DBF7}">
      <dsp:nvSpPr>
        <dsp:cNvPr id="0" name=""/>
        <dsp:cNvSpPr/>
      </dsp:nvSpPr>
      <dsp:spPr>
        <a:xfrm>
          <a:off x="688440" y="839622"/>
          <a:ext cx="7155477" cy="6539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Không</a:t>
          </a:r>
          <a:r>
            <a:rPr lang="en-US" sz="2300" kern="1200" dirty="0"/>
            <a:t> </a:t>
          </a:r>
          <a:r>
            <a:rPr lang="en-US" sz="2300" kern="1200" dirty="0" err="1"/>
            <a:t>thể</a:t>
          </a:r>
          <a:r>
            <a:rPr lang="en-US" sz="2300" kern="1200" dirty="0"/>
            <a:t> </a:t>
          </a:r>
          <a:r>
            <a:rPr lang="en-US" sz="2300" kern="1200" dirty="0" err="1"/>
            <a:t>lưu</a:t>
          </a:r>
          <a:r>
            <a:rPr lang="en-US" sz="2300" kern="1200" dirty="0"/>
            <a:t> text, hay </a:t>
          </a:r>
          <a:r>
            <a:rPr lang="en-US" sz="2300" kern="1200" dirty="0" err="1"/>
            <a:t>kiểu</a:t>
          </a:r>
          <a:r>
            <a:rPr lang="en-US" sz="2300" kern="1200" dirty="0"/>
            <a:t> </a:t>
          </a:r>
          <a:r>
            <a:rPr lang="en-US" sz="2300" kern="1200" dirty="0" err="1"/>
            <a:t>nào</a:t>
          </a:r>
          <a:r>
            <a:rPr lang="en-US" sz="2300" kern="1200" dirty="0"/>
            <a:t> </a:t>
          </a:r>
          <a:r>
            <a:rPr lang="en-US" sz="2300" kern="1200" dirty="0" err="1"/>
            <a:t>khác</a:t>
          </a:r>
          <a:r>
            <a:rPr lang="en-US" sz="2300" kern="1200" dirty="0"/>
            <a:t> </a:t>
          </a:r>
          <a:r>
            <a:rPr lang="en-US" sz="2300" kern="1200" dirty="0" err="1"/>
            <a:t>như</a:t>
          </a:r>
          <a:r>
            <a:rPr lang="en-US" sz="2300" kern="1200" dirty="0"/>
            <a:t> </a:t>
          </a:r>
          <a:r>
            <a:rPr lang="en-US" sz="2300" kern="1200" dirty="0" err="1"/>
            <a:t>là</a:t>
          </a:r>
          <a:r>
            <a:rPr lang="en-US" sz="2300" kern="1200" dirty="0"/>
            <a:t> “</a:t>
          </a:r>
          <a:r>
            <a:rPr lang="en-US" sz="2300" kern="1200" dirty="0" err="1"/>
            <a:t>Abc</a:t>
          </a:r>
          <a:r>
            <a:rPr lang="en-US" sz="2300" kern="1200" dirty="0"/>
            <a:t>” </a:t>
          </a:r>
          <a:r>
            <a:rPr lang="en-US" sz="2300" kern="1200" dirty="0" err="1"/>
            <a:t>hoặc</a:t>
          </a:r>
          <a:r>
            <a:rPr lang="en-US" sz="2300" kern="1200" dirty="0"/>
            <a:t> </a:t>
          </a:r>
          <a:r>
            <a:rPr lang="en-US" sz="2300" kern="1200" dirty="0" err="1"/>
            <a:t>là</a:t>
          </a:r>
          <a:r>
            <a:rPr lang="en-US" sz="2300" kern="1200" dirty="0"/>
            <a:t> “Green Academy”</a:t>
          </a:r>
        </a:p>
      </dsp:txBody>
      <dsp:txXfrm>
        <a:off x="688440" y="839622"/>
        <a:ext cx="7155477" cy="653920"/>
      </dsp:txXfrm>
    </dsp:sp>
    <dsp:sp modelId="{68B3A0F0-956C-48D7-80D6-52EF6FFC1E7C}">
      <dsp:nvSpPr>
        <dsp:cNvPr id="0" name=""/>
        <dsp:cNvSpPr/>
      </dsp:nvSpPr>
      <dsp:spPr>
        <a:xfrm>
          <a:off x="396701" y="874843"/>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60A32E-00BD-4F69-8BD4-ED7348364615}">
      <dsp:nvSpPr>
        <dsp:cNvPr id="0" name=""/>
        <dsp:cNvSpPr/>
      </dsp:nvSpPr>
      <dsp:spPr>
        <a:xfrm>
          <a:off x="791099" y="1633140"/>
          <a:ext cx="7052818"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Chiếm</a:t>
          </a:r>
          <a:r>
            <a:rPr lang="en-US" sz="2300" kern="1200" dirty="0"/>
            <a:t> 32 bits (4 bytes)</a:t>
          </a:r>
        </a:p>
      </dsp:txBody>
      <dsp:txXfrm>
        <a:off x="791099" y="1633140"/>
        <a:ext cx="7052818" cy="466782"/>
      </dsp:txXfrm>
    </dsp:sp>
    <dsp:sp modelId="{2464FE6A-1557-434A-B13D-F7BCDB56218B}">
      <dsp:nvSpPr>
        <dsp:cNvPr id="0" name=""/>
        <dsp:cNvSpPr/>
      </dsp:nvSpPr>
      <dsp:spPr>
        <a:xfrm>
          <a:off x="499360" y="1574793"/>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E1EBB6-8D2B-467A-AAE7-AABF88791A01}">
      <dsp:nvSpPr>
        <dsp:cNvPr id="0" name=""/>
        <dsp:cNvSpPr/>
      </dsp:nvSpPr>
      <dsp:spPr>
        <a:xfrm>
          <a:off x="688440" y="2333090"/>
          <a:ext cx="7155477"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Có</a:t>
          </a:r>
          <a:r>
            <a:rPr lang="en-US" sz="2300" kern="1200" dirty="0"/>
            <a:t> </a:t>
          </a:r>
          <a:r>
            <a:rPr lang="en-US" sz="2300" kern="1200" dirty="0" err="1"/>
            <a:t>độ</a:t>
          </a:r>
          <a:r>
            <a:rPr lang="en-US" sz="2300" kern="1200" dirty="0"/>
            <a:t> </a:t>
          </a:r>
          <a:r>
            <a:rPr lang="en-US" sz="2300" kern="1200" dirty="0" err="1"/>
            <a:t>chính</a:t>
          </a:r>
          <a:r>
            <a:rPr lang="en-US" sz="2300" kern="1200" dirty="0"/>
            <a:t> </a:t>
          </a:r>
          <a:r>
            <a:rPr lang="en-US" sz="2300" kern="1200" dirty="0" err="1"/>
            <a:t>xác</a:t>
          </a:r>
          <a:r>
            <a:rPr lang="en-US" sz="2300" kern="1200" dirty="0"/>
            <a:t> </a:t>
          </a:r>
          <a:r>
            <a:rPr lang="en-US" sz="2300" kern="1200" dirty="0" err="1"/>
            <a:t>đến</a:t>
          </a:r>
          <a:r>
            <a:rPr lang="en-US" sz="2300" kern="1200" dirty="0"/>
            <a:t> 6 </a:t>
          </a:r>
          <a:r>
            <a:rPr lang="en-US" sz="2300" kern="1200" dirty="0" err="1"/>
            <a:t>chữ</a:t>
          </a:r>
          <a:r>
            <a:rPr lang="en-US" sz="2300" kern="1200" dirty="0"/>
            <a:t> </a:t>
          </a:r>
          <a:r>
            <a:rPr lang="en-US" sz="2300" kern="1200" dirty="0" err="1"/>
            <a:t>số</a:t>
          </a:r>
          <a:r>
            <a:rPr lang="en-US" sz="2300" kern="1200" dirty="0"/>
            <a:t> 0</a:t>
          </a:r>
        </a:p>
      </dsp:txBody>
      <dsp:txXfrm>
        <a:off x="688440" y="2333090"/>
        <a:ext cx="7155477" cy="466782"/>
      </dsp:txXfrm>
    </dsp:sp>
    <dsp:sp modelId="{B9436E4C-284D-4192-B7F3-1D736F106D42}">
      <dsp:nvSpPr>
        <dsp:cNvPr id="0" name=""/>
        <dsp:cNvSpPr/>
      </dsp:nvSpPr>
      <dsp:spPr>
        <a:xfrm>
          <a:off x="396701" y="2274742"/>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2BA216-08A4-4310-A752-537A8FAB590E}">
      <dsp:nvSpPr>
        <dsp:cNvPr id="0" name=""/>
        <dsp:cNvSpPr/>
      </dsp:nvSpPr>
      <dsp:spPr>
        <a:xfrm>
          <a:off x="353957" y="3033039"/>
          <a:ext cx="7489960"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err="1"/>
            <a:t>Ví</a:t>
          </a:r>
          <a:r>
            <a:rPr lang="en-US" sz="2400" kern="1200" dirty="0"/>
            <a:t> </a:t>
          </a:r>
          <a:r>
            <a:rPr lang="en-US" sz="2400" kern="1200" dirty="0" err="1"/>
            <a:t>dụ</a:t>
          </a:r>
          <a:r>
            <a:rPr lang="en-US" sz="2400" kern="1200" dirty="0"/>
            <a:t>: 123.456, -123.123, 4.7891, 0</a:t>
          </a:r>
        </a:p>
      </dsp:txBody>
      <dsp:txXfrm>
        <a:off x="353957" y="3033039"/>
        <a:ext cx="7489960" cy="466782"/>
      </dsp:txXfrm>
    </dsp:sp>
    <dsp:sp modelId="{A677A816-F883-4AFE-8916-B8824E796A53}">
      <dsp:nvSpPr>
        <dsp:cNvPr id="0" name=""/>
        <dsp:cNvSpPr/>
      </dsp:nvSpPr>
      <dsp:spPr>
        <a:xfrm>
          <a:off x="62218" y="2974692"/>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80249-8BD5-444B-8E49-7848713B3507}">
      <dsp:nvSpPr>
        <dsp:cNvPr id="0" name=""/>
        <dsp:cNvSpPr/>
      </dsp:nvSpPr>
      <dsp:spPr>
        <a:xfrm>
          <a:off x="-4219920" y="-647487"/>
          <a:ext cx="5028038" cy="5028038"/>
        </a:xfrm>
        <a:prstGeom prst="blockArc">
          <a:avLst>
            <a:gd name="adj1" fmla="val 18900000"/>
            <a:gd name="adj2" fmla="val 2700000"/>
            <a:gd name="adj3" fmla="val 43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02ABDB-9DAC-4E0E-9AA9-0833D7F07272}">
      <dsp:nvSpPr>
        <dsp:cNvPr id="0" name=""/>
        <dsp:cNvSpPr/>
      </dsp:nvSpPr>
      <dsp:spPr>
        <a:xfrm>
          <a:off x="353957" y="233241"/>
          <a:ext cx="7489960"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Lưu</a:t>
          </a:r>
          <a:r>
            <a:rPr lang="en-US" sz="2300" kern="1200" dirty="0"/>
            <a:t> </a:t>
          </a:r>
          <a:r>
            <a:rPr lang="en-US" sz="2300" kern="1200" dirty="0" err="1"/>
            <a:t>trữ</a:t>
          </a:r>
          <a:r>
            <a:rPr lang="en-US" sz="2300" kern="1200" dirty="0"/>
            <a:t> </a:t>
          </a:r>
          <a:r>
            <a:rPr lang="en-US" sz="2300" kern="1200" dirty="0" err="1"/>
            <a:t>dữ</a:t>
          </a:r>
          <a:r>
            <a:rPr lang="en-US" sz="2300" kern="1200" dirty="0"/>
            <a:t> </a:t>
          </a:r>
          <a:r>
            <a:rPr lang="en-US" sz="2300" kern="1200" dirty="0" err="1"/>
            <a:t>liệu</a:t>
          </a:r>
          <a:r>
            <a:rPr lang="en-US" sz="2300" kern="1200" dirty="0"/>
            <a:t> </a:t>
          </a:r>
          <a:r>
            <a:rPr lang="en-US" sz="2300" kern="1200" dirty="0" err="1"/>
            <a:t>số</a:t>
          </a:r>
          <a:r>
            <a:rPr lang="en-US" sz="2300" kern="1200" dirty="0"/>
            <a:t> </a:t>
          </a:r>
          <a:r>
            <a:rPr lang="en-US" sz="2300" kern="1200" dirty="0" err="1"/>
            <a:t>và</a:t>
          </a:r>
          <a:r>
            <a:rPr lang="en-US" sz="2300" kern="1200" dirty="0"/>
            <a:t> </a:t>
          </a:r>
          <a:r>
            <a:rPr lang="en-US" sz="2300" kern="1200" dirty="0" err="1"/>
            <a:t>phần</a:t>
          </a:r>
          <a:r>
            <a:rPr lang="en-US" sz="2300" kern="1200" dirty="0"/>
            <a:t> </a:t>
          </a:r>
          <a:r>
            <a:rPr lang="en-US" sz="2300" kern="1200" dirty="0" err="1"/>
            <a:t>thập</a:t>
          </a:r>
          <a:r>
            <a:rPr lang="en-US" sz="2300" kern="1200" dirty="0"/>
            <a:t> </a:t>
          </a:r>
          <a:r>
            <a:rPr lang="en-US" sz="2300" kern="1200" dirty="0" err="1"/>
            <a:t>phân</a:t>
          </a:r>
          <a:endParaRPr lang="en-US" sz="2300" kern="1200" dirty="0"/>
        </a:p>
      </dsp:txBody>
      <dsp:txXfrm>
        <a:off x="353957" y="233241"/>
        <a:ext cx="7489960" cy="466782"/>
      </dsp:txXfrm>
    </dsp:sp>
    <dsp:sp modelId="{C0930CC9-E2F9-4194-930A-E40A07345C49}">
      <dsp:nvSpPr>
        <dsp:cNvPr id="0" name=""/>
        <dsp:cNvSpPr/>
      </dsp:nvSpPr>
      <dsp:spPr>
        <a:xfrm>
          <a:off x="62218" y="174894"/>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DD6335-E285-4E00-B4A3-9CDE1455DBF7}">
      <dsp:nvSpPr>
        <dsp:cNvPr id="0" name=""/>
        <dsp:cNvSpPr/>
      </dsp:nvSpPr>
      <dsp:spPr>
        <a:xfrm>
          <a:off x="688440" y="839622"/>
          <a:ext cx="7155477" cy="6539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Không</a:t>
          </a:r>
          <a:r>
            <a:rPr lang="en-US" sz="2300" kern="1200" dirty="0"/>
            <a:t> </a:t>
          </a:r>
          <a:r>
            <a:rPr lang="en-US" sz="2300" kern="1200" dirty="0" err="1"/>
            <a:t>thể</a:t>
          </a:r>
          <a:r>
            <a:rPr lang="en-US" sz="2300" kern="1200" dirty="0"/>
            <a:t> </a:t>
          </a:r>
          <a:r>
            <a:rPr lang="en-US" sz="2300" kern="1200" dirty="0" err="1"/>
            <a:t>lưu</a:t>
          </a:r>
          <a:r>
            <a:rPr lang="en-US" sz="2300" kern="1200" dirty="0"/>
            <a:t> text, hay </a:t>
          </a:r>
          <a:r>
            <a:rPr lang="en-US" sz="2300" kern="1200" dirty="0" err="1"/>
            <a:t>kiểu</a:t>
          </a:r>
          <a:r>
            <a:rPr lang="en-US" sz="2300" kern="1200" dirty="0"/>
            <a:t> </a:t>
          </a:r>
          <a:r>
            <a:rPr lang="en-US" sz="2300" kern="1200" dirty="0" err="1"/>
            <a:t>nào</a:t>
          </a:r>
          <a:r>
            <a:rPr lang="en-US" sz="2300" kern="1200" dirty="0"/>
            <a:t> </a:t>
          </a:r>
          <a:r>
            <a:rPr lang="en-US" sz="2300" kern="1200" dirty="0" err="1"/>
            <a:t>khác</a:t>
          </a:r>
          <a:r>
            <a:rPr lang="en-US" sz="2300" kern="1200" dirty="0"/>
            <a:t> </a:t>
          </a:r>
          <a:r>
            <a:rPr lang="en-US" sz="2300" kern="1200" dirty="0" err="1"/>
            <a:t>như</a:t>
          </a:r>
          <a:r>
            <a:rPr lang="en-US" sz="2300" kern="1200" dirty="0"/>
            <a:t> </a:t>
          </a:r>
          <a:r>
            <a:rPr lang="en-US" sz="2300" kern="1200" dirty="0" err="1"/>
            <a:t>là</a:t>
          </a:r>
          <a:r>
            <a:rPr lang="en-US" sz="2300" kern="1200" dirty="0"/>
            <a:t> “</a:t>
          </a:r>
          <a:r>
            <a:rPr lang="en-US" sz="2300" kern="1200" dirty="0" err="1"/>
            <a:t>Abc</a:t>
          </a:r>
          <a:r>
            <a:rPr lang="en-US" sz="2300" kern="1200" dirty="0"/>
            <a:t>” </a:t>
          </a:r>
          <a:r>
            <a:rPr lang="en-US" sz="2300" kern="1200" dirty="0" err="1"/>
            <a:t>hoặc</a:t>
          </a:r>
          <a:r>
            <a:rPr lang="en-US" sz="2300" kern="1200" dirty="0"/>
            <a:t> </a:t>
          </a:r>
          <a:r>
            <a:rPr lang="en-US" sz="2300" kern="1200" dirty="0" err="1"/>
            <a:t>là</a:t>
          </a:r>
          <a:r>
            <a:rPr lang="en-US" sz="2300" kern="1200" dirty="0"/>
            <a:t> “Green Academy”</a:t>
          </a:r>
        </a:p>
      </dsp:txBody>
      <dsp:txXfrm>
        <a:off x="688440" y="839622"/>
        <a:ext cx="7155477" cy="653920"/>
      </dsp:txXfrm>
    </dsp:sp>
    <dsp:sp modelId="{68B3A0F0-956C-48D7-80D6-52EF6FFC1E7C}">
      <dsp:nvSpPr>
        <dsp:cNvPr id="0" name=""/>
        <dsp:cNvSpPr/>
      </dsp:nvSpPr>
      <dsp:spPr>
        <a:xfrm>
          <a:off x="396701" y="874843"/>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60A32E-00BD-4F69-8BD4-ED7348364615}">
      <dsp:nvSpPr>
        <dsp:cNvPr id="0" name=""/>
        <dsp:cNvSpPr/>
      </dsp:nvSpPr>
      <dsp:spPr>
        <a:xfrm>
          <a:off x="791099" y="1633140"/>
          <a:ext cx="7052818"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Chiếm</a:t>
          </a:r>
          <a:r>
            <a:rPr lang="en-US" sz="2300" kern="1200" dirty="0"/>
            <a:t> 64 bits (8 bytes)</a:t>
          </a:r>
        </a:p>
      </dsp:txBody>
      <dsp:txXfrm>
        <a:off x="791099" y="1633140"/>
        <a:ext cx="7052818" cy="466782"/>
      </dsp:txXfrm>
    </dsp:sp>
    <dsp:sp modelId="{2464FE6A-1557-434A-B13D-F7BCDB56218B}">
      <dsp:nvSpPr>
        <dsp:cNvPr id="0" name=""/>
        <dsp:cNvSpPr/>
      </dsp:nvSpPr>
      <dsp:spPr>
        <a:xfrm>
          <a:off x="499360" y="1574793"/>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E1EBB6-8D2B-467A-AAE7-AABF88791A01}">
      <dsp:nvSpPr>
        <dsp:cNvPr id="0" name=""/>
        <dsp:cNvSpPr/>
      </dsp:nvSpPr>
      <dsp:spPr>
        <a:xfrm>
          <a:off x="688440" y="2333090"/>
          <a:ext cx="7155477"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Có</a:t>
          </a:r>
          <a:r>
            <a:rPr lang="en-US" sz="2300" kern="1200" dirty="0"/>
            <a:t> </a:t>
          </a:r>
          <a:r>
            <a:rPr lang="en-US" sz="2300" kern="1200" dirty="0" err="1"/>
            <a:t>độ</a:t>
          </a:r>
          <a:r>
            <a:rPr lang="en-US" sz="2300" kern="1200" dirty="0"/>
            <a:t> </a:t>
          </a:r>
          <a:r>
            <a:rPr lang="en-US" sz="2300" kern="1200" dirty="0" err="1"/>
            <a:t>chính</a:t>
          </a:r>
          <a:r>
            <a:rPr lang="en-US" sz="2300" kern="1200" dirty="0"/>
            <a:t> </a:t>
          </a:r>
          <a:r>
            <a:rPr lang="en-US" sz="2300" kern="1200" dirty="0" err="1"/>
            <a:t>xác</a:t>
          </a:r>
          <a:r>
            <a:rPr lang="en-US" sz="2300" kern="1200" dirty="0"/>
            <a:t> </a:t>
          </a:r>
          <a:r>
            <a:rPr lang="en-US" sz="2300" kern="1200" dirty="0" err="1"/>
            <a:t>đến</a:t>
          </a:r>
          <a:r>
            <a:rPr lang="en-US" sz="2300" kern="1200" dirty="0"/>
            <a:t> 10 </a:t>
          </a:r>
          <a:r>
            <a:rPr lang="en-US" sz="2300" kern="1200" dirty="0" err="1"/>
            <a:t>chữ</a:t>
          </a:r>
          <a:r>
            <a:rPr lang="en-US" sz="2300" kern="1200" dirty="0"/>
            <a:t> </a:t>
          </a:r>
          <a:r>
            <a:rPr lang="en-US" sz="2300" kern="1200" dirty="0" err="1"/>
            <a:t>số</a:t>
          </a:r>
          <a:r>
            <a:rPr lang="en-US" sz="2300" kern="1200" dirty="0"/>
            <a:t> 0</a:t>
          </a:r>
        </a:p>
      </dsp:txBody>
      <dsp:txXfrm>
        <a:off x="688440" y="2333090"/>
        <a:ext cx="7155477" cy="466782"/>
      </dsp:txXfrm>
    </dsp:sp>
    <dsp:sp modelId="{B9436E4C-284D-4192-B7F3-1D736F106D42}">
      <dsp:nvSpPr>
        <dsp:cNvPr id="0" name=""/>
        <dsp:cNvSpPr/>
      </dsp:nvSpPr>
      <dsp:spPr>
        <a:xfrm>
          <a:off x="396701" y="2274742"/>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2BA216-08A4-4310-A752-537A8FAB590E}">
      <dsp:nvSpPr>
        <dsp:cNvPr id="0" name=""/>
        <dsp:cNvSpPr/>
      </dsp:nvSpPr>
      <dsp:spPr>
        <a:xfrm>
          <a:off x="353957" y="3033039"/>
          <a:ext cx="7489960" cy="4667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0508"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err="1"/>
            <a:t>Ví</a:t>
          </a:r>
          <a:r>
            <a:rPr lang="en-US" sz="2400" kern="1200" dirty="0"/>
            <a:t> </a:t>
          </a:r>
          <a:r>
            <a:rPr lang="en-US" sz="2400" kern="1200" dirty="0" err="1"/>
            <a:t>dụ</a:t>
          </a:r>
          <a:r>
            <a:rPr lang="en-US" sz="2400" kern="1200" dirty="0"/>
            <a:t>: 123.456, -123.123, 4.7891, 0</a:t>
          </a:r>
        </a:p>
      </dsp:txBody>
      <dsp:txXfrm>
        <a:off x="353957" y="3033039"/>
        <a:ext cx="7489960" cy="466782"/>
      </dsp:txXfrm>
    </dsp:sp>
    <dsp:sp modelId="{A677A816-F883-4AFE-8916-B8824E796A53}">
      <dsp:nvSpPr>
        <dsp:cNvPr id="0" name=""/>
        <dsp:cNvSpPr/>
      </dsp:nvSpPr>
      <dsp:spPr>
        <a:xfrm>
          <a:off x="62218" y="2974692"/>
          <a:ext cx="583477" cy="5834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80249-8BD5-444B-8E49-7848713B3507}">
      <dsp:nvSpPr>
        <dsp:cNvPr id="0" name=""/>
        <dsp:cNvSpPr/>
      </dsp:nvSpPr>
      <dsp:spPr>
        <a:xfrm>
          <a:off x="-4219920" y="-647487"/>
          <a:ext cx="5028038" cy="5028038"/>
        </a:xfrm>
        <a:prstGeom prst="blockArc">
          <a:avLst>
            <a:gd name="adj1" fmla="val 18900000"/>
            <a:gd name="adj2" fmla="val 2700000"/>
            <a:gd name="adj3" fmla="val 43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02ABDB-9DAC-4E0E-9AA9-0833D7F07272}">
      <dsp:nvSpPr>
        <dsp:cNvPr id="0" name=""/>
        <dsp:cNvSpPr/>
      </dsp:nvSpPr>
      <dsp:spPr>
        <a:xfrm>
          <a:off x="519705" y="373306"/>
          <a:ext cx="7324212" cy="7466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262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Lưu</a:t>
          </a:r>
          <a:r>
            <a:rPr lang="en-US" sz="2300" kern="1200" dirty="0"/>
            <a:t> </a:t>
          </a:r>
          <a:r>
            <a:rPr lang="en-US" sz="2300" kern="1200" dirty="0" err="1"/>
            <a:t>trữ</a:t>
          </a:r>
          <a:r>
            <a:rPr lang="en-US" sz="2300" kern="1200" dirty="0"/>
            <a:t> </a:t>
          </a:r>
          <a:r>
            <a:rPr lang="en-US" sz="2300" kern="1200" dirty="0" err="1"/>
            <a:t>dữ</a:t>
          </a:r>
          <a:r>
            <a:rPr lang="en-US" sz="2300" kern="1200" dirty="0"/>
            <a:t> </a:t>
          </a:r>
          <a:r>
            <a:rPr lang="en-US" sz="2300" kern="1200" dirty="0" err="1"/>
            <a:t>liệu</a:t>
          </a:r>
          <a:r>
            <a:rPr lang="en-US" sz="2300" kern="1200" dirty="0"/>
            <a:t> </a:t>
          </a:r>
          <a:r>
            <a:rPr lang="en-US" sz="2300" kern="1200" dirty="0" err="1"/>
            <a:t>dạng</a:t>
          </a:r>
          <a:r>
            <a:rPr lang="en-US" sz="2300" kern="1200" dirty="0"/>
            <a:t> </a:t>
          </a:r>
          <a:r>
            <a:rPr lang="en-US" sz="2300" kern="1200" dirty="0" err="1"/>
            <a:t>ký</a:t>
          </a:r>
          <a:r>
            <a:rPr lang="en-US" sz="2300" kern="1200" dirty="0"/>
            <a:t> </a:t>
          </a:r>
          <a:r>
            <a:rPr lang="en-US" sz="2300" kern="1200" dirty="0" err="1"/>
            <a:t>tự</a:t>
          </a:r>
          <a:endParaRPr lang="en-US" sz="2300" kern="1200" dirty="0"/>
        </a:p>
      </dsp:txBody>
      <dsp:txXfrm>
        <a:off x="519705" y="373306"/>
        <a:ext cx="7324212" cy="746612"/>
      </dsp:txXfrm>
    </dsp:sp>
    <dsp:sp modelId="{C0930CC9-E2F9-4194-930A-E40A07345C49}">
      <dsp:nvSpPr>
        <dsp:cNvPr id="0" name=""/>
        <dsp:cNvSpPr/>
      </dsp:nvSpPr>
      <dsp:spPr>
        <a:xfrm>
          <a:off x="53072" y="279979"/>
          <a:ext cx="933266" cy="93326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54DD5D-FCAC-4FE9-9113-3828B3C6610B}">
      <dsp:nvSpPr>
        <dsp:cNvPr id="0" name=""/>
        <dsp:cNvSpPr/>
      </dsp:nvSpPr>
      <dsp:spPr>
        <a:xfrm>
          <a:off x="791099" y="1493225"/>
          <a:ext cx="7052818" cy="7466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262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Chiếm</a:t>
          </a:r>
          <a:r>
            <a:rPr lang="en-US" sz="2300" kern="1200" dirty="0"/>
            <a:t> 8 bits (1 bytes)</a:t>
          </a:r>
        </a:p>
      </dsp:txBody>
      <dsp:txXfrm>
        <a:off x="791099" y="1493225"/>
        <a:ext cx="7052818" cy="746612"/>
      </dsp:txXfrm>
    </dsp:sp>
    <dsp:sp modelId="{2464FE6A-1557-434A-B13D-F7BCDB56218B}">
      <dsp:nvSpPr>
        <dsp:cNvPr id="0" name=""/>
        <dsp:cNvSpPr/>
      </dsp:nvSpPr>
      <dsp:spPr>
        <a:xfrm>
          <a:off x="324466" y="1399899"/>
          <a:ext cx="933266" cy="93326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977143-7CAA-4B1B-8D14-E429F73D6321}">
      <dsp:nvSpPr>
        <dsp:cNvPr id="0" name=""/>
        <dsp:cNvSpPr/>
      </dsp:nvSpPr>
      <dsp:spPr>
        <a:xfrm>
          <a:off x="519705" y="2613144"/>
          <a:ext cx="7324212" cy="7466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262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Ví</a:t>
          </a:r>
          <a:r>
            <a:rPr lang="en-US" sz="2300" kern="1200" dirty="0"/>
            <a:t> </a:t>
          </a:r>
          <a:r>
            <a:rPr lang="en-US" sz="2300" kern="1200" dirty="0" err="1"/>
            <a:t>dụ</a:t>
          </a:r>
          <a:r>
            <a:rPr lang="en-US" sz="2300" kern="1200" dirty="0"/>
            <a:t>: ‘a’, ‘b’, ‘%’, ’&amp;’ …</a:t>
          </a:r>
        </a:p>
      </dsp:txBody>
      <dsp:txXfrm>
        <a:off x="519705" y="2613144"/>
        <a:ext cx="7324212" cy="746612"/>
      </dsp:txXfrm>
    </dsp:sp>
    <dsp:sp modelId="{A677A816-F883-4AFE-8916-B8824E796A53}">
      <dsp:nvSpPr>
        <dsp:cNvPr id="0" name=""/>
        <dsp:cNvSpPr/>
      </dsp:nvSpPr>
      <dsp:spPr>
        <a:xfrm>
          <a:off x="53072" y="2519818"/>
          <a:ext cx="933266" cy="93326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80249-8BD5-444B-8E49-7848713B3507}">
      <dsp:nvSpPr>
        <dsp:cNvPr id="0" name=""/>
        <dsp:cNvSpPr/>
      </dsp:nvSpPr>
      <dsp:spPr>
        <a:xfrm>
          <a:off x="-4189652" y="-647487"/>
          <a:ext cx="5028038" cy="5028038"/>
        </a:xfrm>
        <a:prstGeom prst="blockArc">
          <a:avLst>
            <a:gd name="adj1" fmla="val 18900000"/>
            <a:gd name="adj2" fmla="val 2700000"/>
            <a:gd name="adj3" fmla="val 43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02ABDB-9DAC-4E0E-9AA9-0833D7F07272}">
      <dsp:nvSpPr>
        <dsp:cNvPr id="0" name=""/>
        <dsp:cNvSpPr/>
      </dsp:nvSpPr>
      <dsp:spPr>
        <a:xfrm>
          <a:off x="686230" y="533305"/>
          <a:ext cx="7187955" cy="106646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0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Không</a:t>
          </a:r>
          <a:r>
            <a:rPr lang="en-US" sz="2300" kern="1200" dirty="0"/>
            <a:t> </a:t>
          </a:r>
          <a:r>
            <a:rPr lang="en-US" sz="2300" kern="1200" dirty="0" err="1"/>
            <a:t>lưu</a:t>
          </a:r>
          <a:r>
            <a:rPr lang="en-US" sz="2300" kern="1200" dirty="0"/>
            <a:t> </a:t>
          </a:r>
          <a:r>
            <a:rPr lang="en-US" sz="2300" kern="1200" dirty="0" err="1"/>
            <a:t>bất</a:t>
          </a:r>
          <a:r>
            <a:rPr lang="en-US" sz="2300" kern="1200" dirty="0"/>
            <a:t> </a:t>
          </a:r>
          <a:r>
            <a:rPr lang="en-US" sz="2300" kern="1200" dirty="0" err="1"/>
            <a:t>kỳ</a:t>
          </a:r>
          <a:r>
            <a:rPr lang="en-US" sz="2300" kern="1200" dirty="0"/>
            <a:t> </a:t>
          </a:r>
          <a:r>
            <a:rPr lang="en-US" sz="2300" kern="1200" dirty="0" err="1"/>
            <a:t>dữ</a:t>
          </a:r>
          <a:r>
            <a:rPr lang="en-US" sz="2300" kern="1200" dirty="0"/>
            <a:t> </a:t>
          </a:r>
          <a:r>
            <a:rPr lang="en-US" sz="2300" kern="1200" dirty="0" err="1"/>
            <a:t>liệu</a:t>
          </a:r>
          <a:r>
            <a:rPr lang="en-US" sz="2300" kern="1200" dirty="0"/>
            <a:t> </a:t>
          </a:r>
          <a:r>
            <a:rPr lang="en-US" sz="2300" kern="1200" dirty="0" err="1"/>
            <a:t>gì</a:t>
          </a:r>
          <a:endParaRPr lang="en-US" sz="2300" kern="1200" dirty="0"/>
        </a:p>
      </dsp:txBody>
      <dsp:txXfrm>
        <a:off x="686230" y="533305"/>
        <a:ext cx="7187955" cy="1066461"/>
      </dsp:txXfrm>
    </dsp:sp>
    <dsp:sp modelId="{C0930CC9-E2F9-4194-930A-E40A07345C49}">
      <dsp:nvSpPr>
        <dsp:cNvPr id="0" name=""/>
        <dsp:cNvSpPr/>
      </dsp:nvSpPr>
      <dsp:spPr>
        <a:xfrm>
          <a:off x="19691" y="399997"/>
          <a:ext cx="1333077" cy="13330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A6038B-3607-4D63-9B79-242F03348251}">
      <dsp:nvSpPr>
        <dsp:cNvPr id="0" name=""/>
        <dsp:cNvSpPr/>
      </dsp:nvSpPr>
      <dsp:spPr>
        <a:xfrm>
          <a:off x="686230" y="2133296"/>
          <a:ext cx="7187955" cy="106646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650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err="1"/>
            <a:t>Báo</a:t>
          </a:r>
          <a:r>
            <a:rPr lang="en-US" sz="2300" kern="1200" dirty="0"/>
            <a:t> </a:t>
          </a:r>
          <a:r>
            <a:rPr lang="en-US" sz="2300" kern="1200" dirty="0" err="1"/>
            <a:t>cho</a:t>
          </a:r>
          <a:r>
            <a:rPr lang="en-US" sz="2300" kern="1200" dirty="0"/>
            <a:t> </a:t>
          </a:r>
          <a:r>
            <a:rPr lang="en-US" sz="2300" kern="1200" dirty="0" err="1"/>
            <a:t>trình</a:t>
          </a:r>
          <a:r>
            <a:rPr lang="en-US" sz="2300" kern="1200" dirty="0"/>
            <a:t> </a:t>
          </a:r>
          <a:r>
            <a:rPr lang="en-US" sz="2300" kern="1200" dirty="0" err="1"/>
            <a:t>biên</a:t>
          </a:r>
          <a:r>
            <a:rPr lang="en-US" sz="2300" kern="1200" dirty="0"/>
            <a:t> </a:t>
          </a:r>
          <a:r>
            <a:rPr lang="en-US" sz="2300" kern="1200" dirty="0" err="1"/>
            <a:t>dịch</a:t>
          </a:r>
          <a:r>
            <a:rPr lang="en-US" sz="2300" kern="1200" dirty="0"/>
            <a:t> </a:t>
          </a:r>
          <a:r>
            <a:rPr lang="en-US" sz="2300" kern="1200" dirty="0" err="1"/>
            <a:t>không</a:t>
          </a:r>
          <a:r>
            <a:rPr lang="en-US" sz="2300" kern="1200" dirty="0"/>
            <a:t> </a:t>
          </a:r>
          <a:r>
            <a:rPr lang="en-US" sz="2300" kern="1200" dirty="0" err="1"/>
            <a:t>có</a:t>
          </a:r>
          <a:r>
            <a:rPr lang="en-US" sz="2300" kern="1200" dirty="0"/>
            <a:t> </a:t>
          </a:r>
          <a:r>
            <a:rPr lang="en-US" sz="2300" kern="1200" dirty="0" err="1"/>
            <a:t>giá</a:t>
          </a:r>
          <a:r>
            <a:rPr lang="en-US" sz="2300" kern="1200" dirty="0"/>
            <a:t> </a:t>
          </a:r>
          <a:r>
            <a:rPr lang="en-US" sz="2300" kern="1200" dirty="0" err="1"/>
            <a:t>trị</a:t>
          </a:r>
          <a:r>
            <a:rPr lang="en-US" sz="2300" kern="1200" dirty="0"/>
            <a:t> </a:t>
          </a:r>
          <a:r>
            <a:rPr lang="en-US" sz="2300" kern="1200" dirty="0" err="1"/>
            <a:t>trả</a:t>
          </a:r>
          <a:r>
            <a:rPr lang="en-US" sz="2300" kern="1200" dirty="0"/>
            <a:t> </a:t>
          </a:r>
          <a:r>
            <a:rPr lang="en-US" sz="2300" kern="1200" dirty="0" err="1"/>
            <a:t>về</a:t>
          </a:r>
          <a:endParaRPr lang="en-US" sz="2300" kern="1200" dirty="0"/>
        </a:p>
      </dsp:txBody>
      <dsp:txXfrm>
        <a:off x="686230" y="2133296"/>
        <a:ext cx="7187955" cy="1066461"/>
      </dsp:txXfrm>
    </dsp:sp>
    <dsp:sp modelId="{A677A816-F883-4AFE-8916-B8824E796A53}">
      <dsp:nvSpPr>
        <dsp:cNvPr id="0" name=""/>
        <dsp:cNvSpPr/>
      </dsp:nvSpPr>
      <dsp:spPr>
        <a:xfrm>
          <a:off x="19691" y="1999989"/>
          <a:ext cx="1333077" cy="133307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2DD5D-C8B2-4379-801F-FC53306BC850}">
      <dsp:nvSpPr>
        <dsp:cNvPr id="0" name=""/>
        <dsp:cNvSpPr/>
      </dsp:nvSpPr>
      <dsp:spPr>
        <a:xfrm>
          <a:off x="883" y="280499"/>
          <a:ext cx="1171719" cy="117171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unsigned</a:t>
          </a:r>
        </a:p>
      </dsp:txBody>
      <dsp:txXfrm>
        <a:off x="172477" y="452093"/>
        <a:ext cx="828531" cy="828531"/>
      </dsp:txXfrm>
    </dsp:sp>
    <dsp:sp modelId="{DF91E187-BA4D-4113-842E-0873CDA8D9B4}">
      <dsp:nvSpPr>
        <dsp:cNvPr id="0" name=""/>
        <dsp:cNvSpPr/>
      </dsp:nvSpPr>
      <dsp:spPr>
        <a:xfrm>
          <a:off x="1267747" y="526560"/>
          <a:ext cx="679597" cy="679597"/>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357828" y="786438"/>
        <a:ext cx="499435" cy="159841"/>
      </dsp:txXfrm>
    </dsp:sp>
    <dsp:sp modelId="{729F490A-50F9-4E57-8595-9CD5E48505D2}">
      <dsp:nvSpPr>
        <dsp:cNvPr id="0" name=""/>
        <dsp:cNvSpPr/>
      </dsp:nvSpPr>
      <dsp:spPr>
        <a:xfrm>
          <a:off x="2042488" y="280499"/>
          <a:ext cx="1171719" cy="1171719"/>
        </a:xfrm>
        <a:prstGeom prst="ellipse">
          <a:avLst/>
        </a:prstGeom>
        <a:solidFill>
          <a:schemeClr val="accent4">
            <a:hueOff val="-9478486"/>
            <a:satOff val="19639"/>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int</a:t>
          </a:r>
        </a:p>
      </dsp:txBody>
      <dsp:txXfrm>
        <a:off x="2214082" y="452093"/>
        <a:ext cx="828531" cy="828531"/>
      </dsp:txXfrm>
    </dsp:sp>
    <dsp:sp modelId="{F9E29919-E368-4628-BE3D-404BC102489D}">
      <dsp:nvSpPr>
        <dsp:cNvPr id="0" name=""/>
        <dsp:cNvSpPr/>
      </dsp:nvSpPr>
      <dsp:spPr>
        <a:xfrm>
          <a:off x="3309352" y="526560"/>
          <a:ext cx="679597" cy="679597"/>
        </a:xfrm>
        <a:prstGeom prst="mathEqual">
          <a:avLst/>
        </a:prstGeom>
        <a:solidFill>
          <a:schemeClr val="accent4">
            <a:hueOff val="-18956971"/>
            <a:satOff val="39278"/>
            <a:lumOff val="62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399433" y="666557"/>
        <a:ext cx="499435" cy="399603"/>
      </dsp:txXfrm>
    </dsp:sp>
    <dsp:sp modelId="{6BD3B486-993D-4FD5-A704-CA498A760E2E}">
      <dsp:nvSpPr>
        <dsp:cNvPr id="0" name=""/>
        <dsp:cNvSpPr/>
      </dsp:nvSpPr>
      <dsp:spPr>
        <a:xfrm>
          <a:off x="4084093" y="280499"/>
          <a:ext cx="1171719" cy="1171719"/>
        </a:xfrm>
        <a:prstGeom prst="ellipse">
          <a:avLst/>
        </a:prstGeom>
        <a:solidFill>
          <a:schemeClr val="accent4">
            <a:hueOff val="-18956971"/>
            <a:satOff val="39278"/>
            <a:lumOff val="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unsigned int</a:t>
          </a:r>
        </a:p>
      </dsp:txBody>
      <dsp:txXfrm>
        <a:off x="4255687" y="452093"/>
        <a:ext cx="828531" cy="8285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2DD5D-C8B2-4379-801F-FC53306BC850}">
      <dsp:nvSpPr>
        <dsp:cNvPr id="0" name=""/>
        <dsp:cNvSpPr/>
      </dsp:nvSpPr>
      <dsp:spPr>
        <a:xfrm>
          <a:off x="883" y="280499"/>
          <a:ext cx="1171719" cy="117171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short</a:t>
          </a:r>
        </a:p>
      </dsp:txBody>
      <dsp:txXfrm>
        <a:off x="172477" y="452093"/>
        <a:ext cx="828531" cy="828531"/>
      </dsp:txXfrm>
    </dsp:sp>
    <dsp:sp modelId="{DF91E187-BA4D-4113-842E-0873CDA8D9B4}">
      <dsp:nvSpPr>
        <dsp:cNvPr id="0" name=""/>
        <dsp:cNvSpPr/>
      </dsp:nvSpPr>
      <dsp:spPr>
        <a:xfrm>
          <a:off x="1267747" y="526560"/>
          <a:ext cx="679597" cy="679597"/>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357828" y="786438"/>
        <a:ext cx="499435" cy="159841"/>
      </dsp:txXfrm>
    </dsp:sp>
    <dsp:sp modelId="{729F490A-50F9-4E57-8595-9CD5E48505D2}">
      <dsp:nvSpPr>
        <dsp:cNvPr id="0" name=""/>
        <dsp:cNvSpPr/>
      </dsp:nvSpPr>
      <dsp:spPr>
        <a:xfrm>
          <a:off x="2042488" y="280499"/>
          <a:ext cx="1171719" cy="1171719"/>
        </a:xfrm>
        <a:prstGeom prst="ellipse">
          <a:avLst/>
        </a:prstGeom>
        <a:solidFill>
          <a:schemeClr val="accent3">
            <a:hueOff val="4251024"/>
            <a:satOff val="-4164"/>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int</a:t>
          </a:r>
        </a:p>
      </dsp:txBody>
      <dsp:txXfrm>
        <a:off x="2214082" y="452093"/>
        <a:ext cx="828531" cy="828531"/>
      </dsp:txXfrm>
    </dsp:sp>
    <dsp:sp modelId="{F9E29919-E368-4628-BE3D-404BC102489D}">
      <dsp:nvSpPr>
        <dsp:cNvPr id="0" name=""/>
        <dsp:cNvSpPr/>
      </dsp:nvSpPr>
      <dsp:spPr>
        <a:xfrm>
          <a:off x="3309352" y="526560"/>
          <a:ext cx="679597" cy="679597"/>
        </a:xfrm>
        <a:prstGeom prst="mathEqual">
          <a:avLst/>
        </a:prstGeom>
        <a:solidFill>
          <a:schemeClr val="accent3">
            <a:hueOff val="8502047"/>
            <a:satOff val="-8328"/>
            <a:lumOff val="54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399433" y="666557"/>
        <a:ext cx="499435" cy="399603"/>
      </dsp:txXfrm>
    </dsp:sp>
    <dsp:sp modelId="{6BD3B486-993D-4FD5-A704-CA498A760E2E}">
      <dsp:nvSpPr>
        <dsp:cNvPr id="0" name=""/>
        <dsp:cNvSpPr/>
      </dsp:nvSpPr>
      <dsp:spPr>
        <a:xfrm>
          <a:off x="4084093" y="280499"/>
          <a:ext cx="1171719" cy="1171719"/>
        </a:xfrm>
        <a:prstGeom prst="ellipse">
          <a:avLst/>
        </a:prstGeom>
        <a:solidFill>
          <a:schemeClr val="accent3">
            <a:hueOff val="8502047"/>
            <a:satOff val="-8328"/>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short int</a:t>
          </a:r>
        </a:p>
      </dsp:txBody>
      <dsp:txXfrm>
        <a:off x="4255687" y="452093"/>
        <a:ext cx="828531" cy="82853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April 3, 2024</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April 3, 2024</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April 3,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07B30C-5C7C-5AF3-3B13-9B855E2DFA07}"/>
              </a:ext>
            </a:extLst>
          </p:cNvPr>
          <p:cNvPicPr>
            <a:picLocks/>
          </p:cNvPicPr>
          <p:nvPr/>
        </p:nvPicPr>
        <p:blipFill>
          <a:blip r:embed="rId2">
            <a:extLst>
              <a:ext uri="{28A0092B-C50C-407E-A947-70E740481C1C}">
                <a14:useLocalDpi xmlns:a14="http://schemas.microsoft.com/office/drawing/2010/main" val="0"/>
              </a:ext>
            </a:extLst>
          </a:blip>
          <a:srcRect/>
          <a:stretch/>
        </p:blipFill>
        <p:spPr>
          <a:xfrm>
            <a:off x="0" y="-45720"/>
            <a:ext cx="12192000" cy="6949440"/>
          </a:xfrm>
          <a:prstGeom prst="rect">
            <a:avLst/>
          </a:prstGeom>
        </p:spPr>
      </p:pic>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5" y="2671990"/>
            <a:ext cx="5491571" cy="1514019"/>
          </a:xfrm>
        </p:spPr>
        <p:txBody>
          <a:bodyPr/>
          <a:lstStyle/>
          <a:p>
            <a:r>
              <a:rPr lang="en-US" dirty="0"/>
              <a:t>Pre - IT</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70649" y="1238135"/>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3.1 </a:t>
            </a:r>
            <a:r>
              <a:rPr lang="en-US" sz="32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liệu</a:t>
            </a:r>
            <a:r>
              <a:rPr lang="en-US" sz="3200" dirty="0">
                <a:solidFill>
                  <a:schemeClr val="accent2">
                    <a:lumMod val="40000"/>
                    <a:lumOff val="60000"/>
                  </a:schemeClr>
                </a:solidFill>
                <a:latin typeface="Arial" panose="020B0604020202020204" pitchFamily="34" charset="0"/>
                <a:cs typeface="Arial" panose="020B0604020202020204" pitchFamily="34" charset="0"/>
              </a:rPr>
              <a:t> (Data type)</a:t>
            </a:r>
          </a:p>
        </p:txBody>
      </p:sp>
      <p:sp>
        <p:nvSpPr>
          <p:cNvPr id="2" name="TextBox 1">
            <a:extLst>
              <a:ext uri="{FF2B5EF4-FFF2-40B4-BE49-F238E27FC236}">
                <a16:creationId xmlns:a16="http://schemas.microsoft.com/office/drawing/2014/main" id="{2656D533-AD6B-BA02-BDD9-24AA2DB98B54}"/>
              </a:ext>
            </a:extLst>
          </p:cNvPr>
          <p:cNvSpPr txBox="1"/>
          <p:nvPr/>
        </p:nvSpPr>
        <p:spPr>
          <a:xfrm>
            <a:off x="1364972" y="2186609"/>
            <a:ext cx="2584175" cy="369332"/>
          </a:xfrm>
          <a:prstGeom prst="rect">
            <a:avLst/>
          </a:prstGeom>
          <a:noFill/>
        </p:spPr>
        <p:txBody>
          <a:bodyPr wrap="square" rtlCol="0">
            <a:spAutoFit/>
          </a:bodyPr>
          <a:lstStyle/>
          <a:p>
            <a:pPr algn="l"/>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dữ</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liệu</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dẫn</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xuất</a:t>
            </a:r>
            <a:endParaRPr lang="en-US"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7B74F24A-2B5D-E50A-7236-7BD74C8A90B9}"/>
              </a:ext>
            </a:extLst>
          </p:cNvPr>
          <p:cNvGraphicFramePr/>
          <p:nvPr>
            <p:extLst>
              <p:ext uri="{D42A27DB-BD31-4B8C-83A1-F6EECF244321}">
                <p14:modId xmlns:p14="http://schemas.microsoft.com/office/powerpoint/2010/main" val="1396735563"/>
              </p:ext>
            </p:extLst>
          </p:nvPr>
        </p:nvGraphicFramePr>
        <p:xfrm>
          <a:off x="1364971" y="2713383"/>
          <a:ext cx="5256697" cy="1732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3EA153EF-A2D4-8AE3-2B69-A34A304656D7}"/>
              </a:ext>
            </a:extLst>
          </p:cNvPr>
          <p:cNvGraphicFramePr/>
          <p:nvPr>
            <p:extLst>
              <p:ext uri="{D42A27DB-BD31-4B8C-83A1-F6EECF244321}">
                <p14:modId xmlns:p14="http://schemas.microsoft.com/office/powerpoint/2010/main" val="559913943"/>
              </p:ext>
            </p:extLst>
          </p:nvPr>
        </p:nvGraphicFramePr>
        <p:xfrm>
          <a:off x="1364970" y="4230757"/>
          <a:ext cx="5256697" cy="17327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Box 4">
            <a:extLst>
              <a:ext uri="{FF2B5EF4-FFF2-40B4-BE49-F238E27FC236}">
                <a16:creationId xmlns:a16="http://schemas.microsoft.com/office/drawing/2014/main" id="{4FF6BCD3-DB69-4C7B-C27F-47BC0B6FF818}"/>
              </a:ext>
            </a:extLst>
          </p:cNvPr>
          <p:cNvSpPr txBox="1"/>
          <p:nvPr/>
        </p:nvSpPr>
        <p:spPr>
          <a:xfrm>
            <a:off x="7407965" y="3395076"/>
            <a:ext cx="1782860" cy="369332"/>
          </a:xfrm>
          <a:prstGeom prst="rect">
            <a:avLst/>
          </a:prstGeom>
          <a:noFill/>
        </p:spPr>
        <p:txBody>
          <a:bodyPr wrap="none" rtlCol="0">
            <a:spAutoFit/>
          </a:bodyPr>
          <a:lstStyle/>
          <a:p>
            <a:pPr algn="l"/>
            <a:r>
              <a:rPr lang="en-US" b="0" i="0" dirty="0">
                <a:solidFill>
                  <a:schemeClr val="accent2">
                    <a:lumMod val="40000"/>
                    <a:lumOff val="60000"/>
                  </a:schemeClr>
                </a:solidFill>
                <a:effectLst/>
                <a:latin typeface="Calibri Light" panose="020F0302020204030204" pitchFamily="34" charset="0"/>
              </a:rPr>
              <a:t>* </a:t>
            </a:r>
            <a:r>
              <a:rPr lang="en-US" b="0" i="0" dirty="0" err="1">
                <a:solidFill>
                  <a:schemeClr val="accent2">
                    <a:lumMod val="40000"/>
                    <a:lumOff val="60000"/>
                  </a:schemeClr>
                </a:solidFill>
                <a:effectLst/>
                <a:latin typeface="Calibri Light" panose="020F0302020204030204" pitchFamily="34" charset="0"/>
              </a:rPr>
              <a:t>Chỉ</a:t>
            </a:r>
            <a:r>
              <a:rPr lang="en-US" b="0" i="0" dirty="0">
                <a:solidFill>
                  <a:schemeClr val="accent2">
                    <a:lumMod val="40000"/>
                    <a:lumOff val="60000"/>
                  </a:schemeClr>
                </a:solidFill>
                <a:effectLst/>
                <a:latin typeface="Calibri Light" panose="020F0302020204030204" pitchFamily="34" charset="0"/>
              </a:rPr>
              <a:t> </a:t>
            </a:r>
            <a:r>
              <a:rPr lang="en-US" b="0" i="0" dirty="0" err="1">
                <a:solidFill>
                  <a:schemeClr val="accent2">
                    <a:lumMod val="40000"/>
                    <a:lumOff val="60000"/>
                  </a:schemeClr>
                </a:solidFill>
                <a:effectLst/>
                <a:latin typeface="Calibri Light" panose="020F0302020204030204" pitchFamily="34" charset="0"/>
              </a:rPr>
              <a:t>là</a:t>
            </a:r>
            <a:r>
              <a:rPr lang="en-US" b="0" i="0" dirty="0">
                <a:solidFill>
                  <a:schemeClr val="accent2">
                    <a:lumMod val="40000"/>
                    <a:lumOff val="60000"/>
                  </a:schemeClr>
                </a:solidFill>
                <a:effectLst/>
                <a:latin typeface="Calibri Light" panose="020F0302020204030204" pitchFamily="34" charset="0"/>
              </a:rPr>
              <a:t> </a:t>
            </a:r>
            <a:r>
              <a:rPr lang="en-US" b="0" i="0" dirty="0" err="1">
                <a:solidFill>
                  <a:schemeClr val="accent2">
                    <a:lumMod val="40000"/>
                    <a:lumOff val="60000"/>
                  </a:schemeClr>
                </a:solidFill>
                <a:effectLst/>
                <a:latin typeface="Calibri Light" panose="020F0302020204030204" pitchFamily="34" charset="0"/>
              </a:rPr>
              <a:t>số</a:t>
            </a:r>
            <a:r>
              <a:rPr lang="en-US" b="0" i="0" dirty="0">
                <a:solidFill>
                  <a:schemeClr val="accent2">
                    <a:lumMod val="40000"/>
                    <a:lumOff val="60000"/>
                  </a:schemeClr>
                </a:solidFill>
                <a:effectLst/>
                <a:latin typeface="Calibri Light" panose="020F0302020204030204" pitchFamily="34" charset="0"/>
              </a:rPr>
              <a:t> </a:t>
            </a:r>
            <a:r>
              <a:rPr lang="en-US" b="0" i="0" dirty="0" err="1">
                <a:solidFill>
                  <a:schemeClr val="accent2">
                    <a:lumMod val="40000"/>
                    <a:lumOff val="60000"/>
                  </a:schemeClr>
                </a:solidFill>
                <a:effectLst/>
                <a:latin typeface="Calibri Light" panose="020F0302020204030204" pitchFamily="34" charset="0"/>
              </a:rPr>
              <a:t>dương</a:t>
            </a:r>
            <a:endParaRPr lang="en-US" b="0" i="0" dirty="0">
              <a:solidFill>
                <a:schemeClr val="accent2">
                  <a:lumMod val="40000"/>
                  <a:lumOff val="60000"/>
                </a:schemeClr>
              </a:solidFill>
              <a:effectLst/>
              <a:latin typeface="Calibri Light" panose="020F0302020204030204" pitchFamily="34" charset="0"/>
            </a:endParaRPr>
          </a:p>
        </p:txBody>
      </p:sp>
      <p:sp>
        <p:nvSpPr>
          <p:cNvPr id="6" name="TextBox 5">
            <a:extLst>
              <a:ext uri="{FF2B5EF4-FFF2-40B4-BE49-F238E27FC236}">
                <a16:creationId xmlns:a16="http://schemas.microsoft.com/office/drawing/2014/main" id="{2B08CD6C-9306-1BCF-7B2E-A65C6A3AF8E7}"/>
              </a:ext>
            </a:extLst>
          </p:cNvPr>
          <p:cNvSpPr txBox="1"/>
          <p:nvPr/>
        </p:nvSpPr>
        <p:spPr>
          <a:xfrm>
            <a:off x="7407965" y="4727784"/>
            <a:ext cx="2445862" cy="369332"/>
          </a:xfrm>
          <a:prstGeom prst="rect">
            <a:avLst/>
          </a:prstGeom>
          <a:noFill/>
        </p:spPr>
        <p:txBody>
          <a:bodyPr wrap="none" rtlCol="0">
            <a:spAutoFit/>
          </a:bodyPr>
          <a:lstStyle/>
          <a:p>
            <a:pPr algn="l"/>
            <a:r>
              <a:rPr lang="en-US" b="0" i="0" dirty="0">
                <a:solidFill>
                  <a:schemeClr val="accent2">
                    <a:lumMod val="40000"/>
                    <a:lumOff val="60000"/>
                  </a:schemeClr>
                </a:solidFill>
                <a:effectLst/>
                <a:latin typeface="Calibri Light" panose="020F0302020204030204" pitchFamily="34" charset="0"/>
              </a:rPr>
              <a:t>* </a:t>
            </a:r>
            <a:r>
              <a:rPr lang="en-US" b="0" i="0" dirty="0" err="1">
                <a:solidFill>
                  <a:schemeClr val="accent2">
                    <a:lumMod val="40000"/>
                    <a:lumOff val="60000"/>
                  </a:schemeClr>
                </a:solidFill>
                <a:effectLst/>
                <a:latin typeface="Calibri Light" panose="020F0302020204030204" pitchFamily="34" charset="0"/>
              </a:rPr>
              <a:t>Dùng</a:t>
            </a:r>
            <a:r>
              <a:rPr lang="en-US" b="0" i="0" dirty="0">
                <a:solidFill>
                  <a:schemeClr val="accent2">
                    <a:lumMod val="40000"/>
                    <a:lumOff val="60000"/>
                  </a:schemeClr>
                </a:solidFill>
                <a:effectLst/>
                <a:latin typeface="Calibri Light" panose="020F0302020204030204" pitchFamily="34" charset="0"/>
              </a:rPr>
              <a:t> </a:t>
            </a:r>
            <a:r>
              <a:rPr lang="en-US" b="0" i="0" dirty="0" err="1">
                <a:solidFill>
                  <a:schemeClr val="accent2">
                    <a:lumMod val="40000"/>
                    <a:lumOff val="60000"/>
                  </a:schemeClr>
                </a:solidFill>
                <a:effectLst/>
                <a:latin typeface="Calibri Light" panose="020F0302020204030204" pitchFamily="34" charset="0"/>
              </a:rPr>
              <a:t>bộ</a:t>
            </a:r>
            <a:r>
              <a:rPr lang="en-US" b="0" i="0" dirty="0">
                <a:solidFill>
                  <a:schemeClr val="accent2">
                    <a:lumMod val="40000"/>
                    <a:lumOff val="60000"/>
                  </a:schemeClr>
                </a:solidFill>
                <a:effectLst/>
                <a:latin typeface="Calibri Light" panose="020F0302020204030204" pitchFamily="34" charset="0"/>
              </a:rPr>
              <a:t> </a:t>
            </a:r>
            <a:r>
              <a:rPr lang="en-US" b="0" i="0" dirty="0" err="1">
                <a:solidFill>
                  <a:schemeClr val="accent2">
                    <a:lumMod val="40000"/>
                    <a:lumOff val="60000"/>
                  </a:schemeClr>
                </a:solidFill>
                <a:effectLst/>
                <a:latin typeface="Calibri Light" panose="020F0302020204030204" pitchFamily="34" charset="0"/>
              </a:rPr>
              <a:t>nhớ</a:t>
            </a:r>
            <a:r>
              <a:rPr lang="en-US" b="0" i="0" dirty="0">
                <a:solidFill>
                  <a:schemeClr val="accent2">
                    <a:lumMod val="40000"/>
                    <a:lumOff val="60000"/>
                  </a:schemeClr>
                </a:solidFill>
                <a:effectLst/>
                <a:latin typeface="Calibri Light" panose="020F0302020204030204" pitchFamily="34" charset="0"/>
              </a:rPr>
              <a:t> </a:t>
            </a:r>
            <a:r>
              <a:rPr lang="en-US" dirty="0" err="1">
                <a:solidFill>
                  <a:schemeClr val="accent2">
                    <a:lumMod val="40000"/>
                    <a:lumOff val="60000"/>
                  </a:schemeClr>
                </a:solidFill>
                <a:latin typeface="Calibri Light" panose="020F0302020204030204" pitchFamily="34" charset="0"/>
              </a:rPr>
              <a:t>ít</a:t>
            </a:r>
            <a:r>
              <a:rPr lang="en-US" dirty="0">
                <a:solidFill>
                  <a:schemeClr val="accent2">
                    <a:lumMod val="40000"/>
                    <a:lumOff val="60000"/>
                  </a:schemeClr>
                </a:solidFill>
                <a:latin typeface="Calibri Light" panose="020F0302020204030204" pitchFamily="34" charset="0"/>
              </a:rPr>
              <a:t> </a:t>
            </a:r>
            <a:r>
              <a:rPr lang="en-US" dirty="0" err="1">
                <a:solidFill>
                  <a:schemeClr val="accent2">
                    <a:lumMod val="40000"/>
                    <a:lumOff val="60000"/>
                  </a:schemeClr>
                </a:solidFill>
                <a:latin typeface="Calibri Light" panose="020F0302020204030204" pitchFamily="34" charset="0"/>
              </a:rPr>
              <a:t>hơn</a:t>
            </a:r>
            <a:r>
              <a:rPr lang="en-US" dirty="0">
                <a:solidFill>
                  <a:schemeClr val="accent2">
                    <a:lumMod val="40000"/>
                    <a:lumOff val="60000"/>
                  </a:schemeClr>
                </a:solidFill>
                <a:latin typeface="Calibri Light" panose="020F0302020204030204" pitchFamily="34" charset="0"/>
              </a:rPr>
              <a:t> int</a:t>
            </a:r>
            <a:endParaRPr lang="en-US" b="0" i="0" dirty="0">
              <a:solidFill>
                <a:schemeClr val="accent2">
                  <a:lumMod val="40000"/>
                  <a:lumOff val="60000"/>
                </a:schemeClr>
              </a:solidFill>
              <a:effectLst/>
              <a:latin typeface="Calibri Light" panose="020F0302020204030204" pitchFamily="34" charset="0"/>
            </a:endParaRPr>
          </a:p>
        </p:txBody>
      </p:sp>
    </p:spTree>
    <p:extLst>
      <p:ext uri="{BB962C8B-B14F-4D97-AF65-F5344CB8AC3E}">
        <p14:creationId xmlns:p14="http://schemas.microsoft.com/office/powerpoint/2010/main" val="406120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70649" y="1238135"/>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3.1 </a:t>
            </a:r>
            <a:r>
              <a:rPr lang="en-US" sz="32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liệu</a:t>
            </a:r>
            <a:r>
              <a:rPr lang="en-US" sz="3200" dirty="0">
                <a:solidFill>
                  <a:schemeClr val="accent2">
                    <a:lumMod val="40000"/>
                    <a:lumOff val="60000"/>
                  </a:schemeClr>
                </a:solidFill>
                <a:latin typeface="Arial" panose="020B0604020202020204" pitchFamily="34" charset="0"/>
                <a:cs typeface="Arial" panose="020B0604020202020204" pitchFamily="34" charset="0"/>
              </a:rPr>
              <a:t> (Data type)</a:t>
            </a:r>
          </a:p>
        </p:txBody>
      </p:sp>
      <p:sp>
        <p:nvSpPr>
          <p:cNvPr id="2" name="TextBox 1">
            <a:extLst>
              <a:ext uri="{FF2B5EF4-FFF2-40B4-BE49-F238E27FC236}">
                <a16:creationId xmlns:a16="http://schemas.microsoft.com/office/drawing/2014/main" id="{2656D533-AD6B-BA02-BDD9-24AA2DB98B54}"/>
              </a:ext>
            </a:extLst>
          </p:cNvPr>
          <p:cNvSpPr txBox="1"/>
          <p:nvPr/>
        </p:nvSpPr>
        <p:spPr>
          <a:xfrm>
            <a:off x="1364972" y="1925471"/>
            <a:ext cx="5817706" cy="369332"/>
          </a:xfrm>
          <a:prstGeom prst="rect">
            <a:avLst/>
          </a:prstGeom>
          <a:noFill/>
        </p:spPr>
        <p:txBody>
          <a:bodyPr wrap="square" rtlCol="0">
            <a:spAutoFit/>
          </a:bodyPr>
          <a:lstStyle/>
          <a:p>
            <a:pPr algn="l"/>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Các</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dữ</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en-US" dirty="0" err="1">
                <a:solidFill>
                  <a:schemeClr val="accent2">
                    <a:lumMod val="40000"/>
                    <a:lumOff val="60000"/>
                  </a:schemeClr>
                </a:solidFill>
                <a:latin typeface="Arial" panose="020B0604020202020204" pitchFamily="34" charset="0"/>
                <a:cs typeface="Arial" panose="020B0604020202020204" pitchFamily="34" charset="0"/>
              </a:rPr>
              <a:t>liệu</a:t>
            </a:r>
            <a:r>
              <a:rPr lang="en-US" dirty="0">
                <a:solidFill>
                  <a:schemeClr val="accent2">
                    <a:lumMod val="40000"/>
                    <a:lumOff val="60000"/>
                  </a:schemeClr>
                </a:solidFill>
                <a:latin typeface="Arial" panose="020B0604020202020204" pitchFamily="34" charset="0"/>
                <a:cs typeface="Arial" panose="020B0604020202020204" pitchFamily="34" charset="0"/>
              </a:rPr>
              <a:t> signed </a:t>
            </a:r>
            <a:r>
              <a:rPr lang="en-US" dirty="0" err="1">
                <a:solidFill>
                  <a:schemeClr val="accent2">
                    <a:lumMod val="40000"/>
                    <a:lumOff val="60000"/>
                  </a:schemeClr>
                </a:solidFill>
                <a:latin typeface="Arial" panose="020B0604020202020204" pitchFamily="34" charset="0"/>
                <a:cs typeface="Arial" panose="020B0604020202020204" pitchFamily="34" charset="0"/>
              </a:rPr>
              <a:t>và</a:t>
            </a:r>
            <a:r>
              <a:rPr lang="en-US" dirty="0">
                <a:solidFill>
                  <a:schemeClr val="accent2">
                    <a:lumMod val="40000"/>
                    <a:lumOff val="60000"/>
                  </a:schemeClr>
                </a:solidFill>
                <a:latin typeface="Arial" panose="020B0604020202020204" pitchFamily="34" charset="0"/>
                <a:cs typeface="Arial" panose="020B0604020202020204" pitchFamily="34" charset="0"/>
              </a:rPr>
              <a:t> unsigned</a:t>
            </a:r>
            <a:endParaRPr lang="en-US"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DA407DA-1A59-1FCD-C754-106BBF5A06FA}"/>
              </a:ext>
            </a:extLst>
          </p:cNvPr>
          <p:cNvSpPr txBox="1"/>
          <p:nvPr/>
        </p:nvSpPr>
        <p:spPr>
          <a:xfrm>
            <a:off x="1702902" y="2361929"/>
            <a:ext cx="5817706" cy="369332"/>
          </a:xfrm>
          <a:prstGeom prst="rect">
            <a:avLst/>
          </a:prstGeom>
          <a:noFill/>
        </p:spPr>
        <p:txBody>
          <a:bodyPr wrap="square" rtlCol="0">
            <a:spAutoFit/>
          </a:bodyPr>
          <a:lstStyle/>
          <a:p>
            <a:pPr algn="l"/>
            <a:r>
              <a:rPr lang="en-US" dirty="0">
                <a:solidFill>
                  <a:schemeClr val="accent2">
                    <a:lumMod val="40000"/>
                    <a:lumOff val="60000"/>
                  </a:schemeClr>
                </a:solidFill>
                <a:latin typeface="Arial" panose="020B0604020202020204" pitchFamily="34" charset="0"/>
                <a:cs typeface="Arial" panose="020B0604020202020204" pitchFamily="34" charset="0"/>
              </a:rPr>
              <a:t>+</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unsigned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chỉ</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rõ</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ràng</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biến</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sẽ</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nhận</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giá</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trị</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dương</a:t>
            </a:r>
            <a:endParaRPr lang="en-US"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CB63C68-C0C1-CE56-D05C-CEA95C66E2B7}"/>
              </a:ext>
            </a:extLst>
          </p:cNvPr>
          <p:cNvSpPr txBox="1"/>
          <p:nvPr/>
        </p:nvSpPr>
        <p:spPr>
          <a:xfrm>
            <a:off x="1702901" y="2779144"/>
            <a:ext cx="5817706" cy="369332"/>
          </a:xfrm>
          <a:prstGeom prst="rect">
            <a:avLst/>
          </a:prstGeom>
          <a:noFill/>
        </p:spPr>
        <p:txBody>
          <a:bodyPr wrap="square" rtlCol="0">
            <a:spAutoFit/>
          </a:bodyPr>
          <a:lstStyle/>
          <a:p>
            <a:pPr algn="l"/>
            <a:r>
              <a:rPr lang="en-US" dirty="0">
                <a:solidFill>
                  <a:schemeClr val="accent2">
                    <a:lumMod val="40000"/>
                    <a:lumOff val="60000"/>
                  </a:schemeClr>
                </a:solidFill>
                <a:latin typeface="Arial" panose="020B0604020202020204" pitchFamily="34" charset="0"/>
                <a:cs typeface="Arial" panose="020B0604020202020204" pitchFamily="34" charset="0"/>
              </a:rPr>
              <a:t>+</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Bổ</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từ</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unsigned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được</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dung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cho</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int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và</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float</a:t>
            </a:r>
          </a:p>
        </p:txBody>
      </p:sp>
      <p:sp>
        <p:nvSpPr>
          <p:cNvPr id="9" name="TextBox 8">
            <a:extLst>
              <a:ext uri="{FF2B5EF4-FFF2-40B4-BE49-F238E27FC236}">
                <a16:creationId xmlns:a16="http://schemas.microsoft.com/office/drawing/2014/main" id="{BDE22F8C-09B5-8CC8-3727-C31C3C110B29}"/>
              </a:ext>
            </a:extLst>
          </p:cNvPr>
          <p:cNvSpPr txBox="1"/>
          <p:nvPr/>
        </p:nvSpPr>
        <p:spPr>
          <a:xfrm>
            <a:off x="1702901" y="3185567"/>
            <a:ext cx="7532276" cy="369332"/>
          </a:xfrm>
          <a:prstGeom prst="rect">
            <a:avLst/>
          </a:prstGeom>
          <a:noFill/>
        </p:spPr>
        <p:txBody>
          <a:bodyPr wrap="square" rtlCol="0">
            <a:spAutoFit/>
          </a:bodyPr>
          <a:lstStyle/>
          <a:p>
            <a:pPr algn="l"/>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unsigned int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hỗ</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trợ</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dữ</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liệu</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trong</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phạm</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vi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từ</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0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tới</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65535</a:t>
            </a:r>
          </a:p>
        </p:txBody>
      </p:sp>
      <p:sp>
        <p:nvSpPr>
          <p:cNvPr id="10" name="TextBox 9">
            <a:extLst>
              <a:ext uri="{FF2B5EF4-FFF2-40B4-BE49-F238E27FC236}">
                <a16:creationId xmlns:a16="http://schemas.microsoft.com/office/drawing/2014/main" id="{304ED3F7-734F-70DF-5504-5BE1EE1F0E70}"/>
              </a:ext>
            </a:extLst>
          </p:cNvPr>
          <p:cNvSpPr txBox="1"/>
          <p:nvPr/>
        </p:nvSpPr>
        <p:spPr>
          <a:xfrm>
            <a:off x="1364972" y="3722564"/>
            <a:ext cx="5817706" cy="369332"/>
          </a:xfrm>
          <a:prstGeom prst="rect">
            <a:avLst/>
          </a:prstGeom>
          <a:noFill/>
        </p:spPr>
        <p:txBody>
          <a:bodyPr wrap="square" rtlCol="0">
            <a:spAutoFit/>
          </a:bodyPr>
          <a:lstStyle/>
          <a:p>
            <a:pPr algn="l"/>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dữ</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liệu</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long </a:t>
            </a:r>
            <a:r>
              <a:rPr lang="en-US" b="0" i="0" dirty="0" err="1">
                <a:solidFill>
                  <a:schemeClr val="accent2">
                    <a:lumMod val="40000"/>
                    <a:lumOff val="60000"/>
                  </a:schemeClr>
                </a:solidFill>
                <a:effectLst/>
                <a:latin typeface="Arial" panose="020B0604020202020204" pitchFamily="34" charset="0"/>
                <a:cs typeface="Arial" panose="020B0604020202020204" pitchFamily="34" charset="0"/>
              </a:rPr>
              <a:t>và</a:t>
            </a:r>
            <a:r>
              <a:rPr lang="en-US" b="0" i="0" dirty="0">
                <a:solidFill>
                  <a:schemeClr val="accent2">
                    <a:lumMod val="40000"/>
                    <a:lumOff val="60000"/>
                  </a:schemeClr>
                </a:solidFill>
                <a:effectLst/>
                <a:latin typeface="Arial" panose="020B0604020202020204" pitchFamily="34" charset="0"/>
                <a:cs typeface="Arial" panose="020B0604020202020204" pitchFamily="34" charset="0"/>
              </a:rPr>
              <a:t> short</a:t>
            </a:r>
          </a:p>
        </p:txBody>
      </p:sp>
      <p:sp>
        <p:nvSpPr>
          <p:cNvPr id="11" name="TextBox 10">
            <a:extLst>
              <a:ext uri="{FF2B5EF4-FFF2-40B4-BE49-F238E27FC236}">
                <a16:creationId xmlns:a16="http://schemas.microsoft.com/office/drawing/2014/main" id="{DA88933B-D9D8-F107-2DEB-554DF05AAE95}"/>
              </a:ext>
            </a:extLst>
          </p:cNvPr>
          <p:cNvSpPr txBox="1"/>
          <p:nvPr/>
        </p:nvSpPr>
        <p:spPr>
          <a:xfrm>
            <a:off x="1702901" y="4162256"/>
            <a:ext cx="8408507" cy="369332"/>
          </a:xfrm>
          <a:prstGeom prst="rect">
            <a:avLst/>
          </a:prstGeom>
          <a:noFill/>
        </p:spPr>
        <p:txBody>
          <a:bodyPr wrap="square" rtlCol="0">
            <a:spAutoFit/>
          </a:bodyPr>
          <a:lstStyle/>
          <a:p>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1" dirty="0">
                <a:solidFill>
                  <a:schemeClr val="accent2">
                    <a:lumMod val="40000"/>
                    <a:lumOff val="60000"/>
                  </a:schemeClr>
                </a:solidFill>
                <a:latin typeface="Arial" panose="020B0604020202020204" pitchFamily="34" charset="0"/>
                <a:cs typeface="Arial" panose="020B0604020202020204" pitchFamily="34" charset="0"/>
              </a:rPr>
              <a:t>short</a:t>
            </a:r>
            <a:r>
              <a:rPr lang="en-US" sz="1800" dirty="0">
                <a:solidFill>
                  <a:schemeClr val="accent2">
                    <a:lumMod val="40000"/>
                    <a:lumOff val="60000"/>
                  </a:schemeClr>
                </a:solidFill>
                <a:latin typeface="Arial" panose="020B0604020202020204" pitchFamily="34" charset="0"/>
                <a:cs typeface="Arial" panose="020B0604020202020204" pitchFamily="34" charset="0"/>
              </a:rPr>
              <a:t> </a:t>
            </a:r>
            <a:r>
              <a:rPr lang="en-US" sz="1800" b="1" dirty="0">
                <a:solidFill>
                  <a:schemeClr val="accent2">
                    <a:lumMod val="40000"/>
                    <a:lumOff val="60000"/>
                  </a:schemeClr>
                </a:solidFill>
                <a:latin typeface="Arial" panose="020B0604020202020204" pitchFamily="34" charset="0"/>
                <a:cs typeface="Arial" panose="020B0604020202020204" pitchFamily="34" charset="0"/>
              </a:rPr>
              <a:t>int</a:t>
            </a:r>
            <a:r>
              <a:rPr lang="en-US" sz="1800" dirty="0">
                <a:solidFill>
                  <a:schemeClr val="accent2">
                    <a:lumMod val="40000"/>
                    <a:lumOff val="60000"/>
                  </a:schemeClr>
                </a:solidFill>
                <a:latin typeface="Arial" panose="020B0604020202020204" pitchFamily="34" charset="0"/>
                <a:cs typeface="Arial" panose="020B0604020202020204" pitchFamily="34" charset="0"/>
              </a:rPr>
              <a:t> </a:t>
            </a:r>
            <a:r>
              <a:rPr lang="en-US" sz="1800" dirty="0" err="1">
                <a:solidFill>
                  <a:schemeClr val="accent2">
                    <a:lumMod val="40000"/>
                    <a:lumOff val="60000"/>
                  </a:schemeClr>
                </a:solidFill>
                <a:latin typeface="Arial" panose="020B0604020202020204" pitchFamily="34" charset="0"/>
                <a:cs typeface="Arial" panose="020B0604020202020204" pitchFamily="34" charset="0"/>
              </a:rPr>
              <a:t>chiếm</a:t>
            </a:r>
            <a:r>
              <a:rPr lang="en-US" sz="1800" dirty="0">
                <a:solidFill>
                  <a:schemeClr val="accent2">
                    <a:lumMod val="40000"/>
                    <a:lumOff val="60000"/>
                  </a:schemeClr>
                </a:solidFill>
                <a:latin typeface="Arial" panose="020B0604020202020204" pitchFamily="34" charset="0"/>
                <a:cs typeface="Arial" panose="020B0604020202020204" pitchFamily="34" charset="0"/>
              </a:rPr>
              <a:t> </a:t>
            </a:r>
            <a:r>
              <a:rPr lang="en-US" sz="1800" dirty="0" err="1">
                <a:solidFill>
                  <a:schemeClr val="accent2">
                    <a:lumMod val="40000"/>
                    <a:lumOff val="60000"/>
                  </a:schemeClr>
                </a:solidFill>
                <a:latin typeface="Arial" panose="020B0604020202020204" pitchFamily="34" charset="0"/>
                <a:cs typeface="Arial" panose="020B0604020202020204" pitchFamily="34" charset="0"/>
              </a:rPr>
              <a:t>giữ</a:t>
            </a:r>
            <a:r>
              <a:rPr lang="en-US" sz="1800" dirty="0">
                <a:solidFill>
                  <a:schemeClr val="accent2">
                    <a:lumMod val="40000"/>
                    <a:lumOff val="60000"/>
                  </a:schemeClr>
                </a:solidFill>
                <a:latin typeface="Arial" panose="020B0604020202020204" pitchFamily="34" charset="0"/>
                <a:cs typeface="Arial" panose="020B0604020202020204" pitchFamily="34" charset="0"/>
              </a:rPr>
              <a:t> 8 bits (1 byte). Cho </a:t>
            </a:r>
            <a:r>
              <a:rPr lang="en-US" sz="1800" dirty="0" err="1">
                <a:solidFill>
                  <a:schemeClr val="accent2">
                    <a:lumMod val="40000"/>
                    <a:lumOff val="60000"/>
                  </a:schemeClr>
                </a:solidFill>
                <a:latin typeface="Arial" panose="020B0604020202020204" pitchFamily="34" charset="0"/>
                <a:cs typeface="Arial" panose="020B0604020202020204" pitchFamily="34" charset="0"/>
              </a:rPr>
              <a:t>phép</a:t>
            </a:r>
            <a:r>
              <a:rPr lang="en-US" sz="1800" dirty="0">
                <a:solidFill>
                  <a:schemeClr val="accent2">
                    <a:lumMod val="40000"/>
                    <a:lumOff val="60000"/>
                  </a:schemeClr>
                </a:solidFill>
                <a:latin typeface="Arial" panose="020B0604020202020204" pitchFamily="34" charset="0"/>
                <a:cs typeface="Arial" panose="020B0604020202020204" pitchFamily="34" charset="0"/>
              </a:rPr>
              <a:t> </a:t>
            </a:r>
            <a:r>
              <a:rPr lang="en-US" sz="1800" dirty="0" err="1">
                <a:solidFill>
                  <a:schemeClr val="accent2">
                    <a:lumMod val="40000"/>
                    <a:lumOff val="60000"/>
                  </a:schemeClr>
                </a:solidFill>
                <a:latin typeface="Arial" panose="020B0604020202020204" pitchFamily="34" charset="0"/>
                <a:cs typeface="Arial" panose="020B0604020202020204" pitchFamily="34" charset="0"/>
              </a:rPr>
              <a:t>số</a:t>
            </a:r>
            <a:r>
              <a:rPr lang="en-US" sz="1800" dirty="0">
                <a:solidFill>
                  <a:schemeClr val="accent2">
                    <a:lumMod val="40000"/>
                    <a:lumOff val="60000"/>
                  </a:schemeClr>
                </a:solidFill>
                <a:latin typeface="Arial" panose="020B0604020202020204" pitchFamily="34" charset="0"/>
                <a:cs typeface="Arial" panose="020B0604020202020204" pitchFamily="34" charset="0"/>
              </a:rPr>
              <a:t> </a:t>
            </a:r>
            <a:r>
              <a:rPr lang="en-US" sz="1800" dirty="0" err="1">
                <a:solidFill>
                  <a:schemeClr val="accent2">
                    <a:lumMod val="40000"/>
                    <a:lumOff val="60000"/>
                  </a:schemeClr>
                </a:solidFill>
                <a:latin typeface="Arial" panose="020B0604020202020204" pitchFamily="34" charset="0"/>
                <a:cs typeface="Arial" panose="020B0604020202020204" pitchFamily="34" charset="0"/>
              </a:rPr>
              <a:t>có</a:t>
            </a:r>
            <a:r>
              <a:rPr lang="en-US" sz="1800" dirty="0">
                <a:solidFill>
                  <a:schemeClr val="accent2">
                    <a:lumMod val="40000"/>
                    <a:lumOff val="60000"/>
                  </a:schemeClr>
                </a:solidFill>
                <a:latin typeface="Arial" panose="020B0604020202020204" pitchFamily="34" charset="0"/>
                <a:cs typeface="Arial" panose="020B0604020202020204" pitchFamily="34" charset="0"/>
              </a:rPr>
              <a:t> </a:t>
            </a:r>
            <a:r>
              <a:rPr lang="en-US" sz="1800" dirty="0" err="1">
                <a:solidFill>
                  <a:schemeClr val="accent2">
                    <a:lumMod val="40000"/>
                    <a:lumOff val="60000"/>
                  </a:schemeClr>
                </a:solidFill>
                <a:latin typeface="Arial" panose="020B0604020202020204" pitchFamily="34" charset="0"/>
                <a:cs typeface="Arial" panose="020B0604020202020204" pitchFamily="34" charset="0"/>
              </a:rPr>
              <a:t>phạm</a:t>
            </a:r>
            <a:r>
              <a:rPr lang="en-US" sz="1800" dirty="0">
                <a:solidFill>
                  <a:schemeClr val="accent2">
                    <a:lumMod val="40000"/>
                    <a:lumOff val="60000"/>
                  </a:schemeClr>
                </a:solidFill>
                <a:latin typeface="Arial" panose="020B0604020202020204" pitchFamily="34" charset="0"/>
                <a:cs typeface="Arial" panose="020B0604020202020204" pitchFamily="34" charset="0"/>
              </a:rPr>
              <a:t> vi </a:t>
            </a:r>
            <a:r>
              <a:rPr lang="en-US" sz="1800" dirty="0" err="1">
                <a:solidFill>
                  <a:schemeClr val="accent2">
                    <a:lumMod val="40000"/>
                    <a:lumOff val="60000"/>
                  </a:schemeClr>
                </a:solidFill>
                <a:latin typeface="Arial" panose="020B0604020202020204" pitchFamily="34" charset="0"/>
                <a:cs typeface="Arial" panose="020B0604020202020204" pitchFamily="34" charset="0"/>
              </a:rPr>
              <a:t>từ</a:t>
            </a:r>
            <a:r>
              <a:rPr lang="en-US" sz="1800" dirty="0">
                <a:solidFill>
                  <a:schemeClr val="accent2">
                    <a:lumMod val="40000"/>
                    <a:lumOff val="60000"/>
                  </a:schemeClr>
                </a:solidFill>
                <a:latin typeface="Arial" panose="020B0604020202020204" pitchFamily="34" charset="0"/>
                <a:cs typeface="Arial" panose="020B0604020202020204" pitchFamily="34" charset="0"/>
              </a:rPr>
              <a:t> -128 </a:t>
            </a:r>
            <a:r>
              <a:rPr lang="en-US" sz="1800" dirty="0" err="1">
                <a:solidFill>
                  <a:schemeClr val="accent2">
                    <a:lumMod val="40000"/>
                    <a:lumOff val="60000"/>
                  </a:schemeClr>
                </a:solidFill>
                <a:latin typeface="Arial" panose="020B0604020202020204" pitchFamily="34" charset="0"/>
                <a:cs typeface="Arial" panose="020B0604020202020204" pitchFamily="34" charset="0"/>
              </a:rPr>
              <a:t>tới</a:t>
            </a:r>
            <a:r>
              <a:rPr lang="en-US" sz="1800" dirty="0">
                <a:solidFill>
                  <a:schemeClr val="accent2">
                    <a:lumMod val="40000"/>
                    <a:lumOff val="60000"/>
                  </a:schemeClr>
                </a:solidFill>
                <a:latin typeface="Arial" panose="020B0604020202020204" pitchFamily="34" charset="0"/>
                <a:cs typeface="Arial" panose="020B0604020202020204" pitchFamily="34" charset="0"/>
              </a:rPr>
              <a:t> 127</a:t>
            </a:r>
          </a:p>
        </p:txBody>
      </p:sp>
      <p:sp>
        <p:nvSpPr>
          <p:cNvPr id="12" name="TextBox 11">
            <a:extLst>
              <a:ext uri="{FF2B5EF4-FFF2-40B4-BE49-F238E27FC236}">
                <a16:creationId xmlns:a16="http://schemas.microsoft.com/office/drawing/2014/main" id="{78F52D5B-9D86-9379-415F-EAF11733C74F}"/>
              </a:ext>
            </a:extLst>
          </p:cNvPr>
          <p:cNvSpPr txBox="1"/>
          <p:nvPr/>
        </p:nvSpPr>
        <p:spPr>
          <a:xfrm>
            <a:off x="1702900" y="4665984"/>
            <a:ext cx="9640959" cy="369332"/>
          </a:xfrm>
          <a:prstGeom prst="rect">
            <a:avLst/>
          </a:prstGeom>
          <a:noFill/>
        </p:spPr>
        <p:txBody>
          <a:bodyPr wrap="square" rtlCol="0">
            <a:spAutoFit/>
          </a:bodyPr>
          <a:lstStyle/>
          <a:p>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1" dirty="0">
                <a:solidFill>
                  <a:schemeClr val="accent2">
                    <a:lumMod val="40000"/>
                    <a:lumOff val="60000"/>
                  </a:schemeClr>
                </a:solidFill>
                <a:latin typeface="Arial" panose="020B0604020202020204" pitchFamily="34" charset="0"/>
                <a:cs typeface="Arial" panose="020B0604020202020204" pitchFamily="34" charset="0"/>
              </a:rPr>
              <a:t>long int </a:t>
            </a:r>
            <a:r>
              <a:rPr lang="en-US" sz="1800" dirty="0" err="1">
                <a:solidFill>
                  <a:schemeClr val="accent2">
                    <a:lumMod val="40000"/>
                    <a:lumOff val="60000"/>
                  </a:schemeClr>
                </a:solidFill>
                <a:latin typeface="Arial" panose="020B0604020202020204" pitchFamily="34" charset="0"/>
                <a:cs typeface="Arial" panose="020B0604020202020204" pitchFamily="34" charset="0"/>
              </a:rPr>
              <a:t>chiếm</a:t>
            </a:r>
            <a:r>
              <a:rPr lang="en-US" sz="1800" dirty="0">
                <a:solidFill>
                  <a:schemeClr val="accent2">
                    <a:lumMod val="40000"/>
                    <a:lumOff val="60000"/>
                  </a:schemeClr>
                </a:solidFill>
                <a:latin typeface="Arial" panose="020B0604020202020204" pitchFamily="34" charset="0"/>
                <a:cs typeface="Arial" panose="020B0604020202020204" pitchFamily="34" charset="0"/>
              </a:rPr>
              <a:t> </a:t>
            </a:r>
            <a:r>
              <a:rPr lang="en-US" sz="1800" dirty="0" err="1">
                <a:solidFill>
                  <a:schemeClr val="accent2">
                    <a:lumMod val="40000"/>
                    <a:lumOff val="60000"/>
                  </a:schemeClr>
                </a:solidFill>
                <a:latin typeface="Arial" panose="020B0604020202020204" pitchFamily="34" charset="0"/>
                <a:cs typeface="Arial" panose="020B0604020202020204" pitchFamily="34" charset="0"/>
              </a:rPr>
              <a:t>giữ</a:t>
            </a:r>
            <a:r>
              <a:rPr lang="en-US" sz="1800" dirty="0">
                <a:solidFill>
                  <a:schemeClr val="accent2">
                    <a:lumMod val="40000"/>
                    <a:lumOff val="60000"/>
                  </a:schemeClr>
                </a:solidFill>
                <a:latin typeface="Arial" panose="020B0604020202020204" pitchFamily="34" charset="0"/>
                <a:cs typeface="Arial" panose="020B0604020202020204" pitchFamily="34" charset="0"/>
              </a:rPr>
              <a:t> 32 bits (4 bytes). </a:t>
            </a:r>
            <a:r>
              <a:rPr lang="en-US" sz="1800" dirty="0" err="1">
                <a:solidFill>
                  <a:schemeClr val="accent2">
                    <a:lumMod val="40000"/>
                    <a:lumOff val="60000"/>
                  </a:schemeClr>
                </a:solidFill>
                <a:latin typeface="Arial" panose="020B0604020202020204" pitchFamily="34" charset="0"/>
                <a:cs typeface="Arial" panose="020B0604020202020204" pitchFamily="34" charset="0"/>
              </a:rPr>
              <a:t>Có</a:t>
            </a:r>
            <a:r>
              <a:rPr lang="en-US" sz="1800" dirty="0">
                <a:solidFill>
                  <a:schemeClr val="accent2">
                    <a:lumMod val="40000"/>
                    <a:lumOff val="60000"/>
                  </a:schemeClr>
                </a:solidFill>
                <a:latin typeface="Arial" panose="020B0604020202020204" pitchFamily="34" charset="0"/>
                <a:cs typeface="Arial" panose="020B0604020202020204" pitchFamily="34" charset="0"/>
              </a:rPr>
              <a:t> </a:t>
            </a:r>
            <a:r>
              <a:rPr lang="en-US" sz="1800" dirty="0" err="1">
                <a:solidFill>
                  <a:schemeClr val="accent2">
                    <a:lumMod val="40000"/>
                    <a:lumOff val="60000"/>
                  </a:schemeClr>
                </a:solidFill>
                <a:latin typeface="Arial" panose="020B0604020202020204" pitchFamily="34" charset="0"/>
                <a:cs typeface="Arial" panose="020B0604020202020204" pitchFamily="34" charset="0"/>
              </a:rPr>
              <a:t>phạm</a:t>
            </a:r>
            <a:r>
              <a:rPr lang="en-US" sz="1800" dirty="0">
                <a:solidFill>
                  <a:schemeClr val="accent2">
                    <a:lumMod val="40000"/>
                    <a:lumOff val="60000"/>
                  </a:schemeClr>
                </a:solidFill>
                <a:latin typeface="Arial" panose="020B0604020202020204" pitchFamily="34" charset="0"/>
                <a:cs typeface="Arial" panose="020B0604020202020204" pitchFamily="34" charset="0"/>
              </a:rPr>
              <a:t> vi </a:t>
            </a:r>
            <a:r>
              <a:rPr lang="en-US" sz="1800" dirty="0" err="1">
                <a:solidFill>
                  <a:schemeClr val="accent2">
                    <a:lumMod val="40000"/>
                    <a:lumOff val="60000"/>
                  </a:schemeClr>
                </a:solidFill>
                <a:latin typeface="Arial" panose="020B0604020202020204" pitchFamily="34" charset="0"/>
                <a:cs typeface="Arial" panose="020B0604020202020204" pitchFamily="34" charset="0"/>
              </a:rPr>
              <a:t>từ</a:t>
            </a:r>
            <a:r>
              <a:rPr lang="en-US" sz="1800" dirty="0">
                <a:solidFill>
                  <a:schemeClr val="accent2">
                    <a:lumMod val="40000"/>
                    <a:lumOff val="60000"/>
                  </a:schemeClr>
                </a:solidFill>
                <a:latin typeface="Arial" panose="020B0604020202020204" pitchFamily="34" charset="0"/>
                <a:cs typeface="Arial" panose="020B0604020202020204" pitchFamily="34" charset="0"/>
              </a:rPr>
              <a:t> -2,147,483,648 </a:t>
            </a:r>
            <a:r>
              <a:rPr lang="en-US" sz="1800" dirty="0" err="1">
                <a:solidFill>
                  <a:schemeClr val="accent2">
                    <a:lumMod val="40000"/>
                    <a:lumOff val="60000"/>
                  </a:schemeClr>
                </a:solidFill>
                <a:latin typeface="Arial" panose="020B0604020202020204" pitchFamily="34" charset="0"/>
                <a:cs typeface="Arial" panose="020B0604020202020204" pitchFamily="34" charset="0"/>
              </a:rPr>
              <a:t>v</a:t>
            </a:r>
            <a:r>
              <a:rPr lang="en-US" sz="1800" dirty="0" err="1">
                <a:solidFill>
                  <a:schemeClr val="accent2">
                    <a:lumMod val="40000"/>
                    <a:lumOff val="60000"/>
                  </a:schemeClr>
                </a:solidFill>
                <a:latin typeface="Arial" panose="020B0604020202020204" pitchFamily="34" charset="0"/>
                <a:ea typeface="Tahoma"/>
                <a:cs typeface="Arial" panose="020B0604020202020204" pitchFamily="34" charset="0"/>
                <a:sym typeface="Tahoma"/>
              </a:rPr>
              <a:t>à</a:t>
            </a:r>
            <a:r>
              <a:rPr lang="en-US" sz="1800" dirty="0">
                <a:solidFill>
                  <a:schemeClr val="accent2">
                    <a:lumMod val="40000"/>
                    <a:lumOff val="60000"/>
                  </a:schemeClr>
                </a:solidFill>
                <a:latin typeface="Arial" panose="020B0604020202020204" pitchFamily="34" charset="0"/>
                <a:cs typeface="Arial" panose="020B0604020202020204" pitchFamily="34" charset="0"/>
              </a:rPr>
              <a:t> 2,147,483,647</a:t>
            </a:r>
          </a:p>
        </p:txBody>
      </p:sp>
      <p:sp>
        <p:nvSpPr>
          <p:cNvPr id="13" name="TextBox 12">
            <a:extLst>
              <a:ext uri="{FF2B5EF4-FFF2-40B4-BE49-F238E27FC236}">
                <a16:creationId xmlns:a16="http://schemas.microsoft.com/office/drawing/2014/main" id="{CF912ACE-EB49-8541-D9E8-4C6742BE07E1}"/>
              </a:ext>
            </a:extLst>
          </p:cNvPr>
          <p:cNvSpPr txBox="1"/>
          <p:nvPr/>
        </p:nvSpPr>
        <p:spPr>
          <a:xfrm>
            <a:off x="1702900" y="5150325"/>
            <a:ext cx="9640959" cy="369332"/>
          </a:xfrm>
          <a:prstGeom prst="rect">
            <a:avLst/>
          </a:prstGeom>
          <a:noFill/>
        </p:spPr>
        <p:txBody>
          <a:bodyPr wrap="square" rtlCol="0">
            <a:spAutoFit/>
          </a:bodyPr>
          <a:lstStyle/>
          <a:p>
            <a:r>
              <a:rPr lang="en-US"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1" dirty="0">
                <a:solidFill>
                  <a:schemeClr val="accent2">
                    <a:lumMod val="40000"/>
                    <a:lumOff val="60000"/>
                  </a:schemeClr>
                </a:solidFill>
                <a:latin typeface="Arial" panose="020B0604020202020204" pitchFamily="34" charset="0"/>
                <a:cs typeface="Arial" panose="020B0604020202020204" pitchFamily="34" charset="0"/>
              </a:rPr>
              <a:t>long double</a:t>
            </a:r>
            <a:r>
              <a:rPr lang="en-US" sz="1800" dirty="0">
                <a:solidFill>
                  <a:schemeClr val="accent2">
                    <a:lumMod val="40000"/>
                    <a:lumOff val="60000"/>
                  </a:schemeClr>
                </a:solidFill>
                <a:latin typeface="Arial" panose="020B0604020202020204" pitchFamily="34" charset="0"/>
                <a:cs typeface="Arial" panose="020B0604020202020204" pitchFamily="34" charset="0"/>
              </a:rPr>
              <a:t> </a:t>
            </a:r>
            <a:r>
              <a:rPr lang="en-US" sz="1800" dirty="0" err="1">
                <a:solidFill>
                  <a:schemeClr val="accent2">
                    <a:lumMod val="40000"/>
                    <a:lumOff val="60000"/>
                  </a:schemeClr>
                </a:solidFill>
                <a:latin typeface="Arial" panose="020B0604020202020204" pitchFamily="34" charset="0"/>
                <a:cs typeface="Arial" panose="020B0604020202020204" pitchFamily="34" charset="0"/>
              </a:rPr>
              <a:t>chiếm</a:t>
            </a:r>
            <a:r>
              <a:rPr lang="en-US" sz="1800" dirty="0">
                <a:solidFill>
                  <a:schemeClr val="accent2">
                    <a:lumMod val="40000"/>
                    <a:lumOff val="60000"/>
                  </a:schemeClr>
                </a:solidFill>
                <a:latin typeface="Arial" panose="020B0604020202020204" pitchFamily="34" charset="0"/>
                <a:cs typeface="Arial" panose="020B0604020202020204" pitchFamily="34" charset="0"/>
              </a:rPr>
              <a:t> 128 bits (16 bytes)</a:t>
            </a:r>
          </a:p>
        </p:txBody>
      </p:sp>
    </p:spTree>
    <p:extLst>
      <p:ext uri="{BB962C8B-B14F-4D97-AF65-F5344CB8AC3E}">
        <p14:creationId xmlns:p14="http://schemas.microsoft.com/office/powerpoint/2010/main" val="252453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pic>
        <p:nvPicPr>
          <p:cNvPr id="6" name="Picture 5">
            <a:extLst>
              <a:ext uri="{FF2B5EF4-FFF2-40B4-BE49-F238E27FC236}">
                <a16:creationId xmlns:a16="http://schemas.microsoft.com/office/drawing/2014/main" id="{053DEA0E-3158-947F-BB5E-E8A745600DC0}"/>
              </a:ext>
            </a:extLst>
          </p:cNvPr>
          <p:cNvPicPr>
            <a:picLocks noChangeAspect="1"/>
          </p:cNvPicPr>
          <p:nvPr/>
        </p:nvPicPr>
        <p:blipFill>
          <a:blip r:embed="rId3"/>
          <a:stretch>
            <a:fillRect/>
          </a:stretch>
        </p:blipFill>
        <p:spPr>
          <a:xfrm>
            <a:off x="1834561" y="639270"/>
            <a:ext cx="8184083" cy="6218730"/>
          </a:xfrm>
          <a:prstGeom prst="rect">
            <a:avLst/>
          </a:prstGeom>
        </p:spPr>
      </p:pic>
    </p:spTree>
    <p:extLst>
      <p:ext uri="{BB962C8B-B14F-4D97-AF65-F5344CB8AC3E}">
        <p14:creationId xmlns:p14="http://schemas.microsoft.com/office/powerpoint/2010/main" val="383913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pic>
        <p:nvPicPr>
          <p:cNvPr id="3" name="Picture 2">
            <a:extLst>
              <a:ext uri="{FF2B5EF4-FFF2-40B4-BE49-F238E27FC236}">
                <a16:creationId xmlns:a16="http://schemas.microsoft.com/office/drawing/2014/main" id="{7F00322F-32C4-5235-C0C2-C7779CA1941D}"/>
              </a:ext>
            </a:extLst>
          </p:cNvPr>
          <p:cNvPicPr>
            <a:picLocks noChangeAspect="1"/>
          </p:cNvPicPr>
          <p:nvPr/>
        </p:nvPicPr>
        <p:blipFill>
          <a:blip r:embed="rId3"/>
          <a:stretch>
            <a:fillRect/>
          </a:stretch>
        </p:blipFill>
        <p:spPr>
          <a:xfrm>
            <a:off x="562049" y="1327577"/>
            <a:ext cx="11263857" cy="3734753"/>
          </a:xfrm>
          <a:prstGeom prst="rect">
            <a:avLst/>
          </a:prstGeom>
        </p:spPr>
      </p:pic>
    </p:spTree>
    <p:extLst>
      <p:ext uri="{BB962C8B-B14F-4D97-AF65-F5344CB8AC3E}">
        <p14:creationId xmlns:p14="http://schemas.microsoft.com/office/powerpoint/2010/main" val="178389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8" name="Title 2">
            <a:extLst>
              <a:ext uri="{FF2B5EF4-FFF2-40B4-BE49-F238E27FC236}">
                <a16:creationId xmlns:a16="http://schemas.microsoft.com/office/drawing/2014/main" id="{21AA1961-3E1E-2A13-54EF-716A6FEDF201}"/>
              </a:ext>
            </a:extLst>
          </p:cNvPr>
          <p:cNvSpPr>
            <a:spLocks noGrp="1"/>
          </p:cNvSpPr>
          <p:nvPr>
            <p:ph type="title"/>
          </p:nvPr>
        </p:nvSpPr>
        <p:spPr>
          <a:xfrm>
            <a:off x="937518" y="1183863"/>
            <a:ext cx="7532277" cy="610863"/>
          </a:xfrm>
        </p:spPr>
        <p:txBody>
          <a:bodyPr>
            <a:normAutofit/>
          </a:bodyPr>
          <a:lstStyle/>
          <a:p>
            <a:r>
              <a:rPr lang="en-US" sz="3800" dirty="0">
                <a:solidFill>
                  <a:schemeClr val="accent2">
                    <a:lumMod val="40000"/>
                    <a:lumOff val="60000"/>
                  </a:schemeClr>
                </a:solidFill>
                <a:latin typeface="Arial" panose="020B0604020202020204" pitchFamily="34" charset="0"/>
                <a:cs typeface="Arial" panose="020B0604020202020204" pitchFamily="34" charset="0"/>
              </a:rPr>
              <a:t>3. </a:t>
            </a:r>
            <a:r>
              <a:rPr lang="en-US" sz="3800" dirty="0" err="1">
                <a:solidFill>
                  <a:schemeClr val="accent2">
                    <a:lumMod val="40000"/>
                    <a:lumOff val="60000"/>
                  </a:schemeClr>
                </a:solidFill>
                <a:latin typeface="Arial" panose="020B0604020202020204" pitchFamily="34" charset="0"/>
                <a:cs typeface="Arial" panose="020B0604020202020204" pitchFamily="34" charset="0"/>
              </a:rPr>
              <a:t>Biến</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và</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liệu</a:t>
            </a:r>
            <a:endParaRPr lang="en-US" sz="3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9" name="Title 2">
            <a:extLst>
              <a:ext uri="{FF2B5EF4-FFF2-40B4-BE49-F238E27FC236}">
                <a16:creationId xmlns:a16="http://schemas.microsoft.com/office/drawing/2014/main" id="{12D18A98-B709-D557-0BF4-42E225DAA811}"/>
              </a:ext>
            </a:extLst>
          </p:cNvPr>
          <p:cNvSpPr txBox="1">
            <a:spLocks/>
          </p:cNvSpPr>
          <p:nvPr/>
        </p:nvSpPr>
        <p:spPr>
          <a:xfrm>
            <a:off x="1116423" y="1887491"/>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3.2 </a:t>
            </a:r>
            <a:r>
              <a:rPr lang="en-US" sz="2800" dirty="0" err="1">
                <a:solidFill>
                  <a:schemeClr val="accent2">
                    <a:lumMod val="40000"/>
                    <a:lumOff val="60000"/>
                  </a:schemeClr>
                </a:solidFill>
                <a:latin typeface="Arial" panose="020B0604020202020204" pitchFamily="34" charset="0"/>
                <a:cs typeface="Arial" panose="020B0604020202020204" pitchFamily="34" charset="0"/>
              </a:rPr>
              <a:t>Định</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danh</a:t>
            </a:r>
            <a:r>
              <a:rPr lang="en-US" sz="2800" dirty="0">
                <a:solidFill>
                  <a:schemeClr val="accent2">
                    <a:lumMod val="40000"/>
                    <a:lumOff val="60000"/>
                  </a:schemeClr>
                </a:solidFill>
                <a:latin typeface="Arial" panose="020B0604020202020204" pitchFamily="34" charset="0"/>
                <a:cs typeface="Arial" panose="020B0604020202020204" pitchFamily="34" charset="0"/>
              </a:rPr>
              <a:t> (identifier)</a:t>
            </a:r>
          </a:p>
        </p:txBody>
      </p:sp>
      <p:sp>
        <p:nvSpPr>
          <p:cNvPr id="30" name="TextBox 29">
            <a:extLst>
              <a:ext uri="{FF2B5EF4-FFF2-40B4-BE49-F238E27FC236}">
                <a16:creationId xmlns:a16="http://schemas.microsoft.com/office/drawing/2014/main" id="{EF5935FC-94A3-8C48-567E-FB96C07E2336}"/>
              </a:ext>
            </a:extLst>
          </p:cNvPr>
          <p:cNvSpPr txBox="1"/>
          <p:nvPr/>
        </p:nvSpPr>
        <p:spPr>
          <a:xfrm>
            <a:off x="1340658" y="2690829"/>
            <a:ext cx="9510684" cy="923330"/>
          </a:xfrm>
          <a:prstGeom prst="rect">
            <a:avLst/>
          </a:prstGeom>
          <a:noFill/>
        </p:spPr>
        <p:txBody>
          <a:bodyPr wrap="square" rtlCol="0">
            <a:spAutoFit/>
          </a:bodyPr>
          <a:lstStyle/>
          <a:p>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Khi mượn vùng nhớ từ trình biên dịch bằng việc chọn kiểu dữ liệu phù hợp, lập trình viên phải đặt tên cho vùng nhớ này để dễ thao tác trong chương trình. Trong C/C++, việc đặt tên này được gọi là định danh.</a:t>
            </a: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3DC85C2-D33B-2113-75B8-509795BC4EBF}"/>
              </a:ext>
            </a:extLst>
          </p:cNvPr>
          <p:cNvPicPr>
            <a:picLocks noChangeAspect="1"/>
          </p:cNvPicPr>
          <p:nvPr/>
        </p:nvPicPr>
        <p:blipFill>
          <a:blip r:embed="rId3"/>
          <a:stretch>
            <a:fillRect/>
          </a:stretch>
        </p:blipFill>
        <p:spPr>
          <a:xfrm>
            <a:off x="937518" y="2625513"/>
            <a:ext cx="10137621" cy="3756672"/>
          </a:xfrm>
          <a:prstGeom prst="rect">
            <a:avLst/>
          </a:prstGeom>
        </p:spPr>
      </p:pic>
    </p:spTree>
    <p:extLst>
      <p:ext uri="{BB962C8B-B14F-4D97-AF65-F5344CB8AC3E}">
        <p14:creationId xmlns:p14="http://schemas.microsoft.com/office/powerpoint/2010/main" val="307042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8" name="Title 2">
            <a:extLst>
              <a:ext uri="{FF2B5EF4-FFF2-40B4-BE49-F238E27FC236}">
                <a16:creationId xmlns:a16="http://schemas.microsoft.com/office/drawing/2014/main" id="{21AA1961-3E1E-2A13-54EF-716A6FEDF201}"/>
              </a:ext>
            </a:extLst>
          </p:cNvPr>
          <p:cNvSpPr>
            <a:spLocks noGrp="1"/>
          </p:cNvSpPr>
          <p:nvPr>
            <p:ph type="title"/>
          </p:nvPr>
        </p:nvSpPr>
        <p:spPr>
          <a:xfrm>
            <a:off x="937518" y="1183863"/>
            <a:ext cx="7532277" cy="610863"/>
          </a:xfrm>
        </p:spPr>
        <p:txBody>
          <a:bodyPr>
            <a:normAutofit/>
          </a:bodyPr>
          <a:lstStyle/>
          <a:p>
            <a:r>
              <a:rPr lang="en-US" sz="3800" dirty="0">
                <a:solidFill>
                  <a:schemeClr val="accent2">
                    <a:lumMod val="40000"/>
                    <a:lumOff val="60000"/>
                  </a:schemeClr>
                </a:solidFill>
                <a:latin typeface="Arial" panose="020B0604020202020204" pitchFamily="34" charset="0"/>
                <a:cs typeface="Arial" panose="020B0604020202020204" pitchFamily="34" charset="0"/>
              </a:rPr>
              <a:t>3. </a:t>
            </a:r>
            <a:r>
              <a:rPr lang="en-US" sz="3800" dirty="0" err="1">
                <a:solidFill>
                  <a:schemeClr val="accent2">
                    <a:lumMod val="40000"/>
                    <a:lumOff val="60000"/>
                  </a:schemeClr>
                </a:solidFill>
                <a:latin typeface="Arial" panose="020B0604020202020204" pitchFamily="34" charset="0"/>
                <a:cs typeface="Arial" panose="020B0604020202020204" pitchFamily="34" charset="0"/>
              </a:rPr>
              <a:t>Biến</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và</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liệu</a:t>
            </a:r>
            <a:endParaRPr lang="en-US" sz="3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9" name="Title 2">
            <a:extLst>
              <a:ext uri="{FF2B5EF4-FFF2-40B4-BE49-F238E27FC236}">
                <a16:creationId xmlns:a16="http://schemas.microsoft.com/office/drawing/2014/main" id="{12D18A98-B709-D557-0BF4-42E225DAA811}"/>
              </a:ext>
            </a:extLst>
          </p:cNvPr>
          <p:cNvSpPr txBox="1">
            <a:spLocks/>
          </p:cNvSpPr>
          <p:nvPr/>
        </p:nvSpPr>
        <p:spPr>
          <a:xfrm>
            <a:off x="1116423" y="1887491"/>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3.2 </a:t>
            </a:r>
            <a:r>
              <a:rPr lang="en-US" sz="2800" dirty="0" err="1">
                <a:solidFill>
                  <a:schemeClr val="accent2">
                    <a:lumMod val="40000"/>
                    <a:lumOff val="60000"/>
                  </a:schemeClr>
                </a:solidFill>
                <a:latin typeface="Arial" panose="020B0604020202020204" pitchFamily="34" charset="0"/>
                <a:cs typeface="Arial" panose="020B0604020202020204" pitchFamily="34" charset="0"/>
              </a:rPr>
              <a:t>Định</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danh</a:t>
            </a:r>
            <a:r>
              <a:rPr lang="en-US" sz="2800" dirty="0">
                <a:solidFill>
                  <a:schemeClr val="accent2">
                    <a:lumMod val="40000"/>
                    <a:lumOff val="60000"/>
                  </a:schemeClr>
                </a:solidFill>
                <a:latin typeface="Arial" panose="020B0604020202020204" pitchFamily="34" charset="0"/>
                <a:cs typeface="Arial" panose="020B0604020202020204" pitchFamily="34" charset="0"/>
              </a:rPr>
              <a:t> (identifier)</a:t>
            </a:r>
          </a:p>
        </p:txBody>
      </p:sp>
      <p:pic>
        <p:nvPicPr>
          <p:cNvPr id="3" name="Picture 2">
            <a:extLst>
              <a:ext uri="{FF2B5EF4-FFF2-40B4-BE49-F238E27FC236}">
                <a16:creationId xmlns:a16="http://schemas.microsoft.com/office/drawing/2014/main" id="{32AEB8E9-BDBE-F7ED-3C42-F19BDD2A9A05}"/>
              </a:ext>
            </a:extLst>
          </p:cNvPr>
          <p:cNvPicPr>
            <a:picLocks noChangeAspect="1"/>
          </p:cNvPicPr>
          <p:nvPr/>
        </p:nvPicPr>
        <p:blipFill>
          <a:blip r:embed="rId3"/>
          <a:stretch>
            <a:fillRect/>
          </a:stretch>
        </p:blipFill>
        <p:spPr>
          <a:xfrm>
            <a:off x="1577326" y="2684509"/>
            <a:ext cx="9428260" cy="3081130"/>
          </a:xfrm>
          <a:prstGeom prst="rect">
            <a:avLst/>
          </a:prstGeom>
        </p:spPr>
      </p:pic>
    </p:spTree>
    <p:extLst>
      <p:ext uri="{BB962C8B-B14F-4D97-AF65-F5344CB8AC3E}">
        <p14:creationId xmlns:p14="http://schemas.microsoft.com/office/powerpoint/2010/main" val="421221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8" name="Title 2">
            <a:extLst>
              <a:ext uri="{FF2B5EF4-FFF2-40B4-BE49-F238E27FC236}">
                <a16:creationId xmlns:a16="http://schemas.microsoft.com/office/drawing/2014/main" id="{21AA1961-3E1E-2A13-54EF-716A6FEDF201}"/>
              </a:ext>
            </a:extLst>
          </p:cNvPr>
          <p:cNvSpPr>
            <a:spLocks noGrp="1"/>
          </p:cNvSpPr>
          <p:nvPr>
            <p:ph type="title"/>
          </p:nvPr>
        </p:nvSpPr>
        <p:spPr>
          <a:xfrm>
            <a:off x="937518" y="1183863"/>
            <a:ext cx="7532277" cy="610863"/>
          </a:xfrm>
        </p:spPr>
        <p:txBody>
          <a:bodyPr>
            <a:normAutofit/>
          </a:bodyPr>
          <a:lstStyle/>
          <a:p>
            <a:r>
              <a:rPr lang="en-US" sz="3800" dirty="0">
                <a:solidFill>
                  <a:schemeClr val="accent2">
                    <a:lumMod val="40000"/>
                    <a:lumOff val="60000"/>
                  </a:schemeClr>
                </a:solidFill>
                <a:latin typeface="Arial" panose="020B0604020202020204" pitchFamily="34" charset="0"/>
                <a:cs typeface="Arial" panose="020B0604020202020204" pitchFamily="34" charset="0"/>
              </a:rPr>
              <a:t>3. </a:t>
            </a:r>
            <a:r>
              <a:rPr lang="en-US" sz="3800" dirty="0" err="1">
                <a:solidFill>
                  <a:schemeClr val="accent2">
                    <a:lumMod val="40000"/>
                    <a:lumOff val="60000"/>
                  </a:schemeClr>
                </a:solidFill>
                <a:latin typeface="Arial" panose="020B0604020202020204" pitchFamily="34" charset="0"/>
                <a:cs typeface="Arial" panose="020B0604020202020204" pitchFamily="34" charset="0"/>
              </a:rPr>
              <a:t>Biến</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và</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liệu</a:t>
            </a:r>
            <a:endParaRPr lang="en-US" sz="3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9" name="Title 2">
            <a:extLst>
              <a:ext uri="{FF2B5EF4-FFF2-40B4-BE49-F238E27FC236}">
                <a16:creationId xmlns:a16="http://schemas.microsoft.com/office/drawing/2014/main" id="{12D18A98-B709-D557-0BF4-42E225DAA811}"/>
              </a:ext>
            </a:extLst>
          </p:cNvPr>
          <p:cNvSpPr txBox="1">
            <a:spLocks/>
          </p:cNvSpPr>
          <p:nvPr/>
        </p:nvSpPr>
        <p:spPr>
          <a:xfrm>
            <a:off x="1116423" y="1887491"/>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3.3 </a:t>
            </a:r>
            <a:r>
              <a:rPr lang="en-US" sz="2800" dirty="0" err="1">
                <a:solidFill>
                  <a:schemeClr val="accent2">
                    <a:lumMod val="40000"/>
                    <a:lumOff val="60000"/>
                  </a:schemeClr>
                </a:solidFill>
                <a:latin typeface="Arial" panose="020B0604020202020204" pitchFamily="34" charset="0"/>
                <a:cs typeface="Arial" panose="020B0604020202020204" pitchFamily="34" charset="0"/>
              </a:rPr>
              <a:t>Từ</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khóa</a:t>
            </a:r>
            <a:r>
              <a:rPr lang="en-US" sz="2800" dirty="0">
                <a:solidFill>
                  <a:schemeClr val="accent2">
                    <a:lumMod val="40000"/>
                    <a:lumOff val="60000"/>
                  </a:schemeClr>
                </a:solidFill>
                <a:latin typeface="Arial" panose="020B0604020202020204" pitchFamily="34" charset="0"/>
                <a:cs typeface="Arial" panose="020B0604020202020204" pitchFamily="34" charset="0"/>
              </a:rPr>
              <a:t> (Keywords)</a:t>
            </a:r>
          </a:p>
        </p:txBody>
      </p:sp>
      <p:sp>
        <p:nvSpPr>
          <p:cNvPr id="2" name="TextBox 1">
            <a:extLst>
              <a:ext uri="{FF2B5EF4-FFF2-40B4-BE49-F238E27FC236}">
                <a16:creationId xmlns:a16="http://schemas.microsoft.com/office/drawing/2014/main" id="{6D42DC5C-5CB0-ADF2-2486-1237BAECC68A}"/>
              </a:ext>
            </a:extLst>
          </p:cNvPr>
          <p:cNvSpPr txBox="1"/>
          <p:nvPr/>
        </p:nvSpPr>
        <p:spPr>
          <a:xfrm>
            <a:off x="1245704" y="2643985"/>
            <a:ext cx="9443611" cy="923330"/>
          </a:xfrm>
          <a:prstGeom prst="rect">
            <a:avLst/>
          </a:prstGeom>
          <a:noFill/>
        </p:spPr>
        <p:txBody>
          <a:bodyPr wrap="none" rtlCol="0">
            <a:spAutoFit/>
          </a:bodyPr>
          <a:lstStyle/>
          <a:p>
            <a:pPr marL="285750" indent="-285750" algn="l">
              <a:buFontTx/>
              <a:buChar char="-"/>
            </a:pP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Từ khoá là những từ được dành riêng bởi ngôn ngữ lập trình cho những mục đích riêng</a:t>
            </a:r>
            <a:b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của nó. Tất cả các từ khoá trong C/C++ đều là chữ thường (lowercase).</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25CD3C6-EA89-E79E-49EF-D23A6528AC95}"/>
              </a:ext>
            </a:extLst>
          </p:cNvPr>
          <p:cNvPicPr>
            <a:picLocks noChangeAspect="1"/>
          </p:cNvPicPr>
          <p:nvPr/>
        </p:nvPicPr>
        <p:blipFill>
          <a:blip r:embed="rId3"/>
          <a:stretch>
            <a:fillRect/>
          </a:stretch>
        </p:blipFill>
        <p:spPr>
          <a:xfrm>
            <a:off x="1116423" y="3752350"/>
            <a:ext cx="10012428" cy="2171371"/>
          </a:xfrm>
          <a:prstGeom prst="rect">
            <a:avLst/>
          </a:prstGeom>
        </p:spPr>
      </p:pic>
    </p:spTree>
    <p:extLst>
      <p:ext uri="{BB962C8B-B14F-4D97-AF65-F5344CB8AC3E}">
        <p14:creationId xmlns:p14="http://schemas.microsoft.com/office/powerpoint/2010/main" val="356146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8" name="Title 2">
            <a:extLst>
              <a:ext uri="{FF2B5EF4-FFF2-40B4-BE49-F238E27FC236}">
                <a16:creationId xmlns:a16="http://schemas.microsoft.com/office/drawing/2014/main" id="{21AA1961-3E1E-2A13-54EF-716A6FEDF201}"/>
              </a:ext>
            </a:extLst>
          </p:cNvPr>
          <p:cNvSpPr>
            <a:spLocks noGrp="1"/>
          </p:cNvSpPr>
          <p:nvPr>
            <p:ph type="title"/>
          </p:nvPr>
        </p:nvSpPr>
        <p:spPr>
          <a:xfrm>
            <a:off x="937518" y="1183863"/>
            <a:ext cx="7532277" cy="610863"/>
          </a:xfrm>
        </p:spPr>
        <p:txBody>
          <a:bodyPr>
            <a:normAutofit/>
          </a:bodyPr>
          <a:lstStyle/>
          <a:p>
            <a:r>
              <a:rPr lang="en-US" sz="3800" dirty="0">
                <a:solidFill>
                  <a:schemeClr val="accent2">
                    <a:lumMod val="40000"/>
                    <a:lumOff val="60000"/>
                  </a:schemeClr>
                </a:solidFill>
                <a:latin typeface="Arial" panose="020B0604020202020204" pitchFamily="34" charset="0"/>
                <a:cs typeface="Arial" panose="020B0604020202020204" pitchFamily="34" charset="0"/>
              </a:rPr>
              <a:t>3. </a:t>
            </a:r>
            <a:r>
              <a:rPr lang="en-US" sz="3800" dirty="0" err="1">
                <a:solidFill>
                  <a:schemeClr val="accent2">
                    <a:lumMod val="40000"/>
                    <a:lumOff val="60000"/>
                  </a:schemeClr>
                </a:solidFill>
                <a:latin typeface="Arial" panose="020B0604020202020204" pitchFamily="34" charset="0"/>
                <a:cs typeface="Arial" panose="020B0604020202020204" pitchFamily="34" charset="0"/>
              </a:rPr>
              <a:t>Biến</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và</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liệu</a:t>
            </a:r>
            <a:endParaRPr lang="en-US" sz="3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9" name="Title 2">
            <a:extLst>
              <a:ext uri="{FF2B5EF4-FFF2-40B4-BE49-F238E27FC236}">
                <a16:creationId xmlns:a16="http://schemas.microsoft.com/office/drawing/2014/main" id="{12D18A98-B709-D557-0BF4-42E225DAA811}"/>
              </a:ext>
            </a:extLst>
          </p:cNvPr>
          <p:cNvSpPr txBox="1">
            <a:spLocks/>
          </p:cNvSpPr>
          <p:nvPr/>
        </p:nvSpPr>
        <p:spPr>
          <a:xfrm>
            <a:off x="1116423" y="1887491"/>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3.4 </a:t>
            </a:r>
            <a:r>
              <a:rPr lang="en-US" sz="2800" dirty="0" err="1">
                <a:solidFill>
                  <a:schemeClr val="accent2">
                    <a:lumMod val="40000"/>
                    <a:lumOff val="60000"/>
                  </a:schemeClr>
                </a:solidFill>
                <a:latin typeface="Arial" panose="020B0604020202020204" pitchFamily="34" charset="0"/>
                <a:cs typeface="Arial" panose="020B0604020202020204" pitchFamily="34" charset="0"/>
              </a:rPr>
              <a:t>Biến</a:t>
            </a:r>
            <a:endParaRPr lang="en-US" sz="2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D42DC5C-5CB0-ADF2-2486-1237BAECC68A}"/>
              </a:ext>
            </a:extLst>
          </p:cNvPr>
          <p:cNvSpPr txBox="1"/>
          <p:nvPr/>
        </p:nvSpPr>
        <p:spPr>
          <a:xfrm>
            <a:off x="1298713" y="2729948"/>
            <a:ext cx="8520281" cy="923330"/>
          </a:xfrm>
          <a:prstGeom prst="rect">
            <a:avLst/>
          </a:prstGeom>
          <a:noFill/>
        </p:spPr>
        <p:txBody>
          <a:bodyPr wrap="none" rtlCol="0">
            <a:spAutoFit/>
          </a:bodyPr>
          <a:lstStyle/>
          <a:p>
            <a:pPr algn="l"/>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Calibri Light" panose="020F0302020204030204" pitchFamily="34" charset="0"/>
              </a:rPr>
              <a:t>Biến là định danh của một vùng nhớ trong bộ nhớ, đang giữ một giá trị mà có thể bị thay</a:t>
            </a:r>
            <a:br>
              <a:rPr lang="vi-VN" sz="1800" b="0" i="0" dirty="0">
                <a:solidFill>
                  <a:schemeClr val="accent2">
                    <a:lumMod val="40000"/>
                    <a:lumOff val="60000"/>
                  </a:schemeClr>
                </a:solidFill>
                <a:effectLst/>
                <a:latin typeface="Calibri Light" panose="020F0302020204030204" pitchFamily="34" charset="0"/>
              </a:rPr>
            </a:br>
            <a:r>
              <a:rPr lang="vi-VN" sz="1800" b="0" i="0" dirty="0">
                <a:solidFill>
                  <a:schemeClr val="accent2">
                    <a:lumMod val="40000"/>
                    <a:lumOff val="60000"/>
                  </a:schemeClr>
                </a:solidFill>
                <a:effectLst/>
                <a:latin typeface="Calibri Light" panose="020F0302020204030204" pitchFamily="34" charset="0"/>
              </a:rPr>
              <a:t>đổi bởi chương trình. Mọi biến muốn sử dụng phải thực hiện khai báo trước.</a:t>
            </a:r>
            <a:r>
              <a:rPr lang="vi-VN" dirty="0">
                <a:solidFill>
                  <a:schemeClr val="accent2">
                    <a:lumMod val="40000"/>
                    <a:lumOff val="60000"/>
                  </a:schemeClr>
                </a:solidFill>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2B0C981-D73C-CBF8-4162-35750322B0F7}"/>
              </a:ext>
            </a:extLst>
          </p:cNvPr>
          <p:cNvPicPr>
            <a:picLocks noChangeAspect="1"/>
          </p:cNvPicPr>
          <p:nvPr/>
        </p:nvPicPr>
        <p:blipFill>
          <a:blip r:embed="rId3"/>
          <a:stretch>
            <a:fillRect/>
          </a:stretch>
        </p:blipFill>
        <p:spPr>
          <a:xfrm>
            <a:off x="1116423" y="3653278"/>
            <a:ext cx="9335889" cy="923330"/>
          </a:xfrm>
          <a:prstGeom prst="rect">
            <a:avLst/>
          </a:prstGeom>
        </p:spPr>
      </p:pic>
    </p:spTree>
    <p:extLst>
      <p:ext uri="{BB962C8B-B14F-4D97-AF65-F5344CB8AC3E}">
        <p14:creationId xmlns:p14="http://schemas.microsoft.com/office/powerpoint/2010/main" val="242888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04387" y="1183863"/>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3.4 </a:t>
            </a:r>
            <a:r>
              <a:rPr lang="en-US" sz="3200" dirty="0" err="1">
                <a:solidFill>
                  <a:schemeClr val="accent2">
                    <a:lumMod val="40000"/>
                    <a:lumOff val="60000"/>
                  </a:schemeClr>
                </a:solidFill>
                <a:latin typeface="Arial" panose="020B0604020202020204" pitchFamily="34" charset="0"/>
                <a:cs typeface="Arial" panose="020B0604020202020204" pitchFamily="34" charset="0"/>
              </a:rPr>
              <a:t>Biến</a:t>
            </a:r>
            <a:endParaRPr lang="en-US" sz="3200" dirty="0">
              <a:solidFill>
                <a:schemeClr val="accent2">
                  <a:lumMod val="40000"/>
                  <a:lumOff val="6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478A8C-1274-5DDA-0B08-62CFE1348E5C}"/>
              </a:ext>
            </a:extLst>
          </p:cNvPr>
          <p:cNvPicPr>
            <a:picLocks noChangeAspect="1"/>
          </p:cNvPicPr>
          <p:nvPr/>
        </p:nvPicPr>
        <p:blipFill>
          <a:blip r:embed="rId3"/>
          <a:stretch>
            <a:fillRect/>
          </a:stretch>
        </p:blipFill>
        <p:spPr>
          <a:xfrm>
            <a:off x="1480409" y="2804734"/>
            <a:ext cx="8950255" cy="2869403"/>
          </a:xfrm>
          <a:prstGeom prst="rect">
            <a:avLst/>
          </a:prstGeom>
        </p:spPr>
      </p:pic>
    </p:spTree>
    <p:extLst>
      <p:ext uri="{BB962C8B-B14F-4D97-AF65-F5344CB8AC3E}">
        <p14:creationId xmlns:p14="http://schemas.microsoft.com/office/powerpoint/2010/main" val="43369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30892" y="1195772"/>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3.4 </a:t>
            </a:r>
            <a:r>
              <a:rPr lang="en-US" sz="3200" dirty="0" err="1">
                <a:solidFill>
                  <a:schemeClr val="accent2">
                    <a:lumMod val="40000"/>
                    <a:lumOff val="60000"/>
                  </a:schemeClr>
                </a:solidFill>
                <a:latin typeface="Arial" panose="020B0604020202020204" pitchFamily="34" charset="0"/>
                <a:cs typeface="Arial" panose="020B0604020202020204" pitchFamily="34" charset="0"/>
              </a:rPr>
              <a:t>Biến</a:t>
            </a:r>
            <a:endParaRPr lang="en-US" sz="32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6995592-5841-1B3B-9818-23AEFC579DDC}"/>
              </a:ext>
            </a:extLst>
          </p:cNvPr>
          <p:cNvSpPr txBox="1"/>
          <p:nvPr/>
        </p:nvSpPr>
        <p:spPr>
          <a:xfrm>
            <a:off x="1235693" y="2049183"/>
            <a:ext cx="9071714" cy="923330"/>
          </a:xfrm>
          <a:prstGeom prst="rect">
            <a:avLst/>
          </a:prstGeom>
          <a:noFill/>
        </p:spPr>
        <p:txBody>
          <a:bodyPr wrap="none" rtlCol="0">
            <a:spAutoFit/>
          </a:bodyPr>
          <a:lstStyle/>
          <a:p>
            <a:pPr algn="l"/>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Khi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khai</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báo</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nhiều</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biến</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có</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cùng</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datatype,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chỉ</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cần</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viết</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datatype 1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lần</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các</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identifier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sẽ</a:t>
            </a:r>
            <a:b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cách</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nhau</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bằng</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dấu</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phẩy</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dirty="0">
                <a:solidFill>
                  <a:schemeClr val="accent2">
                    <a:lumMod val="40000"/>
                    <a:lumOff val="60000"/>
                  </a:schemeClr>
                </a:solidFill>
                <a:latin typeface="Arial" panose="020B0604020202020204" pitchFamily="34" charset="0"/>
                <a:cs typeface="Arial" panose="020B0604020202020204" pitchFamily="34" charset="0"/>
              </a:rPr>
              <a:t> </a:t>
            </a:r>
            <a:br>
              <a:rPr lang="en-US" dirty="0">
                <a:solidFill>
                  <a:schemeClr val="accent2">
                    <a:lumMod val="40000"/>
                    <a:lumOff val="60000"/>
                  </a:schemeClr>
                </a:solidFill>
                <a:latin typeface="Arial" panose="020B0604020202020204" pitchFamily="34" charset="0"/>
                <a:cs typeface="Arial" panose="020B0604020202020204" pitchFamily="34" charset="0"/>
              </a:rPr>
            </a:br>
            <a:endParaRPr lang="en-US"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2232297-9626-6B07-38F8-62EDA096B883}"/>
              </a:ext>
            </a:extLst>
          </p:cNvPr>
          <p:cNvPicPr>
            <a:picLocks noChangeAspect="1"/>
          </p:cNvPicPr>
          <p:nvPr/>
        </p:nvPicPr>
        <p:blipFill>
          <a:blip r:embed="rId3"/>
          <a:stretch>
            <a:fillRect/>
          </a:stretch>
        </p:blipFill>
        <p:spPr>
          <a:xfrm>
            <a:off x="1884593" y="2867200"/>
            <a:ext cx="5203702" cy="814493"/>
          </a:xfrm>
          <a:prstGeom prst="rect">
            <a:avLst/>
          </a:prstGeom>
        </p:spPr>
      </p:pic>
      <p:sp>
        <p:nvSpPr>
          <p:cNvPr id="6" name="TextBox 5">
            <a:extLst>
              <a:ext uri="{FF2B5EF4-FFF2-40B4-BE49-F238E27FC236}">
                <a16:creationId xmlns:a16="http://schemas.microsoft.com/office/drawing/2014/main" id="{44685E5F-4AF1-2E71-F153-C893C112334B}"/>
              </a:ext>
            </a:extLst>
          </p:cNvPr>
          <p:cNvSpPr txBox="1"/>
          <p:nvPr/>
        </p:nvSpPr>
        <p:spPr>
          <a:xfrm>
            <a:off x="1116423" y="3985845"/>
            <a:ext cx="8068234" cy="369332"/>
          </a:xfrm>
          <a:prstGeom prst="rect">
            <a:avLst/>
          </a:prstGeom>
          <a:noFill/>
        </p:spPr>
        <p:txBody>
          <a:bodyPr wrap="none" rtlCol="0">
            <a:spAutoFit/>
          </a:bodyPr>
          <a:lstStyle/>
          <a:p>
            <a:pPr algn="l"/>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Ngoài</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ra</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có</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thể</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vừa</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khai</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báo</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và</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khởi</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tạo</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giá</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trị</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ban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đầu</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cho</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biến</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cùng</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en-US" sz="1800" b="0" i="0" dirty="0" err="1">
                <a:solidFill>
                  <a:schemeClr val="accent2">
                    <a:lumMod val="40000"/>
                    <a:lumOff val="60000"/>
                  </a:schemeClr>
                </a:solidFill>
                <a:effectLst/>
                <a:latin typeface="Arial" panose="020B0604020202020204" pitchFamily="34" charset="0"/>
                <a:cs typeface="Arial" panose="020B0604020202020204" pitchFamily="34" charset="0"/>
              </a:rPr>
              <a:t>lúc</a:t>
            </a:r>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a:t>
            </a:r>
            <a:r>
              <a:rPr lang="en-US" dirty="0">
                <a:solidFill>
                  <a:schemeClr val="accent2">
                    <a:lumMod val="40000"/>
                    <a:lumOff val="60000"/>
                  </a:schemeClr>
                </a:solidFill>
                <a:latin typeface="Arial" panose="020B0604020202020204" pitchFamily="34" charset="0"/>
                <a:cs typeface="Arial" panose="020B0604020202020204" pitchFamily="34" charset="0"/>
              </a:rPr>
              <a:t> </a:t>
            </a:r>
            <a:endParaRPr lang="en-US"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D565B53-E3D8-A102-819D-748B8EEB6802}"/>
              </a:ext>
            </a:extLst>
          </p:cNvPr>
          <p:cNvPicPr>
            <a:picLocks noChangeAspect="1"/>
          </p:cNvPicPr>
          <p:nvPr/>
        </p:nvPicPr>
        <p:blipFill>
          <a:blip r:embed="rId4"/>
          <a:stretch>
            <a:fillRect/>
          </a:stretch>
        </p:blipFill>
        <p:spPr>
          <a:xfrm>
            <a:off x="1972625" y="4513610"/>
            <a:ext cx="7597850" cy="1347293"/>
          </a:xfrm>
          <a:prstGeom prst="rect">
            <a:avLst/>
          </a:prstGeom>
        </p:spPr>
      </p:pic>
    </p:spTree>
    <p:extLst>
      <p:ext uri="{BB962C8B-B14F-4D97-AF65-F5344CB8AC3E}">
        <p14:creationId xmlns:p14="http://schemas.microsoft.com/office/powerpoint/2010/main" val="194694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8" name="Title 2">
            <a:extLst>
              <a:ext uri="{FF2B5EF4-FFF2-40B4-BE49-F238E27FC236}">
                <a16:creationId xmlns:a16="http://schemas.microsoft.com/office/drawing/2014/main" id="{21AA1961-3E1E-2A13-54EF-716A6FEDF201}"/>
              </a:ext>
            </a:extLst>
          </p:cNvPr>
          <p:cNvSpPr>
            <a:spLocks noGrp="1"/>
          </p:cNvSpPr>
          <p:nvPr>
            <p:ph type="title"/>
          </p:nvPr>
        </p:nvSpPr>
        <p:spPr>
          <a:xfrm>
            <a:off x="937518" y="1183863"/>
            <a:ext cx="7532277" cy="610863"/>
          </a:xfrm>
        </p:spPr>
        <p:txBody>
          <a:bodyPr>
            <a:normAutofit/>
          </a:bodyPr>
          <a:lstStyle/>
          <a:p>
            <a:r>
              <a:rPr lang="en-US" sz="3800" dirty="0">
                <a:solidFill>
                  <a:schemeClr val="accent2">
                    <a:lumMod val="40000"/>
                    <a:lumOff val="60000"/>
                  </a:schemeClr>
                </a:solidFill>
                <a:latin typeface="Arial" panose="020B0604020202020204" pitchFamily="34" charset="0"/>
                <a:cs typeface="Arial" panose="020B0604020202020204" pitchFamily="34" charset="0"/>
              </a:rPr>
              <a:t>3. </a:t>
            </a:r>
            <a:r>
              <a:rPr lang="en-US" sz="3800" dirty="0" err="1">
                <a:solidFill>
                  <a:schemeClr val="accent2">
                    <a:lumMod val="40000"/>
                    <a:lumOff val="60000"/>
                  </a:schemeClr>
                </a:solidFill>
                <a:latin typeface="Arial" panose="020B0604020202020204" pitchFamily="34" charset="0"/>
                <a:cs typeface="Arial" panose="020B0604020202020204" pitchFamily="34" charset="0"/>
              </a:rPr>
              <a:t>Biến</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và</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liệu</a:t>
            </a:r>
            <a:endParaRPr lang="en-US" sz="3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65D612D-C062-6CAA-5EE5-467F10688F54}"/>
              </a:ext>
            </a:extLst>
          </p:cNvPr>
          <p:cNvSpPr txBox="1"/>
          <p:nvPr/>
        </p:nvSpPr>
        <p:spPr>
          <a:xfrm>
            <a:off x="1340658" y="3429000"/>
            <a:ext cx="9510684" cy="400110"/>
          </a:xfrm>
          <a:prstGeom prst="rect">
            <a:avLst/>
          </a:prstGeom>
          <a:noFill/>
        </p:spPr>
        <p:txBody>
          <a:bodyPr wrap="square" rtlCol="0">
            <a:spAutoFit/>
          </a:bodyPr>
          <a:lstStyle/>
          <a:p>
            <a:r>
              <a:rPr lang="en-US" sz="2000" dirty="0" err="1">
                <a:solidFill>
                  <a:schemeClr val="accent2">
                    <a:lumMod val="40000"/>
                    <a:lumOff val="60000"/>
                  </a:schemeClr>
                </a:solidFill>
                <a:latin typeface="Arial" panose="020B0604020202020204" pitchFamily="34" charset="0"/>
                <a:cs typeface="Arial" panose="020B0604020202020204" pitchFamily="34" charset="0"/>
              </a:rPr>
              <a:t>Khái</a:t>
            </a:r>
            <a:r>
              <a:rPr lang="en-US" sz="2000" dirty="0">
                <a:solidFill>
                  <a:schemeClr val="accent2">
                    <a:lumMod val="40000"/>
                    <a:lumOff val="60000"/>
                  </a:schemeClr>
                </a:solidFill>
                <a:latin typeface="Arial" panose="020B0604020202020204" pitchFamily="34" charset="0"/>
                <a:cs typeface="Arial" panose="020B0604020202020204" pitchFamily="34" charset="0"/>
              </a:rPr>
              <a:t> </a:t>
            </a:r>
            <a:r>
              <a:rPr lang="en-US" sz="2000" dirty="0" err="1">
                <a:solidFill>
                  <a:schemeClr val="accent2">
                    <a:lumMod val="40000"/>
                    <a:lumOff val="60000"/>
                  </a:schemeClr>
                </a:solidFill>
                <a:latin typeface="Arial" panose="020B0604020202020204" pitchFamily="34" charset="0"/>
                <a:cs typeface="Arial" panose="020B0604020202020204" pitchFamily="34" charset="0"/>
              </a:rPr>
              <a:t>niệm</a:t>
            </a:r>
            <a:r>
              <a:rPr lang="en-US" sz="2000" dirty="0">
                <a:solidFill>
                  <a:schemeClr val="accent2">
                    <a:lumMod val="40000"/>
                    <a:lumOff val="60000"/>
                  </a:schemeClr>
                </a:solidFill>
                <a:latin typeface="Arial" panose="020B0604020202020204" pitchFamily="34" charset="0"/>
                <a:cs typeface="Arial" panose="020B0604020202020204" pitchFamily="34" charset="0"/>
              </a:rPr>
              <a:t> </a:t>
            </a:r>
            <a:r>
              <a:rPr lang="en-US" sz="2000" dirty="0" err="1">
                <a:solidFill>
                  <a:schemeClr val="accent2">
                    <a:lumMod val="40000"/>
                    <a:lumOff val="60000"/>
                  </a:schemeClr>
                </a:solidFill>
                <a:latin typeface="Arial" panose="020B0604020202020204" pitchFamily="34" charset="0"/>
                <a:cs typeface="Arial" panose="020B0604020202020204" pitchFamily="34" charset="0"/>
              </a:rPr>
              <a:t>về</a:t>
            </a:r>
            <a:r>
              <a:rPr lang="en-US" sz="2000" dirty="0">
                <a:solidFill>
                  <a:schemeClr val="accent2">
                    <a:lumMod val="40000"/>
                    <a:lumOff val="60000"/>
                  </a:schemeClr>
                </a:solidFill>
                <a:latin typeface="Arial" panose="020B0604020202020204" pitchFamily="34" charset="0"/>
                <a:cs typeface="Arial" panose="020B0604020202020204" pitchFamily="34" charset="0"/>
              </a:rPr>
              <a:t> </a:t>
            </a:r>
            <a:r>
              <a:rPr lang="en-US" sz="2000" dirty="0" err="1">
                <a:solidFill>
                  <a:schemeClr val="accent2">
                    <a:lumMod val="40000"/>
                    <a:lumOff val="60000"/>
                  </a:schemeClr>
                </a:solidFill>
                <a:latin typeface="Arial" panose="020B0604020202020204" pitchFamily="34" charset="0"/>
                <a:cs typeface="Arial" panose="020B0604020202020204" pitchFamily="34" charset="0"/>
              </a:rPr>
              <a:t>biến</a:t>
            </a:r>
            <a:r>
              <a:rPr lang="en-US" sz="2000" dirty="0">
                <a:solidFill>
                  <a:schemeClr val="accent2">
                    <a:lumMod val="40000"/>
                    <a:lumOff val="60000"/>
                  </a:schemeClr>
                </a:solidFill>
                <a:latin typeface="Arial" panose="020B0604020202020204" pitchFamily="34" charset="0"/>
                <a:cs typeface="Arial" panose="020B0604020202020204" pitchFamily="34" charset="0"/>
              </a:rPr>
              <a:t> (variable), </a:t>
            </a:r>
            <a:r>
              <a:rPr lang="en-US" sz="2000" dirty="0" err="1">
                <a:solidFill>
                  <a:schemeClr val="accent2">
                    <a:lumMod val="40000"/>
                    <a:lumOff val="60000"/>
                  </a:schemeClr>
                </a:solidFill>
                <a:latin typeface="Arial" panose="020B0604020202020204" pitchFamily="34" charset="0"/>
                <a:cs typeface="Arial" panose="020B0604020202020204" pitchFamily="34" charset="0"/>
              </a:rPr>
              <a:t>hằng</a:t>
            </a:r>
            <a:r>
              <a:rPr lang="en-US" sz="2000" dirty="0">
                <a:solidFill>
                  <a:schemeClr val="accent2">
                    <a:lumMod val="40000"/>
                    <a:lumOff val="60000"/>
                  </a:schemeClr>
                </a:solidFill>
                <a:latin typeface="Arial" panose="020B0604020202020204" pitchFamily="34" charset="0"/>
                <a:cs typeface="Arial" panose="020B0604020202020204" pitchFamily="34" charset="0"/>
              </a:rPr>
              <a:t> </a:t>
            </a:r>
            <a:r>
              <a:rPr lang="en-US" sz="2000" dirty="0" err="1">
                <a:solidFill>
                  <a:schemeClr val="accent2">
                    <a:lumMod val="40000"/>
                    <a:lumOff val="60000"/>
                  </a:schemeClr>
                </a:solidFill>
                <a:latin typeface="Arial" panose="020B0604020202020204" pitchFamily="34" charset="0"/>
                <a:cs typeface="Arial" panose="020B0604020202020204" pitchFamily="34" charset="0"/>
              </a:rPr>
              <a:t>số</a:t>
            </a:r>
            <a:r>
              <a:rPr lang="en-US" sz="2000" dirty="0">
                <a:solidFill>
                  <a:schemeClr val="accent2">
                    <a:lumMod val="40000"/>
                    <a:lumOff val="60000"/>
                  </a:schemeClr>
                </a:solidFill>
                <a:latin typeface="Arial" panose="020B0604020202020204" pitchFamily="34" charset="0"/>
                <a:cs typeface="Arial" panose="020B0604020202020204" pitchFamily="34" charset="0"/>
              </a:rPr>
              <a:t> (constant), </a:t>
            </a:r>
            <a:r>
              <a:rPr lang="en-US" sz="2000" dirty="0" err="1">
                <a:solidFill>
                  <a:schemeClr val="accent2">
                    <a:lumMod val="40000"/>
                    <a:lumOff val="60000"/>
                  </a:schemeClr>
                </a:solidFill>
                <a:latin typeface="Arial" panose="020B0604020202020204" pitchFamily="34" charset="0"/>
                <a:cs typeface="Arial" panose="020B0604020202020204" pitchFamily="34" charset="0"/>
              </a:rPr>
              <a:t>định</a:t>
            </a:r>
            <a:r>
              <a:rPr lang="en-US" sz="2000" dirty="0">
                <a:solidFill>
                  <a:schemeClr val="accent2">
                    <a:lumMod val="40000"/>
                    <a:lumOff val="60000"/>
                  </a:schemeClr>
                </a:solidFill>
                <a:latin typeface="Arial" panose="020B0604020202020204" pitchFamily="34" charset="0"/>
                <a:cs typeface="Arial" panose="020B0604020202020204" pitchFamily="34" charset="0"/>
              </a:rPr>
              <a:t> </a:t>
            </a:r>
            <a:r>
              <a:rPr lang="en-US" sz="2000" dirty="0" err="1">
                <a:solidFill>
                  <a:schemeClr val="accent2">
                    <a:lumMod val="40000"/>
                    <a:lumOff val="60000"/>
                  </a:schemeClr>
                </a:solidFill>
                <a:latin typeface="Arial" panose="020B0604020202020204" pitchFamily="34" charset="0"/>
                <a:cs typeface="Arial" panose="020B0604020202020204" pitchFamily="34" charset="0"/>
              </a:rPr>
              <a:t>danh</a:t>
            </a:r>
            <a:r>
              <a:rPr lang="en-US" sz="2000" dirty="0">
                <a:solidFill>
                  <a:schemeClr val="accent2">
                    <a:lumMod val="40000"/>
                    <a:lumOff val="60000"/>
                  </a:schemeClr>
                </a:solidFill>
                <a:latin typeface="Arial" panose="020B0604020202020204" pitchFamily="34" charset="0"/>
                <a:cs typeface="Arial" panose="020B0604020202020204" pitchFamily="34" charset="0"/>
              </a:rPr>
              <a:t> (identifier)</a:t>
            </a:r>
          </a:p>
        </p:txBody>
      </p:sp>
      <p:sp>
        <p:nvSpPr>
          <p:cNvPr id="2" name="TextBox 1">
            <a:extLst>
              <a:ext uri="{FF2B5EF4-FFF2-40B4-BE49-F238E27FC236}">
                <a16:creationId xmlns:a16="http://schemas.microsoft.com/office/drawing/2014/main" id="{CE256243-6465-C80E-A7B4-3E6AE35CA585}"/>
              </a:ext>
            </a:extLst>
          </p:cNvPr>
          <p:cNvSpPr txBox="1"/>
          <p:nvPr/>
        </p:nvSpPr>
        <p:spPr>
          <a:xfrm>
            <a:off x="1340658" y="3981137"/>
            <a:ext cx="9510684" cy="400110"/>
          </a:xfrm>
          <a:prstGeom prst="rect">
            <a:avLst/>
          </a:prstGeom>
          <a:noFill/>
        </p:spPr>
        <p:txBody>
          <a:bodyPr wrap="square" rtlCol="0">
            <a:spAutoFit/>
          </a:bodyPr>
          <a:lstStyle/>
          <a:p>
            <a:r>
              <a:rPr lang="en-US" sz="2000" dirty="0" err="1">
                <a:solidFill>
                  <a:schemeClr val="accent2">
                    <a:lumMod val="40000"/>
                    <a:lumOff val="60000"/>
                  </a:schemeClr>
                </a:solidFill>
                <a:latin typeface="Arial" panose="020B0604020202020204" pitchFamily="34" charset="0"/>
                <a:cs typeface="Arial" panose="020B0604020202020204" pitchFamily="34" charset="0"/>
              </a:rPr>
              <a:t>Từ</a:t>
            </a:r>
            <a:r>
              <a:rPr lang="en-US" sz="2000" dirty="0">
                <a:solidFill>
                  <a:schemeClr val="accent2">
                    <a:lumMod val="40000"/>
                    <a:lumOff val="60000"/>
                  </a:schemeClr>
                </a:solidFill>
                <a:latin typeface="Arial" panose="020B0604020202020204" pitchFamily="34" charset="0"/>
                <a:cs typeface="Arial" panose="020B0604020202020204" pitchFamily="34" charset="0"/>
              </a:rPr>
              <a:t> </a:t>
            </a:r>
            <a:r>
              <a:rPr lang="en-US" sz="2000" dirty="0" err="1">
                <a:solidFill>
                  <a:schemeClr val="accent2">
                    <a:lumMod val="40000"/>
                    <a:lumOff val="60000"/>
                  </a:schemeClr>
                </a:solidFill>
                <a:latin typeface="Arial" panose="020B0604020202020204" pitchFamily="34" charset="0"/>
                <a:cs typeface="Arial" panose="020B0604020202020204" pitchFamily="34" charset="0"/>
              </a:rPr>
              <a:t>khóa</a:t>
            </a:r>
            <a:endParaRPr lang="en-US" sz="20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1E45F0-9A7A-8E30-98E5-AD40C11865B0}"/>
              </a:ext>
            </a:extLst>
          </p:cNvPr>
          <p:cNvSpPr txBox="1"/>
          <p:nvPr/>
        </p:nvSpPr>
        <p:spPr>
          <a:xfrm>
            <a:off x="1340658" y="4533274"/>
            <a:ext cx="9510684" cy="400110"/>
          </a:xfrm>
          <a:prstGeom prst="rect">
            <a:avLst/>
          </a:prstGeom>
          <a:noFill/>
        </p:spPr>
        <p:txBody>
          <a:bodyPr wrap="square" rtlCol="0">
            <a:spAutoFit/>
          </a:bodyPr>
          <a:lstStyle/>
          <a:p>
            <a:r>
              <a:rPr lang="en-US" sz="20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2000" dirty="0">
                <a:solidFill>
                  <a:schemeClr val="accent2">
                    <a:lumMod val="40000"/>
                    <a:lumOff val="60000"/>
                  </a:schemeClr>
                </a:solidFill>
                <a:latin typeface="Arial" panose="020B0604020202020204" pitchFamily="34" charset="0"/>
                <a:cs typeface="Arial" panose="020B0604020202020204" pitchFamily="34" charset="0"/>
              </a:rPr>
              <a:t> </a:t>
            </a:r>
            <a:r>
              <a:rPr lang="en-US" sz="2000" dirty="0" err="1">
                <a:solidFill>
                  <a:schemeClr val="accent2">
                    <a:lumMod val="40000"/>
                    <a:lumOff val="60000"/>
                  </a:schemeClr>
                </a:solidFill>
                <a:latin typeface="Arial" panose="020B0604020202020204" pitchFamily="34" charset="0"/>
                <a:cs typeface="Arial" panose="020B0604020202020204" pitchFamily="34" charset="0"/>
              </a:rPr>
              <a:t>dữ</a:t>
            </a:r>
            <a:r>
              <a:rPr lang="en-US" sz="2000" dirty="0">
                <a:solidFill>
                  <a:schemeClr val="accent2">
                    <a:lumMod val="40000"/>
                    <a:lumOff val="60000"/>
                  </a:schemeClr>
                </a:solidFill>
                <a:latin typeface="Arial" panose="020B0604020202020204" pitchFamily="34" charset="0"/>
                <a:cs typeface="Arial" panose="020B0604020202020204" pitchFamily="34" charset="0"/>
              </a:rPr>
              <a:t> </a:t>
            </a:r>
            <a:r>
              <a:rPr lang="en-US" sz="2000" dirty="0" err="1">
                <a:solidFill>
                  <a:schemeClr val="accent2">
                    <a:lumMod val="40000"/>
                    <a:lumOff val="60000"/>
                  </a:schemeClr>
                </a:solidFill>
                <a:latin typeface="Arial" panose="020B0604020202020204" pitchFamily="34" charset="0"/>
                <a:cs typeface="Arial" panose="020B0604020202020204" pitchFamily="34" charset="0"/>
              </a:rPr>
              <a:t>liệu</a:t>
            </a:r>
            <a:endParaRPr lang="en-US" sz="20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797523-67C5-3E6E-6C85-F2AEA3DC4577}"/>
              </a:ext>
            </a:extLst>
          </p:cNvPr>
          <p:cNvSpPr txBox="1"/>
          <p:nvPr/>
        </p:nvSpPr>
        <p:spPr>
          <a:xfrm>
            <a:off x="937518" y="2891321"/>
            <a:ext cx="9510684" cy="461665"/>
          </a:xfrm>
          <a:prstGeom prst="rect">
            <a:avLst/>
          </a:prstGeom>
          <a:noFill/>
        </p:spPr>
        <p:txBody>
          <a:bodyPr wrap="square" rtlCol="0">
            <a:spAutoFit/>
          </a:bodyPr>
          <a:lstStyle/>
          <a:p>
            <a:r>
              <a:rPr lang="en-US" sz="2400" b="1" dirty="0" err="1">
                <a:solidFill>
                  <a:schemeClr val="accent2">
                    <a:lumMod val="40000"/>
                    <a:lumOff val="60000"/>
                  </a:schemeClr>
                </a:solidFill>
                <a:latin typeface="Arial" panose="020B0604020202020204" pitchFamily="34" charset="0"/>
                <a:cs typeface="Arial" panose="020B0604020202020204" pitchFamily="34" charset="0"/>
              </a:rPr>
              <a:t>Mục</a:t>
            </a:r>
            <a:r>
              <a:rPr lang="en-US" sz="2400" b="1" dirty="0">
                <a:solidFill>
                  <a:schemeClr val="accent2">
                    <a:lumMod val="40000"/>
                    <a:lumOff val="60000"/>
                  </a:schemeClr>
                </a:solidFill>
                <a:latin typeface="Arial" panose="020B0604020202020204" pitchFamily="34" charset="0"/>
                <a:cs typeface="Arial" panose="020B0604020202020204" pitchFamily="34" charset="0"/>
              </a:rPr>
              <a:t> </a:t>
            </a:r>
            <a:r>
              <a:rPr lang="en-US" sz="2400" b="1" dirty="0" err="1">
                <a:solidFill>
                  <a:schemeClr val="accent2">
                    <a:lumMod val="40000"/>
                    <a:lumOff val="60000"/>
                  </a:schemeClr>
                </a:solidFill>
                <a:latin typeface="Arial" panose="020B0604020202020204" pitchFamily="34" charset="0"/>
                <a:cs typeface="Arial" panose="020B0604020202020204" pitchFamily="34" charset="0"/>
              </a:rPr>
              <a:t>tiêu</a:t>
            </a:r>
            <a:endParaRPr lang="en-US" sz="2400" b="1" dirty="0">
              <a:solidFill>
                <a:schemeClr val="accent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17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9" grpId="0"/>
      <p:bldP spid="2"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30892" y="1195772"/>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3.4 </a:t>
            </a:r>
            <a:r>
              <a:rPr lang="en-US" sz="3200" dirty="0" err="1">
                <a:solidFill>
                  <a:schemeClr val="accent2">
                    <a:lumMod val="40000"/>
                    <a:lumOff val="60000"/>
                  </a:schemeClr>
                </a:solidFill>
                <a:latin typeface="Arial" panose="020B0604020202020204" pitchFamily="34" charset="0"/>
                <a:cs typeface="Arial" panose="020B0604020202020204" pitchFamily="34" charset="0"/>
              </a:rPr>
              <a:t>Biến</a:t>
            </a:r>
            <a:endParaRPr lang="en-US" sz="3200" dirty="0">
              <a:solidFill>
                <a:schemeClr val="accent2">
                  <a:lumMod val="40000"/>
                  <a:lumOff val="60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6F1FA52-B9FE-E8D2-78D7-7F63A3D2CD85}"/>
              </a:ext>
            </a:extLst>
          </p:cNvPr>
          <p:cNvPicPr>
            <a:picLocks noChangeAspect="1"/>
          </p:cNvPicPr>
          <p:nvPr/>
        </p:nvPicPr>
        <p:blipFill>
          <a:blip r:embed="rId3"/>
          <a:stretch>
            <a:fillRect/>
          </a:stretch>
        </p:blipFill>
        <p:spPr>
          <a:xfrm>
            <a:off x="1316004" y="2128895"/>
            <a:ext cx="8314286" cy="3533333"/>
          </a:xfrm>
          <a:prstGeom prst="rect">
            <a:avLst/>
          </a:prstGeom>
        </p:spPr>
      </p:pic>
    </p:spTree>
    <p:extLst>
      <p:ext uri="{BB962C8B-B14F-4D97-AF65-F5344CB8AC3E}">
        <p14:creationId xmlns:p14="http://schemas.microsoft.com/office/powerpoint/2010/main" val="427803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32688" y="1197864"/>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3.5 </a:t>
            </a:r>
            <a:r>
              <a:rPr lang="en-US" sz="3200" dirty="0" err="1">
                <a:solidFill>
                  <a:schemeClr val="accent2">
                    <a:lumMod val="40000"/>
                    <a:lumOff val="60000"/>
                  </a:schemeClr>
                </a:solidFill>
                <a:latin typeface="Arial" panose="020B0604020202020204" pitchFamily="34" charset="0"/>
                <a:cs typeface="Arial" panose="020B0604020202020204" pitchFamily="34" charset="0"/>
              </a:rPr>
              <a:t>Hằng</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số</a:t>
            </a:r>
            <a:r>
              <a:rPr lang="en-US" sz="3200" dirty="0">
                <a:solidFill>
                  <a:schemeClr val="accent2">
                    <a:lumMod val="40000"/>
                    <a:lumOff val="60000"/>
                  </a:schemeClr>
                </a:solidFill>
                <a:latin typeface="Arial" panose="020B0604020202020204" pitchFamily="34" charset="0"/>
                <a:cs typeface="Arial" panose="020B0604020202020204" pitchFamily="34" charset="0"/>
              </a:rPr>
              <a:t> (Constant)</a:t>
            </a:r>
          </a:p>
        </p:txBody>
      </p:sp>
      <p:sp>
        <p:nvSpPr>
          <p:cNvPr id="2" name="TextBox 1">
            <a:extLst>
              <a:ext uri="{FF2B5EF4-FFF2-40B4-BE49-F238E27FC236}">
                <a16:creationId xmlns:a16="http://schemas.microsoft.com/office/drawing/2014/main" id="{16995592-5841-1B3B-9818-23AEFC579DDC}"/>
              </a:ext>
            </a:extLst>
          </p:cNvPr>
          <p:cNvSpPr txBox="1"/>
          <p:nvPr/>
        </p:nvSpPr>
        <p:spPr>
          <a:xfrm>
            <a:off x="1195936" y="1808727"/>
            <a:ext cx="9401933" cy="1200329"/>
          </a:xfrm>
          <a:prstGeom prst="rect">
            <a:avLst/>
          </a:prstGeom>
          <a:noFill/>
        </p:spPr>
        <p:txBody>
          <a:bodyPr wrap="none" rtlCol="0">
            <a:spAutoFit/>
          </a:bodyPr>
          <a:lstStyle/>
          <a:p>
            <a:pPr algn="l"/>
            <a:r>
              <a:rPr lang="en-US" sz="18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Hằng số là giá trị mà không thể bị thay đổi bởi chương trình trong suốt thời gian thực</a:t>
            </a:r>
            <a:b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thi. Hằng số chỉ được định nghĩa một lần và phải có giá trị ngay từ lúc khai báo. Có 2 cách</a:t>
            </a:r>
            <a:b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br>
            <a:r>
              <a:rPr lang="vi-VN" sz="1800" b="0" i="0" dirty="0">
                <a:solidFill>
                  <a:schemeClr val="accent2">
                    <a:lumMod val="40000"/>
                    <a:lumOff val="60000"/>
                  </a:schemeClr>
                </a:solidFill>
                <a:effectLst/>
                <a:latin typeface="Arial" panose="020B0604020202020204" pitchFamily="34" charset="0"/>
                <a:cs typeface="Arial" panose="020B0604020202020204" pitchFamily="34" charset="0"/>
              </a:rPr>
              <a:t>để khai báo hằng số.</a:t>
            </a:r>
            <a:r>
              <a:rPr lang="vi-VN" dirty="0">
                <a:solidFill>
                  <a:schemeClr val="accent2">
                    <a:lumMod val="40000"/>
                    <a:lumOff val="60000"/>
                  </a:schemeClr>
                </a:solidFill>
                <a:latin typeface="Arial" panose="020B0604020202020204" pitchFamily="34" charset="0"/>
                <a:cs typeface="Arial" panose="020B0604020202020204" pitchFamily="34" charset="0"/>
              </a:rPr>
              <a:t>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5ECC985-0CE6-93E9-CB59-B4CA7C716608}"/>
              </a:ext>
            </a:extLst>
          </p:cNvPr>
          <p:cNvPicPr>
            <a:picLocks noChangeAspect="1"/>
          </p:cNvPicPr>
          <p:nvPr/>
        </p:nvPicPr>
        <p:blipFill>
          <a:blip r:embed="rId3"/>
          <a:stretch>
            <a:fillRect/>
          </a:stretch>
        </p:blipFill>
        <p:spPr>
          <a:xfrm>
            <a:off x="1195936" y="2810113"/>
            <a:ext cx="7599553" cy="1543894"/>
          </a:xfrm>
          <a:prstGeom prst="rect">
            <a:avLst/>
          </a:prstGeom>
        </p:spPr>
      </p:pic>
      <p:pic>
        <p:nvPicPr>
          <p:cNvPr id="9" name="Picture 8">
            <a:extLst>
              <a:ext uri="{FF2B5EF4-FFF2-40B4-BE49-F238E27FC236}">
                <a16:creationId xmlns:a16="http://schemas.microsoft.com/office/drawing/2014/main" id="{12E6C137-9712-20D1-3FD8-4D944BF13362}"/>
              </a:ext>
            </a:extLst>
          </p:cNvPr>
          <p:cNvPicPr>
            <a:picLocks noChangeAspect="1"/>
          </p:cNvPicPr>
          <p:nvPr/>
        </p:nvPicPr>
        <p:blipFill>
          <a:blip r:embed="rId4"/>
          <a:stretch>
            <a:fillRect/>
          </a:stretch>
        </p:blipFill>
        <p:spPr>
          <a:xfrm>
            <a:off x="1195936" y="4403107"/>
            <a:ext cx="7009280" cy="1486818"/>
          </a:xfrm>
          <a:prstGeom prst="rect">
            <a:avLst/>
          </a:prstGeom>
        </p:spPr>
      </p:pic>
    </p:spTree>
    <p:extLst>
      <p:ext uri="{BB962C8B-B14F-4D97-AF65-F5344CB8AC3E}">
        <p14:creationId xmlns:p14="http://schemas.microsoft.com/office/powerpoint/2010/main" val="22113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44145" y="1149262"/>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3.5 </a:t>
            </a:r>
            <a:r>
              <a:rPr lang="en-US" sz="3200" dirty="0" err="1">
                <a:solidFill>
                  <a:schemeClr val="accent2">
                    <a:lumMod val="40000"/>
                    <a:lumOff val="60000"/>
                  </a:schemeClr>
                </a:solidFill>
                <a:latin typeface="Arial" panose="020B0604020202020204" pitchFamily="34" charset="0"/>
                <a:cs typeface="Arial" panose="020B0604020202020204" pitchFamily="34" charset="0"/>
              </a:rPr>
              <a:t>Hằng</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số</a:t>
            </a:r>
            <a:r>
              <a:rPr lang="en-US" sz="3200" dirty="0">
                <a:solidFill>
                  <a:schemeClr val="accent2">
                    <a:lumMod val="40000"/>
                    <a:lumOff val="60000"/>
                  </a:schemeClr>
                </a:solidFill>
                <a:latin typeface="Arial" panose="020B0604020202020204" pitchFamily="34" charset="0"/>
                <a:cs typeface="Arial" panose="020B0604020202020204" pitchFamily="34" charset="0"/>
              </a:rPr>
              <a:t> (Constant)</a:t>
            </a:r>
          </a:p>
        </p:txBody>
      </p:sp>
      <p:sp>
        <p:nvSpPr>
          <p:cNvPr id="10" name="TextBox 9">
            <a:extLst>
              <a:ext uri="{FF2B5EF4-FFF2-40B4-BE49-F238E27FC236}">
                <a16:creationId xmlns:a16="http://schemas.microsoft.com/office/drawing/2014/main" id="{F4B57164-7A6D-C19E-277A-7CA1A05A60F7}"/>
              </a:ext>
            </a:extLst>
          </p:cNvPr>
          <p:cNvSpPr txBox="1"/>
          <p:nvPr/>
        </p:nvSpPr>
        <p:spPr>
          <a:xfrm>
            <a:off x="1209188" y="2173995"/>
            <a:ext cx="9995044" cy="1107996"/>
          </a:xfrm>
          <a:prstGeom prst="rect">
            <a:avLst/>
          </a:prstGeom>
          <a:noFill/>
        </p:spPr>
        <p:txBody>
          <a:bodyPr wrap="none" rtlCol="0">
            <a:spAutoFit/>
          </a:bodyPr>
          <a:lstStyle/>
          <a:p>
            <a:pPr algn="l"/>
            <a:r>
              <a:rPr lang="en-US" sz="22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2200" b="0" i="0" dirty="0">
                <a:solidFill>
                  <a:schemeClr val="accent2">
                    <a:lumMod val="40000"/>
                    <a:lumOff val="60000"/>
                  </a:schemeClr>
                </a:solidFill>
                <a:effectLst/>
                <a:latin typeface="Arial" panose="020B0604020202020204" pitchFamily="34" charset="0"/>
                <a:cs typeface="Arial" panose="020B0604020202020204" pitchFamily="34" charset="0"/>
              </a:rPr>
              <a:t>Hằng ký tự là một ký tự đặt trong cặp nháy đơn (‘ ‘). Hằng chuỗi ký tự là một </a:t>
            </a:r>
            <a:endParaRPr lang="en-US" sz="2200" b="0" i="0" dirty="0">
              <a:solidFill>
                <a:schemeClr val="accent2">
                  <a:lumMod val="40000"/>
                  <a:lumOff val="60000"/>
                </a:schemeClr>
              </a:solidFill>
              <a:effectLst/>
              <a:latin typeface="Arial" panose="020B0604020202020204" pitchFamily="34" charset="0"/>
              <a:cs typeface="Arial" panose="020B0604020202020204" pitchFamily="34" charset="0"/>
            </a:endParaRPr>
          </a:p>
          <a:p>
            <a:pPr algn="l"/>
            <a:r>
              <a:rPr lang="vi-VN" sz="2200" b="0" i="0" dirty="0">
                <a:solidFill>
                  <a:schemeClr val="accent2">
                    <a:lumMod val="40000"/>
                    <a:lumOff val="60000"/>
                  </a:schemeClr>
                </a:solidFill>
                <a:effectLst/>
                <a:latin typeface="Arial" panose="020B0604020202020204" pitchFamily="34" charset="0"/>
                <a:cs typeface="Arial" panose="020B0604020202020204" pitchFamily="34" charset="0"/>
              </a:rPr>
              <a:t>tập các ký</a:t>
            </a:r>
            <a:r>
              <a:rPr lang="en-US" sz="2200" b="0" i="0" dirty="0">
                <a:solidFill>
                  <a:schemeClr val="accent2">
                    <a:lumMod val="40000"/>
                    <a:lumOff val="60000"/>
                  </a:schemeClr>
                </a:solidFill>
                <a:effectLst/>
                <a:latin typeface="Arial" panose="020B0604020202020204" pitchFamily="34" charset="0"/>
                <a:cs typeface="Arial" panose="020B0604020202020204" pitchFamily="34" charset="0"/>
              </a:rPr>
              <a:t> </a:t>
            </a:r>
            <a:r>
              <a:rPr lang="vi-VN" sz="2200" b="0" i="0" dirty="0">
                <a:solidFill>
                  <a:schemeClr val="accent2">
                    <a:lumMod val="40000"/>
                    <a:lumOff val="60000"/>
                  </a:schemeClr>
                </a:solidFill>
                <a:effectLst/>
                <a:latin typeface="Arial" panose="020B0604020202020204" pitchFamily="34" charset="0"/>
                <a:cs typeface="Arial" panose="020B0604020202020204" pitchFamily="34" charset="0"/>
              </a:rPr>
              <a:t>tự đặt trong cặp nháy kép (“ ”).</a:t>
            </a:r>
            <a:r>
              <a:rPr lang="vi-VN" sz="2200" dirty="0">
                <a:solidFill>
                  <a:schemeClr val="accent2">
                    <a:lumMod val="40000"/>
                    <a:lumOff val="60000"/>
                  </a:schemeClr>
                </a:solidFill>
                <a:latin typeface="Arial" panose="020B0604020202020204" pitchFamily="34" charset="0"/>
                <a:cs typeface="Arial" panose="020B0604020202020204" pitchFamily="34" charset="0"/>
              </a:rPr>
              <a:t> </a:t>
            </a:r>
            <a:br>
              <a:rPr lang="vi-VN" sz="2200" dirty="0">
                <a:solidFill>
                  <a:schemeClr val="accent2">
                    <a:lumMod val="40000"/>
                    <a:lumOff val="60000"/>
                  </a:schemeClr>
                </a:solidFill>
                <a:latin typeface="Arial" panose="020B0604020202020204" pitchFamily="34" charset="0"/>
                <a:cs typeface="Arial" panose="020B0604020202020204" pitchFamily="34" charset="0"/>
              </a:rPr>
            </a:br>
            <a:endParaRPr lang="en-US" sz="2200" b="0" i="0" dirty="0">
              <a:solidFill>
                <a:schemeClr val="accent2">
                  <a:lumMod val="40000"/>
                  <a:lumOff val="60000"/>
                </a:schemeClr>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2D2E67A-6E3C-D04F-1346-454B2D6B3E9B}"/>
              </a:ext>
            </a:extLst>
          </p:cNvPr>
          <p:cNvPicPr>
            <a:picLocks noChangeAspect="1"/>
          </p:cNvPicPr>
          <p:nvPr/>
        </p:nvPicPr>
        <p:blipFill>
          <a:blip r:embed="rId3"/>
          <a:stretch>
            <a:fillRect/>
          </a:stretch>
        </p:blipFill>
        <p:spPr>
          <a:xfrm>
            <a:off x="1333627" y="3322612"/>
            <a:ext cx="9719430" cy="1381910"/>
          </a:xfrm>
          <a:prstGeom prst="rect">
            <a:avLst/>
          </a:prstGeom>
        </p:spPr>
      </p:pic>
    </p:spTree>
    <p:extLst>
      <p:ext uri="{BB962C8B-B14F-4D97-AF65-F5344CB8AC3E}">
        <p14:creationId xmlns:p14="http://schemas.microsoft.com/office/powerpoint/2010/main" val="187835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pic>
        <p:nvPicPr>
          <p:cNvPr id="3" name="Picture 2">
            <a:extLst>
              <a:ext uri="{FF2B5EF4-FFF2-40B4-BE49-F238E27FC236}">
                <a16:creationId xmlns:a16="http://schemas.microsoft.com/office/drawing/2014/main" id="{DD0A57AD-65AD-FA6C-5DED-7E99CF8A8355}"/>
              </a:ext>
            </a:extLst>
          </p:cNvPr>
          <p:cNvPicPr>
            <a:picLocks noChangeAspect="1"/>
          </p:cNvPicPr>
          <p:nvPr/>
        </p:nvPicPr>
        <p:blipFill>
          <a:blip r:embed="rId3"/>
          <a:stretch>
            <a:fillRect/>
          </a:stretch>
        </p:blipFill>
        <p:spPr>
          <a:xfrm>
            <a:off x="5979078" y="175019"/>
            <a:ext cx="6093652" cy="6682981"/>
          </a:xfrm>
          <a:prstGeom prst="rect">
            <a:avLst/>
          </a:prstGeom>
        </p:spPr>
      </p:pic>
      <p:pic>
        <p:nvPicPr>
          <p:cNvPr id="6" name="Picture 5">
            <a:extLst>
              <a:ext uri="{FF2B5EF4-FFF2-40B4-BE49-F238E27FC236}">
                <a16:creationId xmlns:a16="http://schemas.microsoft.com/office/drawing/2014/main" id="{8DA941DC-CFB6-4CD1-3D0F-37E1A2A3BF8C}"/>
              </a:ext>
            </a:extLst>
          </p:cNvPr>
          <p:cNvPicPr>
            <a:picLocks noChangeAspect="1"/>
          </p:cNvPicPr>
          <p:nvPr/>
        </p:nvPicPr>
        <p:blipFill>
          <a:blip r:embed="rId4"/>
          <a:stretch>
            <a:fillRect/>
          </a:stretch>
        </p:blipFill>
        <p:spPr>
          <a:xfrm>
            <a:off x="202400" y="1891979"/>
            <a:ext cx="5543798" cy="3074041"/>
          </a:xfrm>
          <a:prstGeom prst="rect">
            <a:avLst/>
          </a:prstGeom>
        </p:spPr>
      </p:pic>
    </p:spTree>
    <p:extLst>
      <p:ext uri="{BB962C8B-B14F-4D97-AF65-F5344CB8AC3E}">
        <p14:creationId xmlns:p14="http://schemas.microsoft.com/office/powerpoint/2010/main" val="2445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4" name="TextBox 3">
            <a:extLst>
              <a:ext uri="{FF2B5EF4-FFF2-40B4-BE49-F238E27FC236}">
                <a16:creationId xmlns:a16="http://schemas.microsoft.com/office/drawing/2014/main" id="{06085716-129F-AA26-B1E1-F51F8E08E4F1}"/>
              </a:ext>
            </a:extLst>
          </p:cNvPr>
          <p:cNvSpPr txBox="1"/>
          <p:nvPr/>
        </p:nvSpPr>
        <p:spPr>
          <a:xfrm>
            <a:off x="901148" y="1326082"/>
            <a:ext cx="6096000" cy="553998"/>
          </a:xfrm>
          <a:prstGeom prst="rect">
            <a:avLst/>
          </a:prstGeom>
          <a:noFill/>
        </p:spPr>
        <p:txBody>
          <a:bodyPr wrap="square">
            <a:spAutoFit/>
          </a:bodyPr>
          <a:lstStyle/>
          <a:p>
            <a:r>
              <a:rPr lang="en-US" sz="3000" dirty="0">
                <a:solidFill>
                  <a:schemeClr val="accent2">
                    <a:lumMod val="40000"/>
                    <a:lumOff val="60000"/>
                  </a:schemeClr>
                </a:solidFill>
                <a:latin typeface="Arial" panose="020B0604020202020204" pitchFamily="34" charset="0"/>
                <a:cs typeface="Arial" panose="020B0604020202020204" pitchFamily="34" charset="0"/>
              </a:rPr>
              <a:t>3.6 </a:t>
            </a:r>
            <a:r>
              <a:rPr lang="en-US" sz="3000" dirty="0" err="1">
                <a:solidFill>
                  <a:schemeClr val="accent2">
                    <a:lumMod val="40000"/>
                    <a:lumOff val="60000"/>
                  </a:schemeClr>
                </a:solidFill>
                <a:latin typeface="Arial" panose="020B0604020202020204" pitchFamily="34" charset="0"/>
                <a:cs typeface="Arial" panose="020B0604020202020204" pitchFamily="34" charset="0"/>
              </a:rPr>
              <a:t>Lệnh</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nhập</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xuất</a:t>
            </a:r>
            <a:r>
              <a:rPr lang="en-US" sz="3000" dirty="0">
                <a:solidFill>
                  <a:schemeClr val="accent2">
                    <a:lumMod val="40000"/>
                    <a:lumOff val="60000"/>
                  </a:schemeClr>
                </a:solidFill>
                <a:latin typeface="Arial" panose="020B0604020202020204" pitchFamily="34" charset="0"/>
                <a:cs typeface="Arial" panose="020B0604020202020204" pitchFamily="34" charset="0"/>
              </a:rPr>
              <a:t> (Input/output)</a:t>
            </a:r>
          </a:p>
        </p:txBody>
      </p:sp>
      <p:pic>
        <p:nvPicPr>
          <p:cNvPr id="7" name="Picture 6">
            <a:extLst>
              <a:ext uri="{FF2B5EF4-FFF2-40B4-BE49-F238E27FC236}">
                <a16:creationId xmlns:a16="http://schemas.microsoft.com/office/drawing/2014/main" id="{9FAC6DF9-8ECA-93CF-359C-BF5243A5BF03}"/>
              </a:ext>
            </a:extLst>
          </p:cNvPr>
          <p:cNvPicPr>
            <a:picLocks noChangeAspect="1"/>
          </p:cNvPicPr>
          <p:nvPr/>
        </p:nvPicPr>
        <p:blipFill>
          <a:blip r:embed="rId3"/>
          <a:stretch>
            <a:fillRect/>
          </a:stretch>
        </p:blipFill>
        <p:spPr>
          <a:xfrm>
            <a:off x="1064895" y="2470513"/>
            <a:ext cx="9705441" cy="2750844"/>
          </a:xfrm>
          <a:prstGeom prst="rect">
            <a:avLst/>
          </a:prstGeom>
        </p:spPr>
      </p:pic>
    </p:spTree>
    <p:extLst>
      <p:ext uri="{BB962C8B-B14F-4D97-AF65-F5344CB8AC3E}">
        <p14:creationId xmlns:p14="http://schemas.microsoft.com/office/powerpoint/2010/main" val="299654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4" name="TextBox 3">
            <a:extLst>
              <a:ext uri="{FF2B5EF4-FFF2-40B4-BE49-F238E27FC236}">
                <a16:creationId xmlns:a16="http://schemas.microsoft.com/office/drawing/2014/main" id="{06085716-129F-AA26-B1E1-F51F8E08E4F1}"/>
              </a:ext>
            </a:extLst>
          </p:cNvPr>
          <p:cNvSpPr txBox="1"/>
          <p:nvPr/>
        </p:nvSpPr>
        <p:spPr>
          <a:xfrm>
            <a:off x="901148" y="1326082"/>
            <a:ext cx="6096000" cy="553998"/>
          </a:xfrm>
          <a:prstGeom prst="rect">
            <a:avLst/>
          </a:prstGeom>
          <a:noFill/>
        </p:spPr>
        <p:txBody>
          <a:bodyPr wrap="square">
            <a:spAutoFit/>
          </a:bodyPr>
          <a:lstStyle/>
          <a:p>
            <a:r>
              <a:rPr lang="en-US" sz="3000" dirty="0">
                <a:solidFill>
                  <a:schemeClr val="accent2">
                    <a:lumMod val="40000"/>
                    <a:lumOff val="60000"/>
                  </a:schemeClr>
                </a:solidFill>
                <a:latin typeface="Arial" panose="020B0604020202020204" pitchFamily="34" charset="0"/>
                <a:cs typeface="Arial" panose="020B0604020202020204" pitchFamily="34" charset="0"/>
              </a:rPr>
              <a:t>3.6 </a:t>
            </a:r>
            <a:r>
              <a:rPr lang="en-US" sz="3000" dirty="0" err="1">
                <a:solidFill>
                  <a:schemeClr val="accent2">
                    <a:lumMod val="40000"/>
                    <a:lumOff val="60000"/>
                  </a:schemeClr>
                </a:solidFill>
                <a:latin typeface="Arial" panose="020B0604020202020204" pitchFamily="34" charset="0"/>
                <a:cs typeface="Arial" panose="020B0604020202020204" pitchFamily="34" charset="0"/>
              </a:rPr>
              <a:t>Lệnh</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nhập</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xuất</a:t>
            </a:r>
            <a:r>
              <a:rPr lang="en-US" sz="3000" dirty="0">
                <a:solidFill>
                  <a:schemeClr val="accent2">
                    <a:lumMod val="40000"/>
                    <a:lumOff val="60000"/>
                  </a:schemeClr>
                </a:solidFill>
                <a:latin typeface="Arial" panose="020B0604020202020204" pitchFamily="34" charset="0"/>
                <a:cs typeface="Arial" panose="020B0604020202020204" pitchFamily="34" charset="0"/>
              </a:rPr>
              <a:t> (Input/output)</a:t>
            </a:r>
          </a:p>
        </p:txBody>
      </p:sp>
      <p:pic>
        <p:nvPicPr>
          <p:cNvPr id="3" name="Picture 2">
            <a:extLst>
              <a:ext uri="{FF2B5EF4-FFF2-40B4-BE49-F238E27FC236}">
                <a16:creationId xmlns:a16="http://schemas.microsoft.com/office/drawing/2014/main" id="{88E5A0BB-8F6C-20C9-3EAA-53D915421FA9}"/>
              </a:ext>
            </a:extLst>
          </p:cNvPr>
          <p:cNvPicPr>
            <a:picLocks noChangeAspect="1"/>
          </p:cNvPicPr>
          <p:nvPr/>
        </p:nvPicPr>
        <p:blipFill>
          <a:blip r:embed="rId3"/>
          <a:stretch>
            <a:fillRect/>
          </a:stretch>
        </p:blipFill>
        <p:spPr>
          <a:xfrm>
            <a:off x="901148" y="3517522"/>
            <a:ext cx="8786350" cy="2153363"/>
          </a:xfrm>
          <a:prstGeom prst="rect">
            <a:avLst/>
          </a:prstGeom>
        </p:spPr>
      </p:pic>
      <p:pic>
        <p:nvPicPr>
          <p:cNvPr id="6" name="Picture 5">
            <a:extLst>
              <a:ext uri="{FF2B5EF4-FFF2-40B4-BE49-F238E27FC236}">
                <a16:creationId xmlns:a16="http://schemas.microsoft.com/office/drawing/2014/main" id="{2716F2D1-DDAB-A99E-9A2F-0E38A6DA8D3A}"/>
              </a:ext>
            </a:extLst>
          </p:cNvPr>
          <p:cNvPicPr>
            <a:picLocks noChangeAspect="1"/>
          </p:cNvPicPr>
          <p:nvPr/>
        </p:nvPicPr>
        <p:blipFill>
          <a:blip r:embed="rId4"/>
          <a:stretch>
            <a:fillRect/>
          </a:stretch>
        </p:blipFill>
        <p:spPr>
          <a:xfrm>
            <a:off x="768627" y="2270205"/>
            <a:ext cx="9536266" cy="857192"/>
          </a:xfrm>
          <a:prstGeom prst="rect">
            <a:avLst/>
          </a:prstGeom>
        </p:spPr>
      </p:pic>
      <p:pic>
        <p:nvPicPr>
          <p:cNvPr id="11" name="Picture 10">
            <a:extLst>
              <a:ext uri="{FF2B5EF4-FFF2-40B4-BE49-F238E27FC236}">
                <a16:creationId xmlns:a16="http://schemas.microsoft.com/office/drawing/2014/main" id="{2D295EC7-C43E-C9D7-FC37-28F8EFD4BB03}"/>
              </a:ext>
            </a:extLst>
          </p:cNvPr>
          <p:cNvPicPr>
            <a:picLocks noChangeAspect="1"/>
          </p:cNvPicPr>
          <p:nvPr/>
        </p:nvPicPr>
        <p:blipFill>
          <a:blip r:embed="rId5"/>
          <a:stretch>
            <a:fillRect/>
          </a:stretch>
        </p:blipFill>
        <p:spPr>
          <a:xfrm>
            <a:off x="768627" y="3479117"/>
            <a:ext cx="9982233" cy="1637574"/>
          </a:xfrm>
          <a:prstGeom prst="rect">
            <a:avLst/>
          </a:prstGeom>
        </p:spPr>
      </p:pic>
      <p:pic>
        <p:nvPicPr>
          <p:cNvPr id="13" name="Picture 12">
            <a:extLst>
              <a:ext uri="{FF2B5EF4-FFF2-40B4-BE49-F238E27FC236}">
                <a16:creationId xmlns:a16="http://schemas.microsoft.com/office/drawing/2014/main" id="{A8FC6F16-D360-85BD-ADAE-CCDB21AAFB11}"/>
              </a:ext>
            </a:extLst>
          </p:cNvPr>
          <p:cNvPicPr>
            <a:picLocks noChangeAspect="1"/>
          </p:cNvPicPr>
          <p:nvPr/>
        </p:nvPicPr>
        <p:blipFill>
          <a:blip r:embed="rId6"/>
          <a:stretch>
            <a:fillRect/>
          </a:stretch>
        </p:blipFill>
        <p:spPr>
          <a:xfrm>
            <a:off x="1957064" y="3517522"/>
            <a:ext cx="6537579" cy="2331961"/>
          </a:xfrm>
          <a:prstGeom prst="rect">
            <a:avLst/>
          </a:prstGeom>
        </p:spPr>
      </p:pic>
    </p:spTree>
    <p:extLst>
      <p:ext uri="{BB962C8B-B14F-4D97-AF65-F5344CB8AC3E}">
        <p14:creationId xmlns:p14="http://schemas.microsoft.com/office/powerpoint/2010/main" val="79397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4" name="TextBox 3">
            <a:extLst>
              <a:ext uri="{FF2B5EF4-FFF2-40B4-BE49-F238E27FC236}">
                <a16:creationId xmlns:a16="http://schemas.microsoft.com/office/drawing/2014/main" id="{06085716-129F-AA26-B1E1-F51F8E08E4F1}"/>
              </a:ext>
            </a:extLst>
          </p:cNvPr>
          <p:cNvSpPr txBox="1"/>
          <p:nvPr/>
        </p:nvSpPr>
        <p:spPr>
          <a:xfrm>
            <a:off x="901148" y="1326082"/>
            <a:ext cx="6096000" cy="553998"/>
          </a:xfrm>
          <a:prstGeom prst="rect">
            <a:avLst/>
          </a:prstGeom>
          <a:noFill/>
        </p:spPr>
        <p:txBody>
          <a:bodyPr wrap="square">
            <a:spAutoFit/>
          </a:bodyPr>
          <a:lstStyle/>
          <a:p>
            <a:r>
              <a:rPr lang="en-US" sz="3000" dirty="0">
                <a:solidFill>
                  <a:schemeClr val="accent2">
                    <a:lumMod val="40000"/>
                    <a:lumOff val="60000"/>
                  </a:schemeClr>
                </a:solidFill>
                <a:latin typeface="Arial" panose="020B0604020202020204" pitchFamily="34" charset="0"/>
                <a:cs typeface="Arial" panose="020B0604020202020204" pitchFamily="34" charset="0"/>
              </a:rPr>
              <a:t>3.6 </a:t>
            </a:r>
            <a:r>
              <a:rPr lang="en-US" sz="3000" dirty="0" err="1">
                <a:solidFill>
                  <a:schemeClr val="accent2">
                    <a:lumMod val="40000"/>
                    <a:lumOff val="60000"/>
                  </a:schemeClr>
                </a:solidFill>
                <a:latin typeface="Arial" panose="020B0604020202020204" pitchFamily="34" charset="0"/>
                <a:cs typeface="Arial" panose="020B0604020202020204" pitchFamily="34" charset="0"/>
              </a:rPr>
              <a:t>Lệnh</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nhập</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xuất</a:t>
            </a:r>
            <a:r>
              <a:rPr lang="en-US" sz="3000" dirty="0">
                <a:solidFill>
                  <a:schemeClr val="accent2">
                    <a:lumMod val="40000"/>
                    <a:lumOff val="60000"/>
                  </a:schemeClr>
                </a:solidFill>
                <a:latin typeface="Arial" panose="020B0604020202020204" pitchFamily="34" charset="0"/>
                <a:cs typeface="Arial" panose="020B0604020202020204" pitchFamily="34" charset="0"/>
              </a:rPr>
              <a:t> (Input/output)</a:t>
            </a:r>
          </a:p>
        </p:txBody>
      </p:sp>
      <p:pic>
        <p:nvPicPr>
          <p:cNvPr id="8" name="Picture 7">
            <a:extLst>
              <a:ext uri="{FF2B5EF4-FFF2-40B4-BE49-F238E27FC236}">
                <a16:creationId xmlns:a16="http://schemas.microsoft.com/office/drawing/2014/main" id="{52659D3C-D572-A334-27FF-BC54258A5598}"/>
              </a:ext>
            </a:extLst>
          </p:cNvPr>
          <p:cNvPicPr>
            <a:picLocks noChangeAspect="1"/>
          </p:cNvPicPr>
          <p:nvPr/>
        </p:nvPicPr>
        <p:blipFill>
          <a:blip r:embed="rId3"/>
          <a:stretch>
            <a:fillRect/>
          </a:stretch>
        </p:blipFill>
        <p:spPr>
          <a:xfrm>
            <a:off x="1927638" y="2141673"/>
            <a:ext cx="7217159" cy="4338639"/>
          </a:xfrm>
          <a:prstGeom prst="rect">
            <a:avLst/>
          </a:prstGeom>
        </p:spPr>
      </p:pic>
    </p:spTree>
    <p:extLst>
      <p:ext uri="{BB962C8B-B14F-4D97-AF65-F5344CB8AC3E}">
        <p14:creationId xmlns:p14="http://schemas.microsoft.com/office/powerpoint/2010/main" val="201285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4" name="TextBox 3">
            <a:extLst>
              <a:ext uri="{FF2B5EF4-FFF2-40B4-BE49-F238E27FC236}">
                <a16:creationId xmlns:a16="http://schemas.microsoft.com/office/drawing/2014/main" id="{06085716-129F-AA26-B1E1-F51F8E08E4F1}"/>
              </a:ext>
            </a:extLst>
          </p:cNvPr>
          <p:cNvSpPr txBox="1"/>
          <p:nvPr/>
        </p:nvSpPr>
        <p:spPr>
          <a:xfrm>
            <a:off x="901148" y="1326082"/>
            <a:ext cx="6096000" cy="553998"/>
          </a:xfrm>
          <a:prstGeom prst="rect">
            <a:avLst/>
          </a:prstGeom>
          <a:noFill/>
        </p:spPr>
        <p:txBody>
          <a:bodyPr wrap="square">
            <a:spAutoFit/>
          </a:bodyPr>
          <a:lstStyle/>
          <a:p>
            <a:r>
              <a:rPr lang="en-US" sz="3000" dirty="0">
                <a:solidFill>
                  <a:schemeClr val="accent2">
                    <a:lumMod val="40000"/>
                    <a:lumOff val="60000"/>
                  </a:schemeClr>
                </a:solidFill>
                <a:latin typeface="Arial" panose="020B0604020202020204" pitchFamily="34" charset="0"/>
                <a:cs typeface="Arial" panose="020B0604020202020204" pitchFamily="34" charset="0"/>
              </a:rPr>
              <a:t>3.6 </a:t>
            </a:r>
            <a:r>
              <a:rPr lang="en-US" sz="3000" dirty="0" err="1">
                <a:solidFill>
                  <a:schemeClr val="accent2">
                    <a:lumMod val="40000"/>
                    <a:lumOff val="60000"/>
                  </a:schemeClr>
                </a:solidFill>
                <a:latin typeface="Arial" panose="020B0604020202020204" pitchFamily="34" charset="0"/>
                <a:cs typeface="Arial" panose="020B0604020202020204" pitchFamily="34" charset="0"/>
              </a:rPr>
              <a:t>Lệnh</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nhập</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xuất</a:t>
            </a:r>
            <a:r>
              <a:rPr lang="en-US" sz="3000" dirty="0">
                <a:solidFill>
                  <a:schemeClr val="accent2">
                    <a:lumMod val="40000"/>
                    <a:lumOff val="60000"/>
                  </a:schemeClr>
                </a:solidFill>
                <a:latin typeface="Arial" panose="020B0604020202020204" pitchFamily="34" charset="0"/>
                <a:cs typeface="Arial" panose="020B0604020202020204" pitchFamily="34" charset="0"/>
              </a:rPr>
              <a:t> (Input/output)</a:t>
            </a:r>
          </a:p>
        </p:txBody>
      </p:sp>
      <p:pic>
        <p:nvPicPr>
          <p:cNvPr id="3" name="Picture 2">
            <a:extLst>
              <a:ext uri="{FF2B5EF4-FFF2-40B4-BE49-F238E27FC236}">
                <a16:creationId xmlns:a16="http://schemas.microsoft.com/office/drawing/2014/main" id="{37CBFA88-441F-D759-4237-B59420580664}"/>
              </a:ext>
            </a:extLst>
          </p:cNvPr>
          <p:cNvPicPr>
            <a:picLocks noChangeAspect="1"/>
          </p:cNvPicPr>
          <p:nvPr/>
        </p:nvPicPr>
        <p:blipFill>
          <a:blip r:embed="rId3"/>
          <a:stretch>
            <a:fillRect/>
          </a:stretch>
        </p:blipFill>
        <p:spPr>
          <a:xfrm>
            <a:off x="1042813" y="2268058"/>
            <a:ext cx="9274531" cy="3263860"/>
          </a:xfrm>
          <a:prstGeom prst="rect">
            <a:avLst/>
          </a:prstGeom>
        </p:spPr>
      </p:pic>
    </p:spTree>
    <p:extLst>
      <p:ext uri="{BB962C8B-B14F-4D97-AF65-F5344CB8AC3E}">
        <p14:creationId xmlns:p14="http://schemas.microsoft.com/office/powerpoint/2010/main" val="18295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4" name="TextBox 3">
            <a:extLst>
              <a:ext uri="{FF2B5EF4-FFF2-40B4-BE49-F238E27FC236}">
                <a16:creationId xmlns:a16="http://schemas.microsoft.com/office/drawing/2014/main" id="{06085716-129F-AA26-B1E1-F51F8E08E4F1}"/>
              </a:ext>
            </a:extLst>
          </p:cNvPr>
          <p:cNvSpPr txBox="1"/>
          <p:nvPr/>
        </p:nvSpPr>
        <p:spPr>
          <a:xfrm>
            <a:off x="901148" y="1326082"/>
            <a:ext cx="6096000" cy="553998"/>
          </a:xfrm>
          <a:prstGeom prst="rect">
            <a:avLst/>
          </a:prstGeom>
          <a:noFill/>
        </p:spPr>
        <p:txBody>
          <a:bodyPr wrap="square">
            <a:spAutoFit/>
          </a:bodyPr>
          <a:lstStyle/>
          <a:p>
            <a:r>
              <a:rPr lang="en-US" sz="3000" dirty="0">
                <a:solidFill>
                  <a:schemeClr val="accent2">
                    <a:lumMod val="40000"/>
                    <a:lumOff val="60000"/>
                  </a:schemeClr>
                </a:solidFill>
                <a:latin typeface="Arial" panose="020B0604020202020204" pitchFamily="34" charset="0"/>
                <a:cs typeface="Arial" panose="020B0604020202020204" pitchFamily="34" charset="0"/>
              </a:rPr>
              <a:t>3.6 </a:t>
            </a:r>
            <a:r>
              <a:rPr lang="en-US" sz="3000" dirty="0" err="1">
                <a:solidFill>
                  <a:schemeClr val="accent2">
                    <a:lumMod val="40000"/>
                    <a:lumOff val="60000"/>
                  </a:schemeClr>
                </a:solidFill>
                <a:latin typeface="Arial" panose="020B0604020202020204" pitchFamily="34" charset="0"/>
                <a:cs typeface="Arial" panose="020B0604020202020204" pitchFamily="34" charset="0"/>
              </a:rPr>
              <a:t>Lệnh</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nhập</a:t>
            </a:r>
            <a:r>
              <a:rPr lang="en-US" sz="3000" dirty="0">
                <a:solidFill>
                  <a:schemeClr val="accent2">
                    <a:lumMod val="40000"/>
                    <a:lumOff val="60000"/>
                  </a:schemeClr>
                </a:solidFill>
                <a:latin typeface="Arial" panose="020B0604020202020204" pitchFamily="34" charset="0"/>
                <a:cs typeface="Arial" panose="020B0604020202020204" pitchFamily="34" charset="0"/>
              </a:rPr>
              <a:t>/ </a:t>
            </a:r>
            <a:r>
              <a:rPr lang="en-US" sz="3000" dirty="0" err="1">
                <a:solidFill>
                  <a:schemeClr val="accent2">
                    <a:lumMod val="40000"/>
                    <a:lumOff val="60000"/>
                  </a:schemeClr>
                </a:solidFill>
                <a:latin typeface="Arial" panose="020B0604020202020204" pitchFamily="34" charset="0"/>
                <a:cs typeface="Arial" panose="020B0604020202020204" pitchFamily="34" charset="0"/>
              </a:rPr>
              <a:t>xuất</a:t>
            </a:r>
            <a:r>
              <a:rPr lang="en-US" sz="3000" dirty="0">
                <a:solidFill>
                  <a:schemeClr val="accent2">
                    <a:lumMod val="40000"/>
                    <a:lumOff val="60000"/>
                  </a:schemeClr>
                </a:solidFill>
                <a:latin typeface="Arial" panose="020B0604020202020204" pitchFamily="34" charset="0"/>
                <a:cs typeface="Arial" panose="020B0604020202020204" pitchFamily="34" charset="0"/>
              </a:rPr>
              <a:t> (Input/output)</a:t>
            </a:r>
          </a:p>
        </p:txBody>
      </p:sp>
      <p:pic>
        <p:nvPicPr>
          <p:cNvPr id="5" name="Picture 4">
            <a:extLst>
              <a:ext uri="{FF2B5EF4-FFF2-40B4-BE49-F238E27FC236}">
                <a16:creationId xmlns:a16="http://schemas.microsoft.com/office/drawing/2014/main" id="{A677BE57-698D-8420-479F-A46FD70315D7}"/>
              </a:ext>
            </a:extLst>
          </p:cNvPr>
          <p:cNvPicPr>
            <a:picLocks noChangeAspect="1"/>
          </p:cNvPicPr>
          <p:nvPr/>
        </p:nvPicPr>
        <p:blipFill>
          <a:blip r:embed="rId3"/>
          <a:stretch>
            <a:fillRect/>
          </a:stretch>
        </p:blipFill>
        <p:spPr>
          <a:xfrm>
            <a:off x="1329173" y="2288958"/>
            <a:ext cx="9054226" cy="2044503"/>
          </a:xfrm>
          <a:prstGeom prst="rect">
            <a:avLst/>
          </a:prstGeom>
        </p:spPr>
      </p:pic>
      <p:pic>
        <p:nvPicPr>
          <p:cNvPr id="7" name="Picture 6">
            <a:extLst>
              <a:ext uri="{FF2B5EF4-FFF2-40B4-BE49-F238E27FC236}">
                <a16:creationId xmlns:a16="http://schemas.microsoft.com/office/drawing/2014/main" id="{DF770A79-B0D7-CC1B-1E0A-0DF89005F92F}"/>
              </a:ext>
            </a:extLst>
          </p:cNvPr>
          <p:cNvPicPr>
            <a:picLocks noChangeAspect="1"/>
          </p:cNvPicPr>
          <p:nvPr/>
        </p:nvPicPr>
        <p:blipFill>
          <a:blip r:embed="rId4"/>
          <a:stretch>
            <a:fillRect/>
          </a:stretch>
        </p:blipFill>
        <p:spPr>
          <a:xfrm>
            <a:off x="1901028" y="4495314"/>
            <a:ext cx="5855044" cy="1759712"/>
          </a:xfrm>
          <a:prstGeom prst="rect">
            <a:avLst/>
          </a:prstGeom>
        </p:spPr>
      </p:pic>
    </p:spTree>
    <p:extLst>
      <p:ext uri="{BB962C8B-B14F-4D97-AF65-F5344CB8AC3E}">
        <p14:creationId xmlns:p14="http://schemas.microsoft.com/office/powerpoint/2010/main" val="4161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8" name="Title 2">
            <a:extLst>
              <a:ext uri="{FF2B5EF4-FFF2-40B4-BE49-F238E27FC236}">
                <a16:creationId xmlns:a16="http://schemas.microsoft.com/office/drawing/2014/main" id="{21AA1961-3E1E-2A13-54EF-716A6FEDF201}"/>
              </a:ext>
            </a:extLst>
          </p:cNvPr>
          <p:cNvSpPr>
            <a:spLocks noGrp="1"/>
          </p:cNvSpPr>
          <p:nvPr>
            <p:ph type="title"/>
          </p:nvPr>
        </p:nvSpPr>
        <p:spPr>
          <a:xfrm>
            <a:off x="937518" y="1183863"/>
            <a:ext cx="7532277" cy="610863"/>
          </a:xfrm>
        </p:spPr>
        <p:txBody>
          <a:bodyPr>
            <a:normAutofit/>
          </a:bodyPr>
          <a:lstStyle/>
          <a:p>
            <a:r>
              <a:rPr lang="en-US" sz="3800" dirty="0">
                <a:solidFill>
                  <a:schemeClr val="accent2">
                    <a:lumMod val="40000"/>
                    <a:lumOff val="60000"/>
                  </a:schemeClr>
                </a:solidFill>
                <a:latin typeface="Arial" panose="020B0604020202020204" pitchFamily="34" charset="0"/>
                <a:cs typeface="Arial" panose="020B0604020202020204" pitchFamily="34" charset="0"/>
              </a:rPr>
              <a:t>3. </a:t>
            </a:r>
            <a:r>
              <a:rPr lang="en-US" sz="3800" dirty="0" err="1">
                <a:solidFill>
                  <a:schemeClr val="accent2">
                    <a:lumMod val="40000"/>
                    <a:lumOff val="60000"/>
                  </a:schemeClr>
                </a:solidFill>
                <a:latin typeface="Arial" panose="020B0604020202020204" pitchFamily="34" charset="0"/>
                <a:cs typeface="Arial" panose="020B0604020202020204" pitchFamily="34" charset="0"/>
              </a:rPr>
              <a:t>Biến</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và</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liệu</a:t>
            </a:r>
            <a:endParaRPr lang="en-US" sz="3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9" name="Title 2">
            <a:extLst>
              <a:ext uri="{FF2B5EF4-FFF2-40B4-BE49-F238E27FC236}">
                <a16:creationId xmlns:a16="http://schemas.microsoft.com/office/drawing/2014/main" id="{12D18A98-B709-D557-0BF4-42E225DAA811}"/>
              </a:ext>
            </a:extLst>
          </p:cNvPr>
          <p:cNvSpPr txBox="1">
            <a:spLocks/>
          </p:cNvSpPr>
          <p:nvPr/>
        </p:nvSpPr>
        <p:spPr>
          <a:xfrm>
            <a:off x="1116423" y="1887491"/>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3.1 </a:t>
            </a:r>
            <a:r>
              <a:rPr lang="en-US" sz="28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dữ</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liệu</a:t>
            </a:r>
            <a:r>
              <a:rPr lang="en-US" sz="2800" dirty="0">
                <a:solidFill>
                  <a:schemeClr val="accent2">
                    <a:lumMod val="40000"/>
                    <a:lumOff val="60000"/>
                  </a:schemeClr>
                </a:solidFill>
                <a:latin typeface="Arial" panose="020B0604020202020204" pitchFamily="34" charset="0"/>
                <a:cs typeface="Arial" panose="020B0604020202020204" pitchFamily="34" charset="0"/>
              </a:rPr>
              <a:t> (Data type)</a:t>
            </a:r>
          </a:p>
        </p:txBody>
      </p:sp>
      <p:sp>
        <p:nvSpPr>
          <p:cNvPr id="30" name="TextBox 29">
            <a:extLst>
              <a:ext uri="{FF2B5EF4-FFF2-40B4-BE49-F238E27FC236}">
                <a16:creationId xmlns:a16="http://schemas.microsoft.com/office/drawing/2014/main" id="{EF5935FC-94A3-8C48-567E-FB96C07E2336}"/>
              </a:ext>
            </a:extLst>
          </p:cNvPr>
          <p:cNvSpPr txBox="1"/>
          <p:nvPr/>
        </p:nvSpPr>
        <p:spPr>
          <a:xfrm>
            <a:off x="1291848" y="2571560"/>
            <a:ext cx="9510684" cy="1200329"/>
          </a:xfrm>
          <a:prstGeom prst="rect">
            <a:avLst/>
          </a:prstGeom>
          <a:noFill/>
        </p:spPr>
        <p:txBody>
          <a:bodyPr wrap="square" rtlCol="0">
            <a:spAutoFit/>
          </a:bodyPr>
          <a:lstStyle/>
          <a:p>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Trong lập trình máy</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tính, kiểu dữ liệu là cách</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phân loại dữ liệu cho</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trình biên dịch hiểu các</a:t>
            </a:r>
            <a:br>
              <a:rPr lang="vi-VN" dirty="0">
                <a:solidFill>
                  <a:schemeClr val="accent2">
                    <a:lumMod val="40000"/>
                    <a:lumOff val="60000"/>
                  </a:schemeClr>
                </a:solidFill>
                <a:latin typeface="Arial" panose="020B0604020202020204" pitchFamily="34" charset="0"/>
                <a:cs typeface="Arial" panose="020B0604020202020204" pitchFamily="34" charset="0"/>
              </a:rPr>
            </a:br>
            <a:r>
              <a:rPr lang="vi-VN" dirty="0">
                <a:solidFill>
                  <a:schemeClr val="accent2">
                    <a:lumMod val="40000"/>
                    <a:lumOff val="60000"/>
                  </a:schemeClr>
                </a:solidFill>
                <a:latin typeface="Arial" panose="020B0604020202020204" pitchFamily="34" charset="0"/>
                <a:cs typeface="Arial" panose="020B0604020202020204" pitchFamily="34" charset="0"/>
              </a:rPr>
              <a:t>lập trình viên muốn sử</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dụng dữ liệu gì để cấp</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phát bộ nhớ phù hợp</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cho việc lưu giữ thông</a:t>
            </a:r>
            <a:br>
              <a:rPr lang="vi-VN" dirty="0">
                <a:solidFill>
                  <a:schemeClr val="accent2">
                    <a:lumMod val="40000"/>
                    <a:lumOff val="60000"/>
                  </a:schemeClr>
                </a:solidFill>
                <a:latin typeface="Arial" panose="020B0604020202020204" pitchFamily="34" charset="0"/>
                <a:cs typeface="Arial" panose="020B0604020202020204" pitchFamily="34" charset="0"/>
              </a:rPr>
            </a:br>
            <a:r>
              <a:rPr lang="vi-VN" dirty="0">
                <a:solidFill>
                  <a:schemeClr val="accent2">
                    <a:lumMod val="40000"/>
                    <a:lumOff val="60000"/>
                  </a:schemeClr>
                </a:solidFill>
                <a:latin typeface="Arial" panose="020B0604020202020204" pitchFamily="34" charset="0"/>
                <a:cs typeface="Arial" panose="020B0604020202020204" pitchFamily="34" charset="0"/>
              </a:rPr>
              <a:t>tin.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F48D790-429A-D59E-E319-F5EDE1DC9ECB}"/>
              </a:ext>
            </a:extLst>
          </p:cNvPr>
          <p:cNvSpPr txBox="1"/>
          <p:nvPr/>
        </p:nvSpPr>
        <p:spPr>
          <a:xfrm>
            <a:off x="1291848" y="3715567"/>
            <a:ext cx="9510684" cy="1477328"/>
          </a:xfrm>
          <a:prstGeom prst="rect">
            <a:avLst/>
          </a:prstGeom>
          <a:noFill/>
        </p:spPr>
        <p:txBody>
          <a:bodyPr wrap="square" rtlCol="0">
            <a:spAutoFit/>
          </a:bodyPr>
          <a:lstStyle/>
          <a:p>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Mọi ngôn ngữ lập trình</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đều xây dựng cho mình một tập hợp các kiểu dữ liệu, đó được gọi là kiểu dữ liệu nguyên</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thuỷ (Primitive Data Type). Trong C/C++, các kiểu dữ liệu nguyên thuỷ có thể biểu diễn</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ký tự (character), số nguyên (integer), số thực (real value), luận lý (boolean) và kiểu vô</a:t>
            </a:r>
            <a:r>
              <a:rPr lang="en-US" dirty="0">
                <a:solidFill>
                  <a:schemeClr val="accent2">
                    <a:lumMod val="40000"/>
                    <a:lumOff val="60000"/>
                  </a:schemeClr>
                </a:solidFill>
                <a:latin typeface="Arial" panose="020B0604020202020204" pitchFamily="34" charset="0"/>
                <a:cs typeface="Arial" panose="020B0604020202020204" pitchFamily="34" charset="0"/>
              </a:rPr>
              <a:t> </a:t>
            </a:r>
            <a:r>
              <a:rPr lang="vi-VN" dirty="0">
                <a:solidFill>
                  <a:schemeClr val="accent2">
                    <a:lumMod val="40000"/>
                    <a:lumOff val="60000"/>
                  </a:schemeClr>
                </a:solidFill>
                <a:latin typeface="Arial" panose="020B0604020202020204" pitchFamily="34" charset="0"/>
                <a:cs typeface="Arial" panose="020B0604020202020204" pitchFamily="34" charset="0"/>
              </a:rPr>
              <a:t>định (void). </a:t>
            </a:r>
            <a:br>
              <a:rPr lang="vi-VN" dirty="0">
                <a:solidFill>
                  <a:schemeClr val="accent2">
                    <a:lumMod val="40000"/>
                    <a:lumOff val="60000"/>
                  </a:schemeClr>
                </a:solidFill>
                <a:latin typeface="Arial" panose="020B0604020202020204" pitchFamily="34" charset="0"/>
                <a:cs typeface="Arial" panose="020B0604020202020204" pitchFamily="34" charset="0"/>
              </a:rPr>
            </a:br>
            <a:endParaRPr lang="en-US" dirty="0">
              <a:solidFill>
                <a:schemeClr val="accent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8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0"/>
                                        </p:tgtEl>
                                      </p:cBhvr>
                                    </p:animEffect>
                                    <p:set>
                                      <p:cBhvr>
                                        <p:cTn id="22" dur="1" fill="hold">
                                          <p:stCondLst>
                                            <p:cond delay="499"/>
                                          </p:stCondLst>
                                        </p:cTn>
                                        <p:tgtEl>
                                          <p:spTgt spid="3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0" grpId="1"/>
      <p:bldP spid="14" grpId="0"/>
      <p:bldP spid="1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8" name="Title 2">
            <a:extLst>
              <a:ext uri="{FF2B5EF4-FFF2-40B4-BE49-F238E27FC236}">
                <a16:creationId xmlns:a16="http://schemas.microsoft.com/office/drawing/2014/main" id="{21AA1961-3E1E-2A13-54EF-716A6FEDF201}"/>
              </a:ext>
            </a:extLst>
          </p:cNvPr>
          <p:cNvSpPr>
            <a:spLocks noGrp="1"/>
          </p:cNvSpPr>
          <p:nvPr>
            <p:ph type="title"/>
          </p:nvPr>
        </p:nvSpPr>
        <p:spPr>
          <a:xfrm>
            <a:off x="937518" y="1183863"/>
            <a:ext cx="7532277" cy="610863"/>
          </a:xfrm>
        </p:spPr>
        <p:txBody>
          <a:bodyPr>
            <a:normAutofit/>
          </a:bodyPr>
          <a:lstStyle/>
          <a:p>
            <a:r>
              <a:rPr lang="en-US" sz="3800" dirty="0">
                <a:solidFill>
                  <a:schemeClr val="accent2">
                    <a:lumMod val="40000"/>
                    <a:lumOff val="60000"/>
                  </a:schemeClr>
                </a:solidFill>
                <a:latin typeface="Arial" panose="020B0604020202020204" pitchFamily="34" charset="0"/>
                <a:cs typeface="Arial" panose="020B0604020202020204" pitchFamily="34" charset="0"/>
              </a:rPr>
              <a:t>3. </a:t>
            </a:r>
            <a:r>
              <a:rPr lang="en-US" sz="3800" dirty="0" err="1">
                <a:solidFill>
                  <a:schemeClr val="accent2">
                    <a:lumMod val="40000"/>
                    <a:lumOff val="60000"/>
                  </a:schemeClr>
                </a:solidFill>
                <a:latin typeface="Arial" panose="020B0604020202020204" pitchFamily="34" charset="0"/>
                <a:cs typeface="Arial" panose="020B0604020202020204" pitchFamily="34" charset="0"/>
              </a:rPr>
              <a:t>Biến</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và</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800" dirty="0">
                <a:solidFill>
                  <a:schemeClr val="accent2">
                    <a:lumMod val="40000"/>
                    <a:lumOff val="60000"/>
                  </a:schemeClr>
                </a:solidFill>
                <a:latin typeface="Arial" panose="020B0604020202020204" pitchFamily="34" charset="0"/>
                <a:cs typeface="Arial" panose="020B0604020202020204" pitchFamily="34" charset="0"/>
              </a:rPr>
              <a:t> </a:t>
            </a:r>
            <a:r>
              <a:rPr lang="en-US" sz="3800" dirty="0" err="1">
                <a:solidFill>
                  <a:schemeClr val="accent2">
                    <a:lumMod val="40000"/>
                    <a:lumOff val="60000"/>
                  </a:schemeClr>
                </a:solidFill>
                <a:latin typeface="Arial" panose="020B0604020202020204" pitchFamily="34" charset="0"/>
                <a:cs typeface="Arial" panose="020B0604020202020204" pitchFamily="34" charset="0"/>
              </a:rPr>
              <a:t>liệu</a:t>
            </a:r>
            <a:endParaRPr lang="en-US" sz="3800"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29" name="Title 2">
            <a:extLst>
              <a:ext uri="{FF2B5EF4-FFF2-40B4-BE49-F238E27FC236}">
                <a16:creationId xmlns:a16="http://schemas.microsoft.com/office/drawing/2014/main" id="{12D18A98-B709-D557-0BF4-42E225DAA811}"/>
              </a:ext>
            </a:extLst>
          </p:cNvPr>
          <p:cNvSpPr txBox="1">
            <a:spLocks/>
          </p:cNvSpPr>
          <p:nvPr/>
        </p:nvSpPr>
        <p:spPr>
          <a:xfrm>
            <a:off x="1116423" y="1887491"/>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2">
                    <a:lumMod val="40000"/>
                    <a:lumOff val="60000"/>
                  </a:schemeClr>
                </a:solidFill>
                <a:latin typeface="Arial" panose="020B0604020202020204" pitchFamily="34" charset="0"/>
                <a:cs typeface="Arial" panose="020B0604020202020204" pitchFamily="34" charset="0"/>
              </a:rPr>
              <a:t>3.1 </a:t>
            </a:r>
            <a:r>
              <a:rPr lang="en-US" sz="28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dữ</a:t>
            </a:r>
            <a:r>
              <a:rPr lang="en-US" sz="2800" dirty="0">
                <a:solidFill>
                  <a:schemeClr val="accent2">
                    <a:lumMod val="40000"/>
                    <a:lumOff val="60000"/>
                  </a:schemeClr>
                </a:solidFill>
                <a:latin typeface="Arial" panose="020B0604020202020204" pitchFamily="34" charset="0"/>
                <a:cs typeface="Arial" panose="020B0604020202020204" pitchFamily="34" charset="0"/>
              </a:rPr>
              <a:t> </a:t>
            </a:r>
            <a:r>
              <a:rPr lang="en-US" sz="2800" dirty="0" err="1">
                <a:solidFill>
                  <a:schemeClr val="accent2">
                    <a:lumMod val="40000"/>
                    <a:lumOff val="60000"/>
                  </a:schemeClr>
                </a:solidFill>
                <a:latin typeface="Arial" panose="020B0604020202020204" pitchFamily="34" charset="0"/>
                <a:cs typeface="Arial" panose="020B0604020202020204" pitchFamily="34" charset="0"/>
              </a:rPr>
              <a:t>liệu</a:t>
            </a:r>
            <a:r>
              <a:rPr lang="en-US" sz="2800" dirty="0">
                <a:solidFill>
                  <a:schemeClr val="accent2">
                    <a:lumMod val="40000"/>
                    <a:lumOff val="60000"/>
                  </a:schemeClr>
                </a:solidFill>
                <a:latin typeface="Arial" panose="020B0604020202020204" pitchFamily="34" charset="0"/>
                <a:cs typeface="Arial" panose="020B0604020202020204" pitchFamily="34" charset="0"/>
              </a:rPr>
              <a:t> (Data type)</a:t>
            </a:r>
          </a:p>
        </p:txBody>
      </p:sp>
      <p:pic>
        <p:nvPicPr>
          <p:cNvPr id="3" name="Picture 2">
            <a:extLst>
              <a:ext uri="{FF2B5EF4-FFF2-40B4-BE49-F238E27FC236}">
                <a16:creationId xmlns:a16="http://schemas.microsoft.com/office/drawing/2014/main" id="{58D4D9E7-D2FC-CDCC-FE30-B296B2817571}"/>
              </a:ext>
            </a:extLst>
          </p:cNvPr>
          <p:cNvPicPr>
            <a:picLocks noChangeAspect="1"/>
          </p:cNvPicPr>
          <p:nvPr/>
        </p:nvPicPr>
        <p:blipFill>
          <a:blip r:embed="rId3"/>
          <a:stretch>
            <a:fillRect/>
          </a:stretch>
        </p:blipFill>
        <p:spPr>
          <a:xfrm>
            <a:off x="1965030" y="2571560"/>
            <a:ext cx="7324793" cy="4053201"/>
          </a:xfrm>
          <a:prstGeom prst="rect">
            <a:avLst/>
          </a:prstGeom>
        </p:spPr>
      </p:pic>
    </p:spTree>
    <p:extLst>
      <p:ext uri="{BB962C8B-B14F-4D97-AF65-F5344CB8AC3E}">
        <p14:creationId xmlns:p14="http://schemas.microsoft.com/office/powerpoint/2010/main" val="7879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70649" y="1238135"/>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3.1 </a:t>
            </a:r>
            <a:r>
              <a:rPr lang="en-US" sz="32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liệu</a:t>
            </a:r>
            <a:r>
              <a:rPr lang="en-US" sz="3200" dirty="0">
                <a:solidFill>
                  <a:schemeClr val="accent2">
                    <a:lumMod val="40000"/>
                    <a:lumOff val="60000"/>
                  </a:schemeClr>
                </a:solidFill>
                <a:latin typeface="Arial" panose="020B0604020202020204" pitchFamily="34" charset="0"/>
                <a:cs typeface="Arial" panose="020B0604020202020204" pitchFamily="34" charset="0"/>
              </a:rPr>
              <a:t> (Data type)</a:t>
            </a:r>
          </a:p>
        </p:txBody>
      </p:sp>
      <p:graphicFrame>
        <p:nvGraphicFramePr>
          <p:cNvPr id="8" name="Diagram 7">
            <a:extLst>
              <a:ext uri="{FF2B5EF4-FFF2-40B4-BE49-F238E27FC236}">
                <a16:creationId xmlns:a16="http://schemas.microsoft.com/office/drawing/2014/main" id="{B8E11C8F-A14A-9796-888C-EF3C9FB32895}"/>
              </a:ext>
            </a:extLst>
          </p:cNvPr>
          <p:cNvGraphicFramePr/>
          <p:nvPr>
            <p:extLst>
              <p:ext uri="{D42A27DB-BD31-4B8C-83A1-F6EECF244321}">
                <p14:modId xmlns:p14="http://schemas.microsoft.com/office/powerpoint/2010/main" val="1074526903"/>
              </p:ext>
            </p:extLst>
          </p:nvPr>
        </p:nvGraphicFramePr>
        <p:xfrm>
          <a:off x="2469322" y="2415945"/>
          <a:ext cx="7893878" cy="3733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74995F9-CF39-3B5E-8F06-C528AC28D461}"/>
              </a:ext>
            </a:extLst>
          </p:cNvPr>
          <p:cNvSpPr txBox="1"/>
          <p:nvPr/>
        </p:nvSpPr>
        <p:spPr>
          <a:xfrm>
            <a:off x="970649" y="3909392"/>
            <a:ext cx="1465466" cy="553998"/>
          </a:xfrm>
          <a:prstGeom prst="rect">
            <a:avLst/>
          </a:prstGeom>
          <a:noFill/>
        </p:spPr>
        <p:txBody>
          <a:bodyPr wrap="none" rtlCol="0">
            <a:spAutoFit/>
          </a:bodyPr>
          <a:lstStyle/>
          <a:p>
            <a:pPr algn="l"/>
            <a:r>
              <a:rPr lang="en-US" sz="3000"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sz="3000" b="0" i="0" dirty="0">
                <a:solidFill>
                  <a:schemeClr val="accent2">
                    <a:lumMod val="40000"/>
                    <a:lumOff val="60000"/>
                  </a:schemeClr>
                </a:solidFill>
                <a:effectLst/>
                <a:latin typeface="Arial" panose="020B0604020202020204" pitchFamily="34" charset="0"/>
                <a:cs typeface="Arial" panose="020B0604020202020204" pitchFamily="34" charset="0"/>
              </a:rPr>
              <a:t> int</a:t>
            </a:r>
          </a:p>
        </p:txBody>
      </p:sp>
    </p:spTree>
    <p:extLst>
      <p:ext uri="{BB962C8B-B14F-4D97-AF65-F5344CB8AC3E}">
        <p14:creationId xmlns:p14="http://schemas.microsoft.com/office/powerpoint/2010/main" val="87042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70649" y="1238135"/>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3.1 </a:t>
            </a:r>
            <a:r>
              <a:rPr lang="en-US" sz="32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liệu</a:t>
            </a:r>
            <a:r>
              <a:rPr lang="en-US" sz="3200" dirty="0">
                <a:solidFill>
                  <a:schemeClr val="accent2">
                    <a:lumMod val="40000"/>
                    <a:lumOff val="60000"/>
                  </a:schemeClr>
                </a:solidFill>
                <a:latin typeface="Arial" panose="020B0604020202020204" pitchFamily="34" charset="0"/>
                <a:cs typeface="Arial" panose="020B0604020202020204" pitchFamily="34" charset="0"/>
              </a:rPr>
              <a:t> (Data type)</a:t>
            </a:r>
          </a:p>
        </p:txBody>
      </p:sp>
      <p:graphicFrame>
        <p:nvGraphicFramePr>
          <p:cNvPr id="8" name="Diagram 7">
            <a:extLst>
              <a:ext uri="{FF2B5EF4-FFF2-40B4-BE49-F238E27FC236}">
                <a16:creationId xmlns:a16="http://schemas.microsoft.com/office/drawing/2014/main" id="{B8E11C8F-A14A-9796-888C-EF3C9FB32895}"/>
              </a:ext>
            </a:extLst>
          </p:cNvPr>
          <p:cNvGraphicFramePr/>
          <p:nvPr>
            <p:extLst>
              <p:ext uri="{D42A27DB-BD31-4B8C-83A1-F6EECF244321}">
                <p14:modId xmlns:p14="http://schemas.microsoft.com/office/powerpoint/2010/main" val="396600314"/>
              </p:ext>
            </p:extLst>
          </p:nvPr>
        </p:nvGraphicFramePr>
        <p:xfrm>
          <a:off x="2469322" y="2415945"/>
          <a:ext cx="7893878" cy="3733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74995F9-CF39-3B5E-8F06-C528AC28D461}"/>
              </a:ext>
            </a:extLst>
          </p:cNvPr>
          <p:cNvSpPr txBox="1"/>
          <p:nvPr/>
        </p:nvSpPr>
        <p:spPr>
          <a:xfrm>
            <a:off x="970649" y="3909392"/>
            <a:ext cx="1786066" cy="553998"/>
          </a:xfrm>
          <a:prstGeom prst="rect">
            <a:avLst/>
          </a:prstGeom>
          <a:noFill/>
        </p:spPr>
        <p:txBody>
          <a:bodyPr wrap="none" rtlCol="0">
            <a:spAutoFit/>
          </a:bodyPr>
          <a:lstStyle/>
          <a:p>
            <a:pPr algn="l"/>
            <a:r>
              <a:rPr lang="en-US" sz="3000"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sz="3000" b="0" i="0" dirty="0">
                <a:solidFill>
                  <a:schemeClr val="accent2">
                    <a:lumMod val="40000"/>
                    <a:lumOff val="60000"/>
                  </a:schemeClr>
                </a:solidFill>
                <a:effectLst/>
                <a:latin typeface="Arial" panose="020B0604020202020204" pitchFamily="34" charset="0"/>
                <a:cs typeface="Arial" panose="020B0604020202020204" pitchFamily="34" charset="0"/>
              </a:rPr>
              <a:t> float</a:t>
            </a:r>
          </a:p>
        </p:txBody>
      </p:sp>
    </p:spTree>
    <p:extLst>
      <p:ext uri="{BB962C8B-B14F-4D97-AF65-F5344CB8AC3E}">
        <p14:creationId xmlns:p14="http://schemas.microsoft.com/office/powerpoint/2010/main" val="10048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70649" y="1238135"/>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3.1 </a:t>
            </a:r>
            <a:r>
              <a:rPr lang="en-US" sz="32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liệu</a:t>
            </a:r>
            <a:r>
              <a:rPr lang="en-US" sz="3200" dirty="0">
                <a:solidFill>
                  <a:schemeClr val="accent2">
                    <a:lumMod val="40000"/>
                    <a:lumOff val="60000"/>
                  </a:schemeClr>
                </a:solidFill>
                <a:latin typeface="Arial" panose="020B0604020202020204" pitchFamily="34" charset="0"/>
                <a:cs typeface="Arial" panose="020B0604020202020204" pitchFamily="34" charset="0"/>
              </a:rPr>
              <a:t> (Data type)</a:t>
            </a:r>
          </a:p>
        </p:txBody>
      </p:sp>
      <p:graphicFrame>
        <p:nvGraphicFramePr>
          <p:cNvPr id="8" name="Diagram 7">
            <a:extLst>
              <a:ext uri="{FF2B5EF4-FFF2-40B4-BE49-F238E27FC236}">
                <a16:creationId xmlns:a16="http://schemas.microsoft.com/office/drawing/2014/main" id="{B8E11C8F-A14A-9796-888C-EF3C9FB32895}"/>
              </a:ext>
            </a:extLst>
          </p:cNvPr>
          <p:cNvGraphicFramePr/>
          <p:nvPr>
            <p:extLst>
              <p:ext uri="{D42A27DB-BD31-4B8C-83A1-F6EECF244321}">
                <p14:modId xmlns:p14="http://schemas.microsoft.com/office/powerpoint/2010/main" val="2242204388"/>
              </p:ext>
            </p:extLst>
          </p:nvPr>
        </p:nvGraphicFramePr>
        <p:xfrm>
          <a:off x="2469322" y="2415945"/>
          <a:ext cx="7893878" cy="3733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74995F9-CF39-3B5E-8F06-C528AC28D461}"/>
              </a:ext>
            </a:extLst>
          </p:cNvPr>
          <p:cNvSpPr txBox="1"/>
          <p:nvPr/>
        </p:nvSpPr>
        <p:spPr>
          <a:xfrm>
            <a:off x="723369" y="3896140"/>
            <a:ext cx="2210862" cy="553998"/>
          </a:xfrm>
          <a:prstGeom prst="rect">
            <a:avLst/>
          </a:prstGeom>
          <a:noFill/>
        </p:spPr>
        <p:txBody>
          <a:bodyPr wrap="none" rtlCol="0">
            <a:spAutoFit/>
          </a:bodyPr>
          <a:lstStyle/>
          <a:p>
            <a:pPr algn="l"/>
            <a:r>
              <a:rPr lang="en-US" sz="3000"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sz="3000" b="0" i="0" dirty="0">
                <a:solidFill>
                  <a:schemeClr val="accent2">
                    <a:lumMod val="40000"/>
                    <a:lumOff val="60000"/>
                  </a:schemeClr>
                </a:solidFill>
                <a:effectLst/>
                <a:latin typeface="Arial" panose="020B0604020202020204" pitchFamily="34" charset="0"/>
                <a:cs typeface="Arial" panose="020B0604020202020204" pitchFamily="34" charset="0"/>
              </a:rPr>
              <a:t> double</a:t>
            </a:r>
          </a:p>
        </p:txBody>
      </p:sp>
    </p:spTree>
    <p:extLst>
      <p:ext uri="{BB962C8B-B14F-4D97-AF65-F5344CB8AC3E}">
        <p14:creationId xmlns:p14="http://schemas.microsoft.com/office/powerpoint/2010/main" val="32704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70649" y="1238135"/>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3.1 </a:t>
            </a:r>
            <a:r>
              <a:rPr lang="en-US" sz="32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liệu</a:t>
            </a:r>
            <a:r>
              <a:rPr lang="en-US" sz="3200" dirty="0">
                <a:solidFill>
                  <a:schemeClr val="accent2">
                    <a:lumMod val="40000"/>
                    <a:lumOff val="60000"/>
                  </a:schemeClr>
                </a:solidFill>
                <a:latin typeface="Arial" panose="020B0604020202020204" pitchFamily="34" charset="0"/>
                <a:cs typeface="Arial" panose="020B0604020202020204" pitchFamily="34" charset="0"/>
              </a:rPr>
              <a:t> (Data type)</a:t>
            </a:r>
          </a:p>
        </p:txBody>
      </p:sp>
      <p:graphicFrame>
        <p:nvGraphicFramePr>
          <p:cNvPr id="8" name="Diagram 7">
            <a:extLst>
              <a:ext uri="{FF2B5EF4-FFF2-40B4-BE49-F238E27FC236}">
                <a16:creationId xmlns:a16="http://schemas.microsoft.com/office/drawing/2014/main" id="{B8E11C8F-A14A-9796-888C-EF3C9FB32895}"/>
              </a:ext>
            </a:extLst>
          </p:cNvPr>
          <p:cNvGraphicFramePr/>
          <p:nvPr>
            <p:extLst>
              <p:ext uri="{D42A27DB-BD31-4B8C-83A1-F6EECF244321}">
                <p14:modId xmlns:p14="http://schemas.microsoft.com/office/powerpoint/2010/main" val="2464385596"/>
              </p:ext>
            </p:extLst>
          </p:nvPr>
        </p:nvGraphicFramePr>
        <p:xfrm>
          <a:off x="2469322" y="2415945"/>
          <a:ext cx="7893878" cy="3733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74995F9-CF39-3B5E-8F06-C528AC28D461}"/>
              </a:ext>
            </a:extLst>
          </p:cNvPr>
          <p:cNvSpPr txBox="1"/>
          <p:nvPr/>
        </p:nvSpPr>
        <p:spPr>
          <a:xfrm>
            <a:off x="723369" y="3896140"/>
            <a:ext cx="1806905" cy="553998"/>
          </a:xfrm>
          <a:prstGeom prst="rect">
            <a:avLst/>
          </a:prstGeom>
          <a:noFill/>
        </p:spPr>
        <p:txBody>
          <a:bodyPr wrap="none" rtlCol="0">
            <a:spAutoFit/>
          </a:bodyPr>
          <a:lstStyle/>
          <a:p>
            <a:pPr algn="l"/>
            <a:r>
              <a:rPr lang="en-US" sz="3000"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sz="3000" b="0" i="0" dirty="0">
                <a:solidFill>
                  <a:schemeClr val="accent2">
                    <a:lumMod val="40000"/>
                    <a:lumOff val="60000"/>
                  </a:schemeClr>
                </a:solidFill>
                <a:effectLst/>
                <a:latin typeface="Arial" panose="020B0604020202020204" pitchFamily="34" charset="0"/>
                <a:cs typeface="Arial" panose="020B0604020202020204" pitchFamily="34" charset="0"/>
              </a:rPr>
              <a:t> char</a:t>
            </a:r>
          </a:p>
        </p:txBody>
      </p:sp>
    </p:spTree>
    <p:extLst>
      <p:ext uri="{BB962C8B-B14F-4D97-AF65-F5344CB8AC3E}">
        <p14:creationId xmlns:p14="http://schemas.microsoft.com/office/powerpoint/2010/main" val="422365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A821A4-06F9-02F8-12E4-C584F957B1B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480" y="-45720"/>
            <a:ext cx="12252960" cy="6949440"/>
          </a:xfrm>
          <a:prstGeom prst="rect">
            <a:avLst/>
          </a:prstGeom>
        </p:spPr>
      </p:pic>
      <p:sp>
        <p:nvSpPr>
          <p:cNvPr id="29" name="Title 2">
            <a:extLst>
              <a:ext uri="{FF2B5EF4-FFF2-40B4-BE49-F238E27FC236}">
                <a16:creationId xmlns:a16="http://schemas.microsoft.com/office/drawing/2014/main" id="{12D18A98-B709-D557-0BF4-42E225DAA811}"/>
              </a:ext>
            </a:extLst>
          </p:cNvPr>
          <p:cNvSpPr txBox="1">
            <a:spLocks/>
          </p:cNvSpPr>
          <p:nvPr/>
        </p:nvSpPr>
        <p:spPr>
          <a:xfrm>
            <a:off x="970649" y="1238135"/>
            <a:ext cx="7532277"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40000"/>
                    <a:lumOff val="60000"/>
                  </a:schemeClr>
                </a:solidFill>
                <a:latin typeface="Arial" panose="020B0604020202020204" pitchFamily="34" charset="0"/>
                <a:cs typeface="Arial" panose="020B0604020202020204" pitchFamily="34" charset="0"/>
              </a:rPr>
              <a:t>3.1 </a:t>
            </a:r>
            <a:r>
              <a:rPr lang="en-US" sz="3200" dirty="0" err="1">
                <a:solidFill>
                  <a:schemeClr val="accent2">
                    <a:lumMod val="40000"/>
                    <a:lumOff val="60000"/>
                  </a:schemeClr>
                </a:solidFill>
                <a:latin typeface="Arial" panose="020B0604020202020204" pitchFamily="34" charset="0"/>
                <a:cs typeface="Arial" panose="020B0604020202020204" pitchFamily="34" charset="0"/>
              </a:rPr>
              <a:t>Kiểu</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dữ</a:t>
            </a:r>
            <a:r>
              <a:rPr lang="en-US" sz="3200" dirty="0">
                <a:solidFill>
                  <a:schemeClr val="accent2">
                    <a:lumMod val="40000"/>
                    <a:lumOff val="60000"/>
                  </a:schemeClr>
                </a:solidFill>
                <a:latin typeface="Arial" panose="020B0604020202020204" pitchFamily="34" charset="0"/>
                <a:cs typeface="Arial" panose="020B0604020202020204" pitchFamily="34" charset="0"/>
              </a:rPr>
              <a:t> </a:t>
            </a:r>
            <a:r>
              <a:rPr lang="en-US" sz="3200" dirty="0" err="1">
                <a:solidFill>
                  <a:schemeClr val="accent2">
                    <a:lumMod val="40000"/>
                    <a:lumOff val="60000"/>
                  </a:schemeClr>
                </a:solidFill>
                <a:latin typeface="Arial" panose="020B0604020202020204" pitchFamily="34" charset="0"/>
                <a:cs typeface="Arial" panose="020B0604020202020204" pitchFamily="34" charset="0"/>
              </a:rPr>
              <a:t>liệu</a:t>
            </a:r>
            <a:r>
              <a:rPr lang="en-US" sz="3200" dirty="0">
                <a:solidFill>
                  <a:schemeClr val="accent2">
                    <a:lumMod val="40000"/>
                    <a:lumOff val="60000"/>
                  </a:schemeClr>
                </a:solidFill>
                <a:latin typeface="Arial" panose="020B0604020202020204" pitchFamily="34" charset="0"/>
                <a:cs typeface="Arial" panose="020B0604020202020204" pitchFamily="34" charset="0"/>
              </a:rPr>
              <a:t> (Data type)</a:t>
            </a:r>
          </a:p>
        </p:txBody>
      </p:sp>
      <p:graphicFrame>
        <p:nvGraphicFramePr>
          <p:cNvPr id="8" name="Diagram 7">
            <a:extLst>
              <a:ext uri="{FF2B5EF4-FFF2-40B4-BE49-F238E27FC236}">
                <a16:creationId xmlns:a16="http://schemas.microsoft.com/office/drawing/2014/main" id="{B8E11C8F-A14A-9796-888C-EF3C9FB32895}"/>
              </a:ext>
            </a:extLst>
          </p:cNvPr>
          <p:cNvGraphicFramePr/>
          <p:nvPr>
            <p:extLst>
              <p:ext uri="{D42A27DB-BD31-4B8C-83A1-F6EECF244321}">
                <p14:modId xmlns:p14="http://schemas.microsoft.com/office/powerpoint/2010/main" val="588185062"/>
              </p:ext>
            </p:extLst>
          </p:nvPr>
        </p:nvGraphicFramePr>
        <p:xfrm>
          <a:off x="2469322" y="2415945"/>
          <a:ext cx="7893878" cy="3733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74995F9-CF39-3B5E-8F06-C528AC28D461}"/>
              </a:ext>
            </a:extLst>
          </p:cNvPr>
          <p:cNvSpPr txBox="1"/>
          <p:nvPr/>
        </p:nvSpPr>
        <p:spPr>
          <a:xfrm>
            <a:off x="723369" y="3896140"/>
            <a:ext cx="1763624" cy="553998"/>
          </a:xfrm>
          <a:prstGeom prst="rect">
            <a:avLst/>
          </a:prstGeom>
          <a:noFill/>
        </p:spPr>
        <p:txBody>
          <a:bodyPr wrap="none" rtlCol="0">
            <a:spAutoFit/>
          </a:bodyPr>
          <a:lstStyle/>
          <a:p>
            <a:pPr algn="l"/>
            <a:r>
              <a:rPr lang="en-US" sz="3000" b="0" i="0" dirty="0" err="1">
                <a:solidFill>
                  <a:schemeClr val="accent2">
                    <a:lumMod val="40000"/>
                    <a:lumOff val="60000"/>
                  </a:schemeClr>
                </a:solidFill>
                <a:effectLst/>
                <a:latin typeface="Arial" panose="020B0604020202020204" pitchFamily="34" charset="0"/>
                <a:cs typeface="Arial" panose="020B0604020202020204" pitchFamily="34" charset="0"/>
              </a:rPr>
              <a:t>Kiểu</a:t>
            </a:r>
            <a:r>
              <a:rPr lang="en-US" sz="3000" b="0" i="0" dirty="0">
                <a:solidFill>
                  <a:schemeClr val="accent2">
                    <a:lumMod val="40000"/>
                    <a:lumOff val="60000"/>
                  </a:schemeClr>
                </a:solidFill>
                <a:effectLst/>
                <a:latin typeface="Arial" panose="020B0604020202020204" pitchFamily="34" charset="0"/>
                <a:cs typeface="Arial" panose="020B0604020202020204" pitchFamily="34" charset="0"/>
              </a:rPr>
              <a:t> void</a:t>
            </a:r>
          </a:p>
        </p:txBody>
      </p:sp>
    </p:spTree>
    <p:extLst>
      <p:ext uri="{BB962C8B-B14F-4D97-AF65-F5344CB8AC3E}">
        <p14:creationId xmlns:p14="http://schemas.microsoft.com/office/powerpoint/2010/main" val="413971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b="0" i="0" dirty="0" smtClean="0">
            <a:solidFill>
              <a:srgbClr val="000000"/>
            </a:solidFill>
            <a:effectLst/>
            <a:latin typeface="Calibri Light" panose="020F0302020204030204" pitchFamily="34" charset="0"/>
          </a:defRPr>
        </a:defPPr>
      </a:lstStyle>
    </a:txDef>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305</TotalTime>
  <Words>982</Words>
  <Application>Microsoft Office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Franklin Gothic Book</vt:lpstr>
      <vt:lpstr>Franklin Gothic Demi</vt:lpstr>
      <vt:lpstr>Wingdings</vt:lpstr>
      <vt:lpstr>Theme1</vt:lpstr>
      <vt:lpstr>Pre - IT</vt:lpstr>
      <vt:lpstr>3. Biến và kiểu dữ liệu</vt:lpstr>
      <vt:lpstr>3. Biến và kiểu dữ liệu</vt:lpstr>
      <vt:lpstr>3. Biến và kiểu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Biến và kiểu dữ liệu</vt:lpstr>
      <vt:lpstr>3. Biến và kiểu dữ liệu</vt:lpstr>
      <vt:lpstr>3. Biến và kiểu dữ liệu</vt:lpstr>
      <vt:lpstr>3. Biến và kiểu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 IT</dc:title>
  <dc:creator>Hiếu Nguyễn</dc:creator>
  <cp:lastModifiedBy>Hiếu Nguyễn</cp:lastModifiedBy>
  <cp:revision>8</cp:revision>
  <dcterms:created xsi:type="dcterms:W3CDTF">2023-06-16T13:14:34Z</dcterms:created>
  <dcterms:modified xsi:type="dcterms:W3CDTF">2024-04-03T16:26:36Z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