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350" r:id="rId5"/>
    <p:sldId id="373" r:id="rId6"/>
    <p:sldId id="364" r:id="rId7"/>
    <p:sldId id="400" r:id="rId8"/>
    <p:sldId id="401" r:id="rId9"/>
    <p:sldId id="403" r:id="rId10"/>
    <p:sldId id="402" r:id="rId11"/>
    <p:sldId id="404" r:id="rId12"/>
    <p:sldId id="405" r:id="rId13"/>
    <p:sldId id="406" r:id="rId14"/>
    <p:sldId id="407" r:id="rId15"/>
    <p:sldId id="408" r:id="rId16"/>
    <p:sldId id="4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7B30C-5C7C-5AF3-3B13-9B855E2DFA0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45720"/>
            <a:ext cx="12192000" cy="6949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671990"/>
            <a:ext cx="5491571" cy="1514019"/>
          </a:xfrm>
        </p:spPr>
        <p:txBody>
          <a:bodyPr/>
          <a:lstStyle/>
          <a:p>
            <a:r>
              <a:rPr lang="en-US" dirty="0"/>
              <a:t>Pre - IT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1116423" y="1929705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0504D-0104-CD53-B945-BC01FE972168}"/>
              </a:ext>
            </a:extLst>
          </p:cNvPr>
          <p:cNvSpPr txBox="1"/>
          <p:nvPr/>
        </p:nvSpPr>
        <p:spPr>
          <a:xfrm>
            <a:off x="1709531" y="2841400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Quy </a:t>
            </a:r>
            <a:r>
              <a:rPr lang="en-US" sz="2000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0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2000" b="1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F729B-5A92-070E-6EA9-9584204CA03B}"/>
              </a:ext>
            </a:extLst>
          </p:cNvPr>
          <p:cNvSpPr txBox="1"/>
          <p:nvPr/>
        </p:nvSpPr>
        <p:spPr>
          <a:xfrm>
            <a:off x="2405575" y="3616491"/>
            <a:ext cx="4870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 hiện biểu thức trong ( ) sâu nhất trước.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E6D9E-D7FD-D164-6693-771B33C13B9D}"/>
              </a:ext>
            </a:extLst>
          </p:cNvPr>
          <p:cNvSpPr txBox="1"/>
          <p:nvPr/>
        </p:nvSpPr>
        <p:spPr>
          <a:xfrm>
            <a:off x="2449192" y="4227924"/>
            <a:ext cx="455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 hiện theo thứ tự ưu tiên các toán tử.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7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997154" y="1108070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BB4B9B-D16C-8D47-16FA-A993101B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53" y="1886869"/>
            <a:ext cx="10229555" cy="47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2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1116423" y="1929705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0504D-0104-CD53-B945-BC01FE972168}"/>
              </a:ext>
            </a:extLst>
          </p:cNvPr>
          <p:cNvSpPr txBox="1"/>
          <p:nvPr/>
        </p:nvSpPr>
        <p:spPr>
          <a:xfrm>
            <a:off x="1536098" y="2653965"/>
            <a:ext cx="911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thường, ta nên đổi tất cả hằng số nguyên sang kiểu float nếu biểu thức bao gồm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 phép tính số học dựa trên số thực, nếu không thì vài biểu thức có thể mất đi giá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 thật của nó. Ta xem ví dụ: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E43A01-9D28-93F1-E737-DA1D9BBB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912" y="3622169"/>
            <a:ext cx="8918176" cy="314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4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400806" y="497853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A2243-42F2-FF93-2EF8-849582509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79" y="1166069"/>
            <a:ext cx="9885762" cy="1056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26B7F-B5A0-0174-9A1F-1B5CDA9CF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464" y="2279519"/>
            <a:ext cx="8001072" cy="458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8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5D612D-C062-6CAA-5EE5-467F10688F54}"/>
              </a:ext>
            </a:extLst>
          </p:cNvPr>
          <p:cNvSpPr txBox="1"/>
          <p:nvPr/>
        </p:nvSpPr>
        <p:spPr>
          <a:xfrm>
            <a:off x="1340658" y="2824254"/>
            <a:ext cx="9510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56243-6465-C80E-A7B4-3E6AE35CA585}"/>
              </a:ext>
            </a:extLst>
          </p:cNvPr>
          <p:cNvSpPr txBox="1"/>
          <p:nvPr/>
        </p:nvSpPr>
        <p:spPr>
          <a:xfrm>
            <a:off x="1340658" y="3376391"/>
            <a:ext cx="9510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E45F0-9A7A-8E30-98E5-AD40C11865B0}"/>
              </a:ext>
            </a:extLst>
          </p:cNvPr>
          <p:cNvSpPr txBox="1"/>
          <p:nvPr/>
        </p:nvSpPr>
        <p:spPr>
          <a:xfrm>
            <a:off x="1340658" y="3928528"/>
            <a:ext cx="9510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97523-67C5-3E6E-6C85-F2AEA3DC4577}"/>
              </a:ext>
            </a:extLst>
          </p:cNvPr>
          <p:cNvSpPr txBox="1"/>
          <p:nvPr/>
        </p:nvSpPr>
        <p:spPr>
          <a:xfrm>
            <a:off x="937518" y="2195434"/>
            <a:ext cx="951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78A6E-3D4D-F902-5DAB-3A32C081FB03}"/>
              </a:ext>
            </a:extLst>
          </p:cNvPr>
          <p:cNvSpPr txBox="1"/>
          <p:nvPr/>
        </p:nvSpPr>
        <p:spPr>
          <a:xfrm>
            <a:off x="1340658" y="4494719"/>
            <a:ext cx="9510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AE607-2131-6EF4-AA9A-6F27CDFD02CC}"/>
              </a:ext>
            </a:extLst>
          </p:cNvPr>
          <p:cNvSpPr txBox="1"/>
          <p:nvPr/>
        </p:nvSpPr>
        <p:spPr>
          <a:xfrm>
            <a:off x="1340658" y="5126963"/>
            <a:ext cx="9510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(Casting)</a:t>
            </a:r>
          </a:p>
        </p:txBody>
      </p:sp>
    </p:spTree>
    <p:extLst>
      <p:ext uri="{BB962C8B-B14F-4D97-AF65-F5344CB8AC3E}">
        <p14:creationId xmlns:p14="http://schemas.microsoft.com/office/powerpoint/2010/main" val="285317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9" grpId="0"/>
      <p:bldP spid="2" grpId="0"/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1116423" y="1929705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60A2F-C88E-5A80-8004-F1D6F759425B}"/>
              </a:ext>
            </a:extLst>
          </p:cNvPr>
          <p:cNvSpPr txBox="1"/>
          <p:nvPr/>
        </p:nvSpPr>
        <p:spPr>
          <a:xfrm>
            <a:off x="1589886" y="4235153"/>
            <a:ext cx="8791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Toán tử hai ngôi (binary operators)</a:t>
            </a:r>
            <a:r>
              <a:rPr lang="vi-VN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là toán tử thường dùng kèm với hai toán hạng</a:t>
            </a:r>
            <a:br>
              <a:rPr lang="vi-VN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 tạo thành một biểu thức có nghĩa.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BDEDD-CEE5-F62F-6E7C-CF65EB09D40B}"/>
              </a:ext>
            </a:extLst>
          </p:cNvPr>
          <p:cNvSpPr txBox="1"/>
          <p:nvPr/>
        </p:nvSpPr>
        <p:spPr>
          <a:xfrm>
            <a:off x="1589886" y="3311823"/>
            <a:ext cx="8487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ngôi</a:t>
            </a:r>
            <a:r>
              <a:rPr lang="en-US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(unary operators)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b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3D235-6A66-2832-6041-1A68196348B0}"/>
              </a:ext>
            </a:extLst>
          </p:cNvPr>
          <p:cNvSpPr txBox="1"/>
          <p:nvPr/>
        </p:nvSpPr>
        <p:spPr>
          <a:xfrm>
            <a:off x="1236817" y="2646446"/>
            <a:ext cx="9718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 toán tử toán học được chia thành hai loại: Toán tử một ngôi và toán tử hai ngôi.</a:t>
            </a:r>
            <a:endParaRPr lang="vi-VN" sz="20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773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A43586-7E3E-A296-EF7F-44365FDFC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29" y="549059"/>
            <a:ext cx="8442029" cy="62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1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773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1D06E-26AD-6A49-6B34-B04FDE7AC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29" y="806550"/>
            <a:ext cx="10507161" cy="479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6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26407D-50F8-E601-4EDC-8736107C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34" y="844470"/>
            <a:ext cx="9106566" cy="2584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C2FDF-6FD2-1091-96F0-C8169D92A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34" y="3680395"/>
            <a:ext cx="8519694" cy="1502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DBD21F-2DDB-F0F2-C29F-41D0F532AD3C}"/>
              </a:ext>
            </a:extLst>
          </p:cNvPr>
          <p:cNvSpPr txBox="1"/>
          <p:nvPr/>
        </p:nvSpPr>
        <p:spPr>
          <a:xfrm>
            <a:off x="1010386" y="5276023"/>
            <a:ext cx="43204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5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5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5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5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 a = 5, b = 10</a:t>
            </a:r>
            <a:endParaRPr lang="en-US" sz="25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3AD794-BEC3-058E-AD15-947D0A13FAC8}"/>
              </a:ext>
            </a:extLst>
          </p:cNvPr>
          <p:cNvSpPr txBox="1"/>
          <p:nvPr/>
        </p:nvSpPr>
        <p:spPr>
          <a:xfrm>
            <a:off x="5330799" y="5276023"/>
            <a:ext cx="55964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5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5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sz="25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a++ + ++b + ++a – b-- + ++b </a:t>
            </a:r>
          </a:p>
        </p:txBody>
      </p:sp>
    </p:spTree>
    <p:extLst>
      <p:ext uri="{BB962C8B-B14F-4D97-AF65-F5344CB8AC3E}">
        <p14:creationId xmlns:p14="http://schemas.microsoft.com/office/powerpoint/2010/main" val="265379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773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F0D14D-50CB-FF38-F108-FE0F37062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513" y="925118"/>
            <a:ext cx="9303790" cy="537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9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1116423" y="1929705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3D235-6A66-2832-6041-1A68196348B0}"/>
              </a:ext>
            </a:extLst>
          </p:cNvPr>
          <p:cNvSpPr txBox="1"/>
          <p:nvPr/>
        </p:nvSpPr>
        <p:spPr>
          <a:xfrm>
            <a:off x="1236817" y="2646446"/>
            <a:ext cx="10241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 tử quan hệ được dùng để so sánh 2 biểu thức với nhau. Toán tử quan hệ trả về kết</a:t>
            </a:r>
            <a:br>
              <a:rPr lang="vi-V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 là một giá trị luận lý (bool). </a:t>
            </a:r>
            <a:br>
              <a:rPr lang="vi-V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1D2579-69C6-A676-855B-B50FFE0D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18" y="3450323"/>
            <a:ext cx="10466144" cy="31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1116423" y="1929705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06403-A17C-F9F9-CC0D-988D101C4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88" y="2840281"/>
            <a:ext cx="11278881" cy="36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b="0" i="0" dirty="0" smtClean="0">
            <a:solidFill>
              <a:srgbClr val="000000"/>
            </a:solidFill>
            <a:effectLst/>
            <a:latin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1022</TotalTime>
  <Words>343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Wingdings</vt:lpstr>
      <vt:lpstr>Theme1</vt:lpstr>
      <vt:lpstr>Pre - IT</vt:lpstr>
      <vt:lpstr>4. Toán tử và biểu thức</vt:lpstr>
      <vt:lpstr>4. Toán tử và biểu thức</vt:lpstr>
      <vt:lpstr>PowerPoint Presentation</vt:lpstr>
      <vt:lpstr>PowerPoint Presentation</vt:lpstr>
      <vt:lpstr>PowerPoint Presentation</vt:lpstr>
      <vt:lpstr>PowerPoint Presentation</vt:lpstr>
      <vt:lpstr>4. Toán tử và biểu thức</vt:lpstr>
      <vt:lpstr>4. Toán tử và biểu thức</vt:lpstr>
      <vt:lpstr>4. Toán tử và biểu thức</vt:lpstr>
      <vt:lpstr>PowerPoint Presentation</vt:lpstr>
      <vt:lpstr>4. Toán tử và biểu thức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- IT</dc:title>
  <dc:creator>Hiếu Nguyễn</dc:creator>
  <cp:lastModifiedBy>Hiếu Nguyễn</cp:lastModifiedBy>
  <cp:revision>9</cp:revision>
  <dcterms:created xsi:type="dcterms:W3CDTF">2023-06-16T13:14:34Z</dcterms:created>
  <dcterms:modified xsi:type="dcterms:W3CDTF">2024-04-03T16:26:43Z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